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риложение погоды для TVo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Приложение погоды для TVoS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Разработ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Разработка</a:t>
            </a:r>
          </a:p>
        </p:txBody>
      </p:sp>
      <p:sp>
        <p:nvSpPr>
          <p:cNvPr id="122" name="Для начала создаем View"/>
          <p:cNvSpPr txBox="1"/>
          <p:nvPr/>
        </p:nvSpPr>
        <p:spPr>
          <a:xfrm>
            <a:off x="4499711" y="2296770"/>
            <a:ext cx="400537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Для начала создаем View</a:t>
            </a:r>
          </a:p>
        </p:txBody>
      </p:sp>
      <p:pic>
        <p:nvPicPr>
          <p:cNvPr id="123" name="Снимок экрана 2019-06-21 в 20.40.36.png" descr="Снимок экрана 2019-06-21 в 20.40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8498" y="3500575"/>
            <a:ext cx="7247804" cy="4479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Разработ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Разработка</a:t>
            </a:r>
          </a:p>
        </p:txBody>
      </p:sp>
      <p:sp>
        <p:nvSpPr>
          <p:cNvPr id="126" name="В данном приложении, мы будем использовать 2 экрана, поэтому создаем 2 view"/>
          <p:cNvSpPr txBox="1"/>
          <p:nvPr/>
        </p:nvSpPr>
        <p:spPr>
          <a:xfrm>
            <a:off x="1408582" y="2188820"/>
            <a:ext cx="10187636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В данном приложении, мы будем использовать 2 экрана, поэтому</a:t>
            </a:r>
            <a:br/>
            <a:r>
              <a:t>создаем 2 view</a:t>
            </a:r>
          </a:p>
        </p:txBody>
      </p:sp>
      <p:pic>
        <p:nvPicPr>
          <p:cNvPr id="127" name="Снимок экрана 2019-06-21 в 20.40.49.png" descr="Снимок экрана 2019-06-21 в 20.40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0113" y="3364309"/>
            <a:ext cx="7704574" cy="4752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Разработ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Разработка</a:t>
            </a:r>
          </a:p>
        </p:txBody>
      </p:sp>
      <p:sp>
        <p:nvSpPr>
          <p:cNvPr id="130" name="Импорт библиотек и подключение элементов с View"/>
          <p:cNvSpPr txBox="1"/>
          <p:nvPr/>
        </p:nvSpPr>
        <p:spPr>
          <a:xfrm>
            <a:off x="2444292" y="2334870"/>
            <a:ext cx="811621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Импорт библиотек и подключение элементов с View</a:t>
            </a:r>
          </a:p>
        </p:txBody>
      </p:sp>
      <p:pic>
        <p:nvPicPr>
          <p:cNvPr id="131" name="Снимок экрана 2019-06-21 в 20.42.01.png" descr="Снимок экрана 2019-06-21 в 20.42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7733" y="3416149"/>
            <a:ext cx="7409334" cy="2921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Разработ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Разработка</a:t>
            </a:r>
          </a:p>
        </p:txBody>
      </p:sp>
      <p:sp>
        <p:nvSpPr>
          <p:cNvPr id="134" name="Создаем функцию, для получения данных о погоде"/>
          <p:cNvSpPr txBox="1"/>
          <p:nvPr/>
        </p:nvSpPr>
        <p:spPr>
          <a:xfrm>
            <a:off x="2524302" y="2258670"/>
            <a:ext cx="795619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Создаем функцию, для получения данных о погоде</a:t>
            </a:r>
          </a:p>
        </p:txBody>
      </p:sp>
      <p:pic>
        <p:nvPicPr>
          <p:cNvPr id="135" name="Снимок экрана 2019-06-21 в 20.42.38.png" descr="Снимок экрана 2019-06-21 в 20.42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8456" y="3023117"/>
            <a:ext cx="8427888" cy="64858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Разработ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Разработка</a:t>
            </a:r>
          </a:p>
        </p:txBody>
      </p:sp>
      <p:sp>
        <p:nvSpPr>
          <p:cNvPr id="138" name="Подключение элементов View, ко 2 View"/>
          <p:cNvSpPr txBox="1"/>
          <p:nvPr/>
        </p:nvSpPr>
        <p:spPr>
          <a:xfrm>
            <a:off x="3380790" y="2894143"/>
            <a:ext cx="624322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Подключение элементов View, ко 2 View</a:t>
            </a:r>
          </a:p>
        </p:txBody>
      </p:sp>
      <p:pic>
        <p:nvPicPr>
          <p:cNvPr id="139" name="Снимок экрана 2019-06-21 в 20.43.07.png" descr="Снимок экрана 2019-06-21 в 20.43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9814" y="3836345"/>
            <a:ext cx="7805172" cy="3808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Разработ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Разработка</a:t>
            </a:r>
          </a:p>
        </p:txBody>
      </p:sp>
      <p:sp>
        <p:nvSpPr>
          <p:cNvPr id="142" name="Функция для отображения региона на карте…"/>
          <p:cNvSpPr txBox="1"/>
          <p:nvPr/>
        </p:nvSpPr>
        <p:spPr>
          <a:xfrm>
            <a:off x="3008630" y="3003761"/>
            <a:ext cx="698754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Функция для отображения региона на карте</a:t>
            </a:r>
          </a:p>
          <a:p>
            <a:pPr/>
            <a:r>
              <a:t>И функция для textField</a:t>
            </a:r>
          </a:p>
        </p:txBody>
      </p:sp>
      <p:pic>
        <p:nvPicPr>
          <p:cNvPr id="143" name="Снимок экрана 2019-06-21 в 20.43.47.png" descr="Снимок экрана 2019-06-21 в 20.43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5123" y="4423882"/>
            <a:ext cx="10954554" cy="2633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Разработ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Разработка</a:t>
            </a:r>
          </a:p>
        </p:txBody>
      </p:sp>
      <p:sp>
        <p:nvSpPr>
          <p:cNvPr id="146" name="Функция отображения информации о конкретном городе"/>
          <p:cNvSpPr txBox="1"/>
          <p:nvPr/>
        </p:nvSpPr>
        <p:spPr>
          <a:xfrm>
            <a:off x="2038603" y="2169770"/>
            <a:ext cx="89275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Функция отображения информации о конкретном городе</a:t>
            </a:r>
          </a:p>
        </p:txBody>
      </p:sp>
      <p:pic>
        <p:nvPicPr>
          <p:cNvPr id="147" name="Снимок экрана 2019-06-21 в 20.40.36.png" descr="Снимок экрана 2019-06-21 в 20.40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8498" y="3500575"/>
            <a:ext cx="7247804" cy="4479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Снимок экрана 2019-06-21 в 20.43.31.png" descr="Снимок экрана 2019-06-21 в 20.43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2814" y="2806459"/>
            <a:ext cx="10539172" cy="6782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Спасибо за внимание"/>
          <p:cNvSpPr txBox="1"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Спасибо за внимание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