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иложение погоды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72516">
              <a:defRPr sz="7800"/>
            </a:pPr>
            <a:r>
              <a:t>Приложение погоды</a:t>
            </a:r>
          </a:p>
          <a:p>
            <a:pPr defTabSz="572516">
              <a:defRPr sz="7800"/>
            </a:pPr>
            <a:r>
              <a:t>для Apple Watch </a:t>
            </a:r>
          </a:p>
        </p:txBody>
      </p:sp>
      <p:sp>
        <p:nvSpPr>
          <p:cNvPr id="120" name="Текстовый бло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54" name="Снимок экрана 2019-06-16 в 13.38.56.png" descr="Снимок экрана 2019-06-16 в 13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327376"/>
            <a:ext cx="11595100" cy="51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Создаем переменную «json», которая будет хранить ответ. Теперь используя привязанный Label, мы установившем в него текст, который мы берем из ответа пришедшего с сервера. Используем переменную «json», чтобы дойти до температуры. В конце мы добавляем «+ °С», чтобы в приложении у нас так отображалось."/>
          <p:cNvSpPr txBox="1"/>
          <p:nvPr/>
        </p:nvSpPr>
        <p:spPr>
          <a:xfrm>
            <a:off x="629360" y="2093569"/>
            <a:ext cx="11746078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Создаем переменную «json», которая будет хранить ответ.</a:t>
            </a:r>
            <a:br/>
            <a:r>
              <a:t>Теперь используя привязанный Label, мы установившем в него текст,</a:t>
            </a:r>
            <a:br/>
            <a:r>
              <a:t>который мы берем из ответа пришедшего с сервера.</a:t>
            </a:r>
            <a:br/>
            <a:r>
              <a:t>Используем переменную «json», чтобы дойти до температуры.</a:t>
            </a:r>
            <a:br/>
            <a:r>
              <a:t>В конце мы добавляем «+ °С», чтобы в приложении у нас так отображалось.</a:t>
            </a:r>
          </a:p>
        </p:txBody>
      </p:sp>
      <p:sp>
        <p:nvSpPr>
          <p:cNvPr id="156" name="°"/>
          <p:cNvSpPr txBox="1"/>
          <p:nvPr/>
        </p:nvSpPr>
        <p:spPr>
          <a:xfrm>
            <a:off x="6399372" y="4889500"/>
            <a:ext cx="206054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76554">
              <a:tabLst>
                <a:tab pos="368300" algn="l"/>
              </a:tabLst>
              <a:defRPr sz="1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°</a:t>
            </a:r>
          </a:p>
        </p:txBody>
      </p:sp>
      <p:sp>
        <p:nvSpPr>
          <p:cNvPr id="157" name="°"/>
          <p:cNvSpPr txBox="1"/>
          <p:nvPr/>
        </p:nvSpPr>
        <p:spPr>
          <a:xfrm>
            <a:off x="6526372" y="5016500"/>
            <a:ext cx="206054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76554">
              <a:tabLst>
                <a:tab pos="368300" algn="l"/>
              </a:tabLst>
              <a:defRPr sz="1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60" name="Снимок экрана 2019-06-16 в 13.38.56.png" descr="Снимок экрана 2019-06-16 в 13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327376"/>
            <a:ext cx="11595100" cy="51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Создаем переменную «icon»,  в которую мы помещаем название иконки погоды, взятой с ответа. У данного сервиса есть ссылка, для получения изображения. Поэтому мы создаем новую переменную и записываем в нее эту ссылку, добавляя название иконки и «.png»."/>
          <p:cNvSpPr txBox="1"/>
          <p:nvPr/>
        </p:nvSpPr>
        <p:spPr>
          <a:xfrm>
            <a:off x="853999" y="2093569"/>
            <a:ext cx="11296803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Создаем переменную «icon»,  в которую мы помещаем название иконки</a:t>
            </a:r>
            <a:br/>
            <a:r>
              <a:t>погоды, взятой с ответа.</a:t>
            </a:r>
            <a:br/>
            <a:r>
              <a:t>У данного сервиса есть ссылка, для получения изображения.</a:t>
            </a:r>
            <a:br/>
            <a:r>
              <a:t>Поэтому мы создаем новую переменную и записываем в нее эту ссылку,</a:t>
            </a:r>
            <a:br/>
            <a:r>
              <a:t>добавляя название иконки и «.png».</a:t>
            </a:r>
          </a:p>
        </p:txBody>
      </p:sp>
      <p:sp>
        <p:nvSpPr>
          <p:cNvPr id="162" name="°"/>
          <p:cNvSpPr txBox="1"/>
          <p:nvPr/>
        </p:nvSpPr>
        <p:spPr>
          <a:xfrm>
            <a:off x="6399372" y="4889499"/>
            <a:ext cx="20605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76554">
              <a:tabLst>
                <a:tab pos="368300" algn="l"/>
              </a:tabLst>
              <a:defRPr sz="1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°</a:t>
            </a:r>
          </a:p>
        </p:txBody>
      </p:sp>
      <p:sp>
        <p:nvSpPr>
          <p:cNvPr id="163" name="°"/>
          <p:cNvSpPr txBox="1"/>
          <p:nvPr/>
        </p:nvSpPr>
        <p:spPr>
          <a:xfrm>
            <a:off x="6526372" y="5016499"/>
            <a:ext cx="20605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76554">
              <a:tabLst>
                <a:tab pos="368300" algn="l"/>
              </a:tabLst>
              <a:defRPr sz="1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66" name="Снимок экрана 2019-06-16 в 13.38.56.png" descr="Снимок экрана 2019-06-16 в 13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327376"/>
            <a:ext cx="11595100" cy="51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Теперь мы можем получить «URL», используя ссылку, которую мы получили выше. И преобразуем URL, в Data.  После чего мы можем поставить картинку, используя полученную Data."/>
          <p:cNvSpPr txBox="1"/>
          <p:nvPr/>
        </p:nvSpPr>
        <p:spPr>
          <a:xfrm>
            <a:off x="109677" y="2461869"/>
            <a:ext cx="1278544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Теперь мы можем получить «URL», используя ссылку, которую мы получили выше.</a:t>
            </a:r>
            <a:br/>
            <a:r>
              <a:t>И преобразуем URL, в Data. </a:t>
            </a:r>
            <a:br/>
            <a:r>
              <a:t>После чего мы можем поставить картинку, используя полученную Data.</a:t>
            </a:r>
          </a:p>
        </p:txBody>
      </p:sp>
      <p:sp>
        <p:nvSpPr>
          <p:cNvPr id="168" name="°"/>
          <p:cNvSpPr txBox="1"/>
          <p:nvPr/>
        </p:nvSpPr>
        <p:spPr>
          <a:xfrm>
            <a:off x="6399372" y="4889499"/>
            <a:ext cx="20605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76554">
              <a:tabLst>
                <a:tab pos="368300" algn="l"/>
              </a:tabLst>
              <a:defRPr sz="1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°</a:t>
            </a:r>
          </a:p>
        </p:txBody>
      </p:sp>
      <p:sp>
        <p:nvSpPr>
          <p:cNvPr id="169" name="°"/>
          <p:cNvSpPr txBox="1"/>
          <p:nvPr/>
        </p:nvSpPr>
        <p:spPr>
          <a:xfrm>
            <a:off x="6526372" y="5016499"/>
            <a:ext cx="20605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76554">
              <a:tabLst>
                <a:tab pos="368300" algn="l"/>
              </a:tabLst>
              <a:defRPr sz="1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72" name="Снимок экрана 2019-06-21 в 23.03.10.png" descr="Снимок экрана 2019-06-21 в 23.03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0" y="2857500"/>
            <a:ext cx="86868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75" name="Снимок экрана 2019-06-21 в 23.03.26.png" descr="Снимок экрана 2019-06-21 в 23.03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3130" y="3621901"/>
            <a:ext cx="7738540" cy="250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78" name="Снимок экрана 2019-06-21 в 23.03.43.png" descr="Снимок экрана 2019-06-21 в 23.0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913" y="2439072"/>
            <a:ext cx="9102974" cy="4875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Коне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Конец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atch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WatchOS</a:t>
            </a:r>
          </a:p>
        </p:txBody>
      </p:sp>
      <p:sp>
        <p:nvSpPr>
          <p:cNvPr id="123" name="WatchOS - операционная система, разработанная Apple для работы на часах Apple Watch. Впервые выпущена 24 апреля 2015 года.  WatchOS поддерживает приложения, разработанные с помощью WatchKit."/>
          <p:cNvSpPr txBox="1"/>
          <p:nvPr/>
        </p:nvSpPr>
        <p:spPr>
          <a:xfrm>
            <a:off x="559257" y="4138269"/>
            <a:ext cx="1188628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WatchOS - операционная система, разработанная Apple для работы на часах</a:t>
            </a:r>
            <a:br/>
            <a:r>
              <a:t>Apple Watch. Впервые выпущена 24 апреля 2015 года. </a:t>
            </a:r>
            <a:br/>
            <a:r>
              <a:t>WatchOS поддерживает приложения, разработанные с помощью WatchKit.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26" name="Для разработки приложения, мы будем использовать 2 библиотеки: Alamofire и SwiftyJSON. Данные библиотеки облегчают парсинг JSON’a.…"/>
          <p:cNvSpPr txBox="1"/>
          <p:nvPr/>
        </p:nvSpPr>
        <p:spPr>
          <a:xfrm>
            <a:off x="1098295" y="3611220"/>
            <a:ext cx="10808209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Для разработки приложения, мы будем использовать 2 библиотеки:</a:t>
            </a:r>
            <a:br/>
            <a:r>
              <a:t>Alamofire и SwiftyJSON.</a:t>
            </a:r>
            <a:br/>
            <a:r>
              <a:t>Данные библиотеки облегчают парсинг JSON’a.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Мы разработаем простое приложение, с двумя экранами, на котором</a:t>
            </a:r>
            <a:br/>
            <a:r>
              <a:t>будет информация о погоде в Москве.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29" name="Для начала мы в файле «Interface.storyBoard» сделаем визуальную часть.…"/>
          <p:cNvSpPr txBox="1"/>
          <p:nvPr/>
        </p:nvSpPr>
        <p:spPr>
          <a:xfrm>
            <a:off x="782217" y="2163419"/>
            <a:ext cx="1144036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Для начала мы в файле «Interface.storyBoard» сделаем визуальную часть.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Поставим изображение и 2 Label. </a:t>
            </a:r>
            <a:br/>
            <a:r>
              <a:t>1 Label - Напишем город. </a:t>
            </a:r>
            <a:br/>
            <a:r>
              <a:t>2 Label - Выставим температуру.</a:t>
            </a:r>
          </a:p>
        </p:txBody>
      </p:sp>
      <p:pic>
        <p:nvPicPr>
          <p:cNvPr id="130" name="Снимок экрана 2019-06-16 в 13.14.04.png" descr="Снимок экрана 2019-06-16 в 13.1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7871" y="3860800"/>
            <a:ext cx="4489057" cy="5109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33" name="Теперь нам необходимо в файле «Info.plist» добавить строку  «App Transport Security Settings» и в ней необходимо добавить  «Allow Arbitrary Loads», поставив Value «True».…"/>
          <p:cNvSpPr txBox="1"/>
          <p:nvPr/>
        </p:nvSpPr>
        <p:spPr>
          <a:xfrm>
            <a:off x="1658823" y="2512669"/>
            <a:ext cx="9687155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Теперь нам необходимо в файле «Info.plist» добавить строку </a:t>
            </a:r>
            <a:br/>
            <a:r>
              <a:t>«App Transport Security Settings» и в ней необходимо добавить </a:t>
            </a:r>
            <a:br/>
            <a:r>
              <a:t>«Allow Arbitrary Loads», поставив Value «True».</a:t>
            </a:r>
          </a:p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Это необходимо нам для того, чтобы приложение могло</a:t>
            </a:r>
            <a:br/>
            <a:r>
              <a:t>отправлять запрос на сервер, для получения данных.</a:t>
            </a:r>
          </a:p>
        </p:txBody>
      </p:sp>
      <p:pic>
        <p:nvPicPr>
          <p:cNvPr id="134" name="Снимок экрана 2019-06-16 в 13.19.59.png" descr="Снимок экрана 2019-06-16 в 13.1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5213350"/>
            <a:ext cx="11544300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37" name="Теперь нам необходимо в файле «InterfaceController» написать функцию."/>
          <p:cNvSpPr txBox="1"/>
          <p:nvPr/>
        </p:nvSpPr>
        <p:spPr>
          <a:xfrm>
            <a:off x="874724" y="2436470"/>
            <a:ext cx="1125535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Теперь нам необходимо в файле «InterfaceController» написать функцию.</a:t>
            </a:r>
          </a:p>
        </p:txBody>
      </p:sp>
      <p:pic>
        <p:nvPicPr>
          <p:cNvPr id="138" name="Снимок экрана 2019-06-16 в 13.22.39.png" descr="Снимок экрана 2019-06-16 в 13.22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376" y="4738015"/>
            <a:ext cx="7362049" cy="200476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Подключаем библиотеки «Alamofire» и «SwiftyJSON»"/>
          <p:cNvSpPr txBox="1"/>
          <p:nvPr/>
        </p:nvSpPr>
        <p:spPr>
          <a:xfrm>
            <a:off x="2480411" y="3827578"/>
            <a:ext cx="8043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Подключаем библиотеки «Alamofire» и «SwiftyJSON»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42" name="Снимок экрана 2019-06-16 в 13.38.56.png" descr="Снимок экрана 2019-06-16 в 13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327376"/>
            <a:ext cx="11595100" cy="51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Создаем функцию, я назвал ее «loadCurrentTemp», в ней мы отправим запрос на сервер о текущей погоде. Используем API: openweathermap. На сайте openweathermap, после регистрации мы получаем ключ, который необходимо использовать во время запросов. Помещаем данный ключ в переменную «apiKey»."/>
          <p:cNvSpPr txBox="1"/>
          <p:nvPr/>
        </p:nvSpPr>
        <p:spPr>
          <a:xfrm>
            <a:off x="529995" y="2093569"/>
            <a:ext cx="11944809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Создаем функцию, я назвал ее «loadCurrentTemp», в ней мы отправим запрос</a:t>
            </a:r>
            <a:br/>
            <a:r>
              <a:t>на сервер о текущей погоде. Используем API: openweathermap.</a:t>
            </a:r>
            <a:br/>
            <a:r>
              <a:t>На сайте openweathermap, после регистрации мы получаем ключ,</a:t>
            </a:r>
            <a:br/>
            <a:r>
              <a:t>который необходимо использовать во время запросов.</a:t>
            </a:r>
            <a:br/>
            <a:r>
              <a:t>Помещаем данный ключ в переменную «apiKey».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46" name="Снимок экрана 2019-06-16 в 13.38.56.png" descr="Снимок экрана 2019-06-16 в 13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327376"/>
            <a:ext cx="11595100" cy="51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Создаем переменную «url», которая будет хранить у нас ссылку для запроса. В данной ссылке у нас находится: город, ключ и «units» для того, чтобы получать ответ не по Фаренгейту, а в Цельсиях."/>
          <p:cNvSpPr txBox="1"/>
          <p:nvPr/>
        </p:nvSpPr>
        <p:spPr>
          <a:xfrm>
            <a:off x="553160" y="2461869"/>
            <a:ext cx="11898479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Создаем переменную «url», которая будет хранить у нас ссылку для запроса.</a:t>
            </a:r>
            <a:br/>
            <a:r>
              <a:t>В данной ссылке у нас находится: город, ключ и «units» для того, чтобы</a:t>
            </a:r>
            <a:br/>
            <a:r>
              <a:t>получать ответ не по Фаренгейту, а в Цельсиях.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pic>
        <p:nvPicPr>
          <p:cNvPr id="150" name="Снимок экрана 2019-06-16 в 13.38.56.png" descr="Снимок экрана 2019-06-16 в 13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4327376"/>
            <a:ext cx="11595100" cy="516890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С 39 строки у нас идет парсинг JSON’a, в котором используятся метод: .get Через switch мы делаем 2 cases, один при успешном запросе, второй при неверном. Во 2 case, мы пропишем, чтобы в консоль  выводилась ошибка, «print(error)»."/>
          <p:cNvSpPr txBox="1"/>
          <p:nvPr/>
        </p:nvSpPr>
        <p:spPr>
          <a:xfrm>
            <a:off x="676604" y="2277719"/>
            <a:ext cx="11651590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С 39 строки у нас идет парсинг JSON’a, в котором используятся метод: .get</a:t>
            </a:r>
            <a:br/>
            <a:r>
              <a:t>Через switch мы делаем 2 cases, один при успешном запросе,</a:t>
            </a:r>
            <a:br/>
            <a:r>
              <a:t>второй при неверном. Во 2 case, мы пропишем, чтобы в консоль </a:t>
            </a:r>
            <a:br/>
            <a:r>
              <a:t>выводилась ошибка, «print(error)».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