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5"/>
  </p:notesMasterIdLst>
  <p:handoutMasterIdLst>
    <p:handoutMasterId r:id="rId16"/>
  </p:handoutMasterIdLst>
  <p:sldIdLst>
    <p:sldId id="257" r:id="rId5"/>
    <p:sldId id="268" r:id="rId6"/>
    <p:sldId id="271" r:id="rId7"/>
    <p:sldId id="277" r:id="rId8"/>
    <p:sldId id="272" r:id="rId9"/>
    <p:sldId id="273" r:id="rId10"/>
    <p:sldId id="274" r:id="rId11"/>
    <p:sldId id="275" r:id="rId12"/>
    <p:sldId id="278" r:id="rId13"/>
    <p:sldId id="276" r:id="rId14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Stil lumino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Stil întuneca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Fără stil, grilă tabel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Stil luminos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Stil luminos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Stil luminos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E9639D4-E3E2-4D34-9284-5A2195B3D0D7}" styleName="Stil luminos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Stil mediu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2" d="100"/>
          <a:sy n="82" d="100"/>
        </p:scale>
        <p:origin x="720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8FD6E4-92CF-4736-B57A-39C78EE5A4C2}" type="doc">
      <dgm:prSet loTypeId="urn:microsoft.com/office/officeart/2005/8/layout/process1" loCatId="process" qsTypeId="urn:microsoft.com/office/officeart/2005/8/quickstyle/simple3" qsCatId="simple" csTypeId="urn:microsoft.com/office/officeart/2005/8/colors/accent1_2" csCatId="accent1" phldr="1"/>
      <dgm:spPr/>
    </dgm:pt>
    <dgm:pt modelId="{6E96806C-2DF7-4CAC-BEB7-E19FC1ABB080}">
      <dgm:prSet phldrT="[Text]"/>
      <dgm:spPr/>
      <dgm:t>
        <a:bodyPr/>
        <a:lstStyle/>
        <a:p>
          <a:r>
            <a:rPr lang="en-US" dirty="0"/>
            <a:t>Raw signals</a:t>
          </a:r>
        </a:p>
      </dgm:t>
    </dgm:pt>
    <dgm:pt modelId="{067220A9-F130-4F10-B4DC-9E0511FEAA30}" type="parTrans" cxnId="{4B21CC1C-8DF1-4FDA-BACE-F014838C7E66}">
      <dgm:prSet/>
      <dgm:spPr/>
      <dgm:t>
        <a:bodyPr/>
        <a:lstStyle/>
        <a:p>
          <a:endParaRPr lang="en-US"/>
        </a:p>
      </dgm:t>
    </dgm:pt>
    <dgm:pt modelId="{58FFF789-677A-4164-B1C0-51B89E57DE38}" type="sibTrans" cxnId="{4B21CC1C-8DF1-4FDA-BACE-F014838C7E66}">
      <dgm:prSet/>
      <dgm:spPr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endParaRPr lang="en-US">
            <a:solidFill>
              <a:schemeClr val="tx2">
                <a:lumMod val="75000"/>
              </a:schemeClr>
            </a:solidFill>
          </a:endParaRPr>
        </a:p>
      </dgm:t>
    </dgm:pt>
    <dgm:pt modelId="{89AC112F-9F1D-4D5E-8EDB-2560BD830F18}">
      <dgm:prSet phldrT="[Text]"/>
      <dgm:spPr/>
      <dgm:t>
        <a:bodyPr/>
        <a:lstStyle/>
        <a:p>
          <a:r>
            <a:rPr lang="en-US" dirty="0"/>
            <a:t>Processing</a:t>
          </a:r>
        </a:p>
      </dgm:t>
    </dgm:pt>
    <dgm:pt modelId="{A5EC805F-1741-4FED-99A7-C27FC2935F18}" type="parTrans" cxnId="{EB6A73B6-B5D7-41B5-A033-144255DA8378}">
      <dgm:prSet/>
      <dgm:spPr/>
      <dgm:t>
        <a:bodyPr/>
        <a:lstStyle/>
        <a:p>
          <a:endParaRPr lang="en-US"/>
        </a:p>
      </dgm:t>
    </dgm:pt>
    <dgm:pt modelId="{EC2109EE-CE75-4ACA-924B-DDAA4FC945EF}" type="sibTrans" cxnId="{EB6A73B6-B5D7-41B5-A033-144255DA8378}">
      <dgm:prSet/>
      <dgm:spPr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CE2CD4D9-960A-4DB8-B725-671EF21F7BFB}">
      <dgm:prSet phldrT="[Text]"/>
      <dgm:spPr/>
      <dgm:t>
        <a:bodyPr/>
        <a:lstStyle/>
        <a:p>
          <a:r>
            <a:rPr lang="en-US" dirty="0"/>
            <a:t>Process Optimization</a:t>
          </a:r>
        </a:p>
      </dgm:t>
    </dgm:pt>
    <dgm:pt modelId="{6417E417-91F7-4045-A10E-637A318B03A7}" type="parTrans" cxnId="{F885266B-E237-4B9A-82E9-BE3639AE2DC4}">
      <dgm:prSet/>
      <dgm:spPr/>
      <dgm:t>
        <a:bodyPr/>
        <a:lstStyle/>
        <a:p>
          <a:endParaRPr lang="en-US"/>
        </a:p>
      </dgm:t>
    </dgm:pt>
    <dgm:pt modelId="{9D76AC82-71DE-4152-92F9-5949B570F5F2}" type="sibTrans" cxnId="{F885266B-E237-4B9A-82E9-BE3639AE2DC4}">
      <dgm:prSet/>
      <dgm:spPr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13E36C22-985F-4F9C-A381-BF66DB3893AB}">
      <dgm:prSet phldrT="[Text]"/>
      <dgm:spPr/>
      <dgm:t>
        <a:bodyPr/>
        <a:lstStyle/>
        <a:p>
          <a:r>
            <a:rPr lang="en-US" dirty="0"/>
            <a:t>Train, Test, Validation</a:t>
          </a:r>
        </a:p>
      </dgm:t>
    </dgm:pt>
    <dgm:pt modelId="{F753EA78-5CA6-4FD7-8D2D-3F1A4315DBC3}" type="parTrans" cxnId="{3D5179DE-ECA9-4376-929E-A4F529E73F0D}">
      <dgm:prSet/>
      <dgm:spPr/>
      <dgm:t>
        <a:bodyPr/>
        <a:lstStyle/>
        <a:p>
          <a:endParaRPr lang="en-US"/>
        </a:p>
      </dgm:t>
    </dgm:pt>
    <dgm:pt modelId="{5C1E58DA-3045-4B08-9D55-39508DAED781}" type="sibTrans" cxnId="{3D5179DE-ECA9-4376-929E-A4F529E73F0D}">
      <dgm:prSet/>
      <dgm:spPr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120941C3-30EA-47B5-AD7C-760EA5D6ACAA}">
      <dgm:prSet phldrT="[Text]"/>
      <dgm:spPr/>
      <dgm:t>
        <a:bodyPr/>
        <a:lstStyle/>
        <a:p>
          <a:r>
            <a:rPr lang="en-US" dirty="0"/>
            <a:t>Better Results (over 90% for test and validation)</a:t>
          </a:r>
        </a:p>
      </dgm:t>
    </dgm:pt>
    <dgm:pt modelId="{C1F64E10-41A2-4093-8874-099300622360}" type="parTrans" cxnId="{9ACF0C3E-165C-433E-AE0B-1EC89A27FBD8}">
      <dgm:prSet/>
      <dgm:spPr/>
      <dgm:t>
        <a:bodyPr/>
        <a:lstStyle/>
        <a:p>
          <a:endParaRPr lang="en-US"/>
        </a:p>
      </dgm:t>
    </dgm:pt>
    <dgm:pt modelId="{F78F7384-7D00-4026-AB4E-26934E2A8D19}" type="sibTrans" cxnId="{9ACF0C3E-165C-433E-AE0B-1EC89A27FBD8}">
      <dgm:prSet/>
      <dgm:spPr/>
      <dgm:t>
        <a:bodyPr/>
        <a:lstStyle/>
        <a:p>
          <a:endParaRPr lang="en-US"/>
        </a:p>
      </dgm:t>
    </dgm:pt>
    <dgm:pt modelId="{A48E8C97-8C8C-4564-98DC-5A54F454C133}" type="pres">
      <dgm:prSet presAssocID="{E48FD6E4-92CF-4736-B57A-39C78EE5A4C2}" presName="Name0" presStyleCnt="0">
        <dgm:presLayoutVars>
          <dgm:dir/>
          <dgm:resizeHandles val="exact"/>
        </dgm:presLayoutVars>
      </dgm:prSet>
      <dgm:spPr/>
    </dgm:pt>
    <dgm:pt modelId="{A4889335-E102-4FF8-B018-00B631CAE74F}" type="pres">
      <dgm:prSet presAssocID="{6E96806C-2DF7-4CAC-BEB7-E19FC1ABB080}" presName="node" presStyleLbl="node1" presStyleIdx="0" presStyleCnt="5">
        <dgm:presLayoutVars>
          <dgm:bulletEnabled val="1"/>
        </dgm:presLayoutVars>
      </dgm:prSet>
      <dgm:spPr/>
    </dgm:pt>
    <dgm:pt modelId="{29E65140-D2F0-4436-BE89-D2C1AB6BC911}" type="pres">
      <dgm:prSet presAssocID="{58FFF789-677A-4164-B1C0-51B89E57DE38}" presName="sibTrans" presStyleLbl="sibTrans2D1" presStyleIdx="0" presStyleCnt="4"/>
      <dgm:spPr/>
    </dgm:pt>
    <dgm:pt modelId="{D3C130FE-DA6A-4445-8F2F-22CA2B5D2128}" type="pres">
      <dgm:prSet presAssocID="{58FFF789-677A-4164-B1C0-51B89E57DE38}" presName="connectorText" presStyleLbl="sibTrans2D1" presStyleIdx="0" presStyleCnt="4"/>
      <dgm:spPr/>
    </dgm:pt>
    <dgm:pt modelId="{F6278D4F-E5F2-483A-B822-9E8B88395E34}" type="pres">
      <dgm:prSet presAssocID="{89AC112F-9F1D-4D5E-8EDB-2560BD830F18}" presName="node" presStyleLbl="node1" presStyleIdx="1" presStyleCnt="5">
        <dgm:presLayoutVars>
          <dgm:bulletEnabled val="1"/>
        </dgm:presLayoutVars>
      </dgm:prSet>
      <dgm:spPr/>
    </dgm:pt>
    <dgm:pt modelId="{A104222E-7D63-4112-A036-493036FB2661}" type="pres">
      <dgm:prSet presAssocID="{EC2109EE-CE75-4ACA-924B-DDAA4FC945EF}" presName="sibTrans" presStyleLbl="sibTrans2D1" presStyleIdx="1" presStyleCnt="4"/>
      <dgm:spPr/>
    </dgm:pt>
    <dgm:pt modelId="{B6D5441F-E8A3-42B3-BCED-644CD7798C46}" type="pres">
      <dgm:prSet presAssocID="{EC2109EE-CE75-4ACA-924B-DDAA4FC945EF}" presName="connectorText" presStyleLbl="sibTrans2D1" presStyleIdx="1" presStyleCnt="4"/>
      <dgm:spPr/>
    </dgm:pt>
    <dgm:pt modelId="{6AC30459-8837-43B7-ABC0-FF1FC0A739D0}" type="pres">
      <dgm:prSet presAssocID="{13E36C22-985F-4F9C-A381-BF66DB3893AB}" presName="node" presStyleLbl="node1" presStyleIdx="2" presStyleCnt="5">
        <dgm:presLayoutVars>
          <dgm:bulletEnabled val="1"/>
        </dgm:presLayoutVars>
      </dgm:prSet>
      <dgm:spPr/>
    </dgm:pt>
    <dgm:pt modelId="{40B101D8-87B1-413C-AB0E-424C747690DF}" type="pres">
      <dgm:prSet presAssocID="{5C1E58DA-3045-4B08-9D55-39508DAED781}" presName="sibTrans" presStyleLbl="sibTrans2D1" presStyleIdx="2" presStyleCnt="4"/>
      <dgm:spPr/>
    </dgm:pt>
    <dgm:pt modelId="{D9DBB3E3-9329-4666-94EB-B60BC1219A1F}" type="pres">
      <dgm:prSet presAssocID="{5C1E58DA-3045-4B08-9D55-39508DAED781}" presName="connectorText" presStyleLbl="sibTrans2D1" presStyleIdx="2" presStyleCnt="4"/>
      <dgm:spPr/>
    </dgm:pt>
    <dgm:pt modelId="{A52DBBF9-77D8-49FB-9902-50033B6D4DB5}" type="pres">
      <dgm:prSet presAssocID="{CE2CD4D9-960A-4DB8-B725-671EF21F7BFB}" presName="node" presStyleLbl="node1" presStyleIdx="3" presStyleCnt="5">
        <dgm:presLayoutVars>
          <dgm:bulletEnabled val="1"/>
        </dgm:presLayoutVars>
      </dgm:prSet>
      <dgm:spPr/>
    </dgm:pt>
    <dgm:pt modelId="{8ECB7A4A-AB10-4650-810A-4B8A3C0D22CA}" type="pres">
      <dgm:prSet presAssocID="{9D76AC82-71DE-4152-92F9-5949B570F5F2}" presName="sibTrans" presStyleLbl="sibTrans2D1" presStyleIdx="3" presStyleCnt="4"/>
      <dgm:spPr/>
    </dgm:pt>
    <dgm:pt modelId="{A42B23B5-4AF7-46DD-A467-46B5A609209A}" type="pres">
      <dgm:prSet presAssocID="{9D76AC82-71DE-4152-92F9-5949B570F5F2}" presName="connectorText" presStyleLbl="sibTrans2D1" presStyleIdx="3" presStyleCnt="4"/>
      <dgm:spPr/>
    </dgm:pt>
    <dgm:pt modelId="{25BE0648-2DCB-469F-96E6-1C95D669DB5D}" type="pres">
      <dgm:prSet presAssocID="{120941C3-30EA-47B5-AD7C-760EA5D6ACAA}" presName="node" presStyleLbl="node1" presStyleIdx="4" presStyleCnt="5" custScaleX="170437">
        <dgm:presLayoutVars>
          <dgm:bulletEnabled val="1"/>
        </dgm:presLayoutVars>
      </dgm:prSet>
      <dgm:spPr/>
    </dgm:pt>
  </dgm:ptLst>
  <dgm:cxnLst>
    <dgm:cxn modelId="{4B21CC1C-8DF1-4FDA-BACE-F014838C7E66}" srcId="{E48FD6E4-92CF-4736-B57A-39C78EE5A4C2}" destId="{6E96806C-2DF7-4CAC-BEB7-E19FC1ABB080}" srcOrd="0" destOrd="0" parTransId="{067220A9-F130-4F10-B4DC-9E0511FEAA30}" sibTransId="{58FFF789-677A-4164-B1C0-51B89E57DE38}"/>
    <dgm:cxn modelId="{BD45EA35-D9BF-4E57-B25F-D96C01FC3760}" type="presOf" srcId="{9D76AC82-71DE-4152-92F9-5949B570F5F2}" destId="{A42B23B5-4AF7-46DD-A467-46B5A609209A}" srcOrd="1" destOrd="0" presId="urn:microsoft.com/office/officeart/2005/8/layout/process1"/>
    <dgm:cxn modelId="{9BA5503C-CAF3-4466-BE37-F2069FAD0FD2}" type="presOf" srcId="{89AC112F-9F1D-4D5E-8EDB-2560BD830F18}" destId="{F6278D4F-E5F2-483A-B822-9E8B88395E34}" srcOrd="0" destOrd="0" presId="urn:microsoft.com/office/officeart/2005/8/layout/process1"/>
    <dgm:cxn modelId="{9ACF0C3E-165C-433E-AE0B-1EC89A27FBD8}" srcId="{E48FD6E4-92CF-4736-B57A-39C78EE5A4C2}" destId="{120941C3-30EA-47B5-AD7C-760EA5D6ACAA}" srcOrd="4" destOrd="0" parTransId="{C1F64E10-41A2-4093-8874-099300622360}" sibTransId="{F78F7384-7D00-4026-AB4E-26934E2A8D19}"/>
    <dgm:cxn modelId="{3032B65B-F78C-47A4-88C1-C99BB47CF625}" type="presOf" srcId="{5C1E58DA-3045-4B08-9D55-39508DAED781}" destId="{D9DBB3E3-9329-4666-94EB-B60BC1219A1F}" srcOrd="1" destOrd="0" presId="urn:microsoft.com/office/officeart/2005/8/layout/process1"/>
    <dgm:cxn modelId="{F885266B-E237-4B9A-82E9-BE3639AE2DC4}" srcId="{E48FD6E4-92CF-4736-B57A-39C78EE5A4C2}" destId="{CE2CD4D9-960A-4DB8-B725-671EF21F7BFB}" srcOrd="3" destOrd="0" parTransId="{6417E417-91F7-4045-A10E-637A318B03A7}" sibTransId="{9D76AC82-71DE-4152-92F9-5949B570F5F2}"/>
    <dgm:cxn modelId="{0418946F-44E2-44E5-B84F-988803B6C090}" type="presOf" srcId="{9D76AC82-71DE-4152-92F9-5949B570F5F2}" destId="{8ECB7A4A-AB10-4650-810A-4B8A3C0D22CA}" srcOrd="0" destOrd="0" presId="urn:microsoft.com/office/officeart/2005/8/layout/process1"/>
    <dgm:cxn modelId="{9E6B2571-EEA5-4672-A227-D4FCC6876CEE}" type="presOf" srcId="{13E36C22-985F-4F9C-A381-BF66DB3893AB}" destId="{6AC30459-8837-43B7-ABC0-FF1FC0A739D0}" srcOrd="0" destOrd="0" presId="urn:microsoft.com/office/officeart/2005/8/layout/process1"/>
    <dgm:cxn modelId="{49A84D53-96C7-40F8-A6AA-D83AD2947BCA}" type="presOf" srcId="{58FFF789-677A-4164-B1C0-51B89E57DE38}" destId="{29E65140-D2F0-4436-BE89-D2C1AB6BC911}" srcOrd="0" destOrd="0" presId="urn:microsoft.com/office/officeart/2005/8/layout/process1"/>
    <dgm:cxn modelId="{B1DC7F83-EE5F-491D-93C5-4CEAE8A1FF40}" type="presOf" srcId="{58FFF789-677A-4164-B1C0-51B89E57DE38}" destId="{D3C130FE-DA6A-4445-8F2F-22CA2B5D2128}" srcOrd="1" destOrd="0" presId="urn:microsoft.com/office/officeart/2005/8/layout/process1"/>
    <dgm:cxn modelId="{9000968E-BD8C-4D2C-B975-6DABB8064D72}" type="presOf" srcId="{EC2109EE-CE75-4ACA-924B-DDAA4FC945EF}" destId="{B6D5441F-E8A3-42B3-BCED-644CD7798C46}" srcOrd="1" destOrd="0" presId="urn:microsoft.com/office/officeart/2005/8/layout/process1"/>
    <dgm:cxn modelId="{526AE790-7684-47C7-8D27-54A8A5F89B36}" type="presOf" srcId="{5C1E58DA-3045-4B08-9D55-39508DAED781}" destId="{40B101D8-87B1-413C-AB0E-424C747690DF}" srcOrd="0" destOrd="0" presId="urn:microsoft.com/office/officeart/2005/8/layout/process1"/>
    <dgm:cxn modelId="{FF582B9E-C0C4-458F-A717-9D82F46B30B3}" type="presOf" srcId="{120941C3-30EA-47B5-AD7C-760EA5D6ACAA}" destId="{25BE0648-2DCB-469F-96E6-1C95D669DB5D}" srcOrd="0" destOrd="0" presId="urn:microsoft.com/office/officeart/2005/8/layout/process1"/>
    <dgm:cxn modelId="{EB6A73B6-B5D7-41B5-A033-144255DA8378}" srcId="{E48FD6E4-92CF-4736-B57A-39C78EE5A4C2}" destId="{89AC112F-9F1D-4D5E-8EDB-2560BD830F18}" srcOrd="1" destOrd="0" parTransId="{A5EC805F-1741-4FED-99A7-C27FC2935F18}" sibTransId="{EC2109EE-CE75-4ACA-924B-DDAA4FC945EF}"/>
    <dgm:cxn modelId="{C3A352B9-0B34-4627-A9C1-688D106E2B15}" type="presOf" srcId="{CE2CD4D9-960A-4DB8-B725-671EF21F7BFB}" destId="{A52DBBF9-77D8-49FB-9902-50033B6D4DB5}" srcOrd="0" destOrd="0" presId="urn:microsoft.com/office/officeart/2005/8/layout/process1"/>
    <dgm:cxn modelId="{346436D6-2268-4A8D-B0B4-A53569393A06}" type="presOf" srcId="{6E96806C-2DF7-4CAC-BEB7-E19FC1ABB080}" destId="{A4889335-E102-4FF8-B018-00B631CAE74F}" srcOrd="0" destOrd="0" presId="urn:microsoft.com/office/officeart/2005/8/layout/process1"/>
    <dgm:cxn modelId="{DCD530D8-31F5-42E5-8018-764D4BEB4A7D}" type="presOf" srcId="{EC2109EE-CE75-4ACA-924B-DDAA4FC945EF}" destId="{A104222E-7D63-4112-A036-493036FB2661}" srcOrd="0" destOrd="0" presId="urn:microsoft.com/office/officeart/2005/8/layout/process1"/>
    <dgm:cxn modelId="{3D5179DE-ECA9-4376-929E-A4F529E73F0D}" srcId="{E48FD6E4-92CF-4736-B57A-39C78EE5A4C2}" destId="{13E36C22-985F-4F9C-A381-BF66DB3893AB}" srcOrd="2" destOrd="0" parTransId="{F753EA78-5CA6-4FD7-8D2D-3F1A4315DBC3}" sibTransId="{5C1E58DA-3045-4B08-9D55-39508DAED781}"/>
    <dgm:cxn modelId="{3F9E83FF-9772-4736-9A4E-AB328F27FBA7}" type="presOf" srcId="{E48FD6E4-92CF-4736-B57A-39C78EE5A4C2}" destId="{A48E8C97-8C8C-4564-98DC-5A54F454C133}" srcOrd="0" destOrd="0" presId="urn:microsoft.com/office/officeart/2005/8/layout/process1"/>
    <dgm:cxn modelId="{D6D44A2E-8596-496C-A7BC-9629023F8113}" type="presParOf" srcId="{A48E8C97-8C8C-4564-98DC-5A54F454C133}" destId="{A4889335-E102-4FF8-B018-00B631CAE74F}" srcOrd="0" destOrd="0" presId="urn:microsoft.com/office/officeart/2005/8/layout/process1"/>
    <dgm:cxn modelId="{99A82291-45F1-4615-82C0-64F2DE395A8B}" type="presParOf" srcId="{A48E8C97-8C8C-4564-98DC-5A54F454C133}" destId="{29E65140-D2F0-4436-BE89-D2C1AB6BC911}" srcOrd="1" destOrd="0" presId="urn:microsoft.com/office/officeart/2005/8/layout/process1"/>
    <dgm:cxn modelId="{A4DBDC26-53CE-4EEE-9CCC-1AD7AE299E23}" type="presParOf" srcId="{29E65140-D2F0-4436-BE89-D2C1AB6BC911}" destId="{D3C130FE-DA6A-4445-8F2F-22CA2B5D2128}" srcOrd="0" destOrd="0" presId="urn:microsoft.com/office/officeart/2005/8/layout/process1"/>
    <dgm:cxn modelId="{4685A3F2-D534-4A8F-8632-898FEF84B315}" type="presParOf" srcId="{A48E8C97-8C8C-4564-98DC-5A54F454C133}" destId="{F6278D4F-E5F2-483A-B822-9E8B88395E34}" srcOrd="2" destOrd="0" presId="urn:microsoft.com/office/officeart/2005/8/layout/process1"/>
    <dgm:cxn modelId="{B52AA4C4-BEA9-4864-8E77-FD6312DBDBB5}" type="presParOf" srcId="{A48E8C97-8C8C-4564-98DC-5A54F454C133}" destId="{A104222E-7D63-4112-A036-493036FB2661}" srcOrd="3" destOrd="0" presId="urn:microsoft.com/office/officeart/2005/8/layout/process1"/>
    <dgm:cxn modelId="{122BBF81-F2B7-474D-A5DD-6CCA271FE1A6}" type="presParOf" srcId="{A104222E-7D63-4112-A036-493036FB2661}" destId="{B6D5441F-E8A3-42B3-BCED-644CD7798C46}" srcOrd="0" destOrd="0" presId="urn:microsoft.com/office/officeart/2005/8/layout/process1"/>
    <dgm:cxn modelId="{FD5AE12D-A340-48BA-B5C1-2D08B19FA3FC}" type="presParOf" srcId="{A48E8C97-8C8C-4564-98DC-5A54F454C133}" destId="{6AC30459-8837-43B7-ABC0-FF1FC0A739D0}" srcOrd="4" destOrd="0" presId="urn:microsoft.com/office/officeart/2005/8/layout/process1"/>
    <dgm:cxn modelId="{3F9036F9-74EE-49E7-AD37-869C1D132C1C}" type="presParOf" srcId="{A48E8C97-8C8C-4564-98DC-5A54F454C133}" destId="{40B101D8-87B1-413C-AB0E-424C747690DF}" srcOrd="5" destOrd="0" presId="urn:microsoft.com/office/officeart/2005/8/layout/process1"/>
    <dgm:cxn modelId="{E2C865C7-526E-4261-BD3E-3622893E8F61}" type="presParOf" srcId="{40B101D8-87B1-413C-AB0E-424C747690DF}" destId="{D9DBB3E3-9329-4666-94EB-B60BC1219A1F}" srcOrd="0" destOrd="0" presId="urn:microsoft.com/office/officeart/2005/8/layout/process1"/>
    <dgm:cxn modelId="{5C2A89B6-6993-4A57-A743-5DC13FC7462D}" type="presParOf" srcId="{A48E8C97-8C8C-4564-98DC-5A54F454C133}" destId="{A52DBBF9-77D8-49FB-9902-50033B6D4DB5}" srcOrd="6" destOrd="0" presId="urn:microsoft.com/office/officeart/2005/8/layout/process1"/>
    <dgm:cxn modelId="{0FC875AB-4C2C-455D-A63D-7D795460610E}" type="presParOf" srcId="{A48E8C97-8C8C-4564-98DC-5A54F454C133}" destId="{8ECB7A4A-AB10-4650-810A-4B8A3C0D22CA}" srcOrd="7" destOrd="0" presId="urn:microsoft.com/office/officeart/2005/8/layout/process1"/>
    <dgm:cxn modelId="{42C0E8C1-8F65-4FB3-A9D7-53E22A1B140E}" type="presParOf" srcId="{8ECB7A4A-AB10-4650-810A-4B8A3C0D22CA}" destId="{A42B23B5-4AF7-46DD-A467-46B5A609209A}" srcOrd="0" destOrd="0" presId="urn:microsoft.com/office/officeart/2005/8/layout/process1"/>
    <dgm:cxn modelId="{F5F11D62-5E63-47A4-BFBE-4F661B60E733}" type="presParOf" srcId="{A48E8C97-8C8C-4564-98DC-5A54F454C133}" destId="{25BE0648-2DCB-469F-96E6-1C95D669DB5D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143EBD-81D1-4E47-ACD6-D16702ACECA2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13CAAF-C069-47CE-B55B-07E4A50FAEBE}">
      <dgm:prSet phldrT="[Text]"/>
      <dgm:spPr/>
      <dgm:t>
        <a:bodyPr/>
        <a:lstStyle/>
        <a:p>
          <a:r>
            <a:rPr lang="en-US" dirty="0"/>
            <a:t>Preprocessing</a:t>
          </a:r>
        </a:p>
      </dgm:t>
    </dgm:pt>
    <dgm:pt modelId="{60B025DB-4EE4-412F-9703-FC7065DCDBEB}" type="parTrans" cxnId="{5B6CA3B7-1AB6-426F-83C0-25E4A84C2F5C}">
      <dgm:prSet/>
      <dgm:spPr/>
      <dgm:t>
        <a:bodyPr/>
        <a:lstStyle/>
        <a:p>
          <a:endParaRPr lang="en-US"/>
        </a:p>
      </dgm:t>
    </dgm:pt>
    <dgm:pt modelId="{E61A71C4-044F-4BDD-A65A-028277613EB6}" type="sibTrans" cxnId="{5B6CA3B7-1AB6-426F-83C0-25E4A84C2F5C}">
      <dgm:prSet/>
      <dgm:spPr/>
      <dgm:t>
        <a:bodyPr/>
        <a:lstStyle/>
        <a:p>
          <a:endParaRPr lang="en-US"/>
        </a:p>
      </dgm:t>
    </dgm:pt>
    <dgm:pt modelId="{ED31D7AE-8D31-4D09-B69A-FD70F788448C}">
      <dgm:prSet phldrT="[Text]"/>
      <dgm:spPr/>
      <dgm:t>
        <a:bodyPr/>
        <a:lstStyle/>
        <a:p>
          <a:r>
            <a:rPr lang="en-US" dirty="0"/>
            <a:t> Windowing and Filtering</a:t>
          </a:r>
        </a:p>
      </dgm:t>
    </dgm:pt>
    <dgm:pt modelId="{E48AA14E-4C0E-4244-8116-FF53D781F233}" type="parTrans" cxnId="{17C0926F-F636-4B9E-B043-5F3D8113D862}">
      <dgm:prSet/>
      <dgm:spPr/>
      <dgm:t>
        <a:bodyPr/>
        <a:lstStyle/>
        <a:p>
          <a:endParaRPr lang="en-US"/>
        </a:p>
      </dgm:t>
    </dgm:pt>
    <dgm:pt modelId="{28D4ACD3-AA74-4B82-80DA-E32010663D21}" type="sibTrans" cxnId="{17C0926F-F636-4B9E-B043-5F3D8113D862}">
      <dgm:prSet/>
      <dgm:spPr/>
      <dgm:t>
        <a:bodyPr/>
        <a:lstStyle/>
        <a:p>
          <a:endParaRPr lang="en-US"/>
        </a:p>
      </dgm:t>
    </dgm:pt>
    <dgm:pt modelId="{14179FAA-1DD7-4C31-96AA-EB84DCF4DB4E}">
      <dgm:prSet phldrT="[Text]"/>
      <dgm:spPr/>
      <dgm:t>
        <a:bodyPr/>
        <a:lstStyle/>
        <a:p>
          <a:r>
            <a:rPr lang="en-US" dirty="0"/>
            <a:t>Getting the features</a:t>
          </a:r>
        </a:p>
      </dgm:t>
    </dgm:pt>
    <dgm:pt modelId="{92CB326D-427D-4857-ACB5-F97FEB110CB0}" type="parTrans" cxnId="{E6837852-CFC1-43D1-8438-EFDCDC2C843B}">
      <dgm:prSet/>
      <dgm:spPr/>
      <dgm:t>
        <a:bodyPr/>
        <a:lstStyle/>
        <a:p>
          <a:endParaRPr lang="en-US"/>
        </a:p>
      </dgm:t>
    </dgm:pt>
    <dgm:pt modelId="{582CBADD-95CA-456F-9F0E-2A50FD373F22}" type="sibTrans" cxnId="{E6837852-CFC1-43D1-8438-EFDCDC2C843B}">
      <dgm:prSet/>
      <dgm:spPr/>
      <dgm:t>
        <a:bodyPr/>
        <a:lstStyle/>
        <a:p>
          <a:endParaRPr lang="en-US"/>
        </a:p>
      </dgm:t>
    </dgm:pt>
    <dgm:pt modelId="{A27FDF01-191D-482B-9B74-6E9F0B09D7C3}">
      <dgm:prSet phldrT="[Text]"/>
      <dgm:spPr/>
      <dgm:t>
        <a:bodyPr/>
        <a:lstStyle/>
        <a:p>
          <a:r>
            <a:rPr lang="en-US" dirty="0"/>
            <a:t> Fourier Transform</a:t>
          </a:r>
        </a:p>
      </dgm:t>
    </dgm:pt>
    <dgm:pt modelId="{B7BA07D2-3A0F-4FBF-89A0-621B98DA07EB}" type="parTrans" cxnId="{55FA4AE4-26AC-471D-9BBA-DE0C10CF82DD}">
      <dgm:prSet/>
      <dgm:spPr/>
      <dgm:t>
        <a:bodyPr/>
        <a:lstStyle/>
        <a:p>
          <a:endParaRPr lang="en-US"/>
        </a:p>
      </dgm:t>
    </dgm:pt>
    <dgm:pt modelId="{10F2FB31-A66A-4E74-AC27-AA25808DD744}" type="sibTrans" cxnId="{55FA4AE4-26AC-471D-9BBA-DE0C10CF82DD}">
      <dgm:prSet/>
      <dgm:spPr/>
      <dgm:t>
        <a:bodyPr/>
        <a:lstStyle/>
        <a:p>
          <a:endParaRPr lang="en-US"/>
        </a:p>
      </dgm:t>
    </dgm:pt>
    <dgm:pt modelId="{7F68EC8F-3A27-4ED6-94A7-C9CC609E26E6}" type="pres">
      <dgm:prSet presAssocID="{67143EBD-81D1-4E47-ACD6-D16702ACECA2}" presName="linear" presStyleCnt="0">
        <dgm:presLayoutVars>
          <dgm:animLvl val="lvl"/>
          <dgm:resizeHandles val="exact"/>
        </dgm:presLayoutVars>
      </dgm:prSet>
      <dgm:spPr/>
    </dgm:pt>
    <dgm:pt modelId="{78C67150-E73D-46A0-A334-B878F8AC07FD}" type="pres">
      <dgm:prSet presAssocID="{4613CAAF-C069-47CE-B55B-07E4A50FAEB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F9A65D8-34EE-4BE5-B9C0-EAED07615A7A}" type="pres">
      <dgm:prSet presAssocID="{4613CAAF-C069-47CE-B55B-07E4A50FAEBE}" presName="childText" presStyleLbl="revTx" presStyleIdx="0" presStyleCnt="2">
        <dgm:presLayoutVars>
          <dgm:bulletEnabled val="1"/>
        </dgm:presLayoutVars>
      </dgm:prSet>
      <dgm:spPr/>
    </dgm:pt>
    <dgm:pt modelId="{64DB8EC1-4DDC-49C0-88BB-A871DDD9BB7C}" type="pres">
      <dgm:prSet presAssocID="{14179FAA-1DD7-4C31-96AA-EB84DCF4DB4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0ADF4C2-81A2-4898-9482-93E07A549D60}" type="pres">
      <dgm:prSet presAssocID="{14179FAA-1DD7-4C31-96AA-EB84DCF4DB4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BB09204-604D-4208-96DE-2BC935D142AD}" type="presOf" srcId="{ED31D7AE-8D31-4D09-B69A-FD70F788448C}" destId="{3F9A65D8-34EE-4BE5-B9C0-EAED07615A7A}" srcOrd="0" destOrd="0" presId="urn:microsoft.com/office/officeart/2005/8/layout/vList2"/>
    <dgm:cxn modelId="{94AC2512-4126-4071-8D8B-BE821B46CF0D}" type="presOf" srcId="{A27FDF01-191D-482B-9B74-6E9F0B09D7C3}" destId="{C0ADF4C2-81A2-4898-9482-93E07A549D60}" srcOrd="0" destOrd="0" presId="urn:microsoft.com/office/officeart/2005/8/layout/vList2"/>
    <dgm:cxn modelId="{AD8D843C-CC1E-432C-991E-570EAF231395}" type="presOf" srcId="{4613CAAF-C069-47CE-B55B-07E4A50FAEBE}" destId="{78C67150-E73D-46A0-A334-B878F8AC07FD}" srcOrd="0" destOrd="0" presId="urn:microsoft.com/office/officeart/2005/8/layout/vList2"/>
    <dgm:cxn modelId="{17C0926F-F636-4B9E-B043-5F3D8113D862}" srcId="{4613CAAF-C069-47CE-B55B-07E4A50FAEBE}" destId="{ED31D7AE-8D31-4D09-B69A-FD70F788448C}" srcOrd="0" destOrd="0" parTransId="{E48AA14E-4C0E-4244-8116-FF53D781F233}" sibTransId="{28D4ACD3-AA74-4B82-80DA-E32010663D21}"/>
    <dgm:cxn modelId="{E6837852-CFC1-43D1-8438-EFDCDC2C843B}" srcId="{67143EBD-81D1-4E47-ACD6-D16702ACECA2}" destId="{14179FAA-1DD7-4C31-96AA-EB84DCF4DB4E}" srcOrd="1" destOrd="0" parTransId="{92CB326D-427D-4857-ACB5-F97FEB110CB0}" sibTransId="{582CBADD-95CA-456F-9F0E-2A50FD373F22}"/>
    <dgm:cxn modelId="{4104EB84-C6B8-436B-B9C7-15A2C4A07BFE}" type="presOf" srcId="{67143EBD-81D1-4E47-ACD6-D16702ACECA2}" destId="{7F68EC8F-3A27-4ED6-94A7-C9CC609E26E6}" srcOrd="0" destOrd="0" presId="urn:microsoft.com/office/officeart/2005/8/layout/vList2"/>
    <dgm:cxn modelId="{5B6CA3B7-1AB6-426F-83C0-25E4A84C2F5C}" srcId="{67143EBD-81D1-4E47-ACD6-D16702ACECA2}" destId="{4613CAAF-C069-47CE-B55B-07E4A50FAEBE}" srcOrd="0" destOrd="0" parTransId="{60B025DB-4EE4-412F-9703-FC7065DCDBEB}" sibTransId="{E61A71C4-044F-4BDD-A65A-028277613EB6}"/>
    <dgm:cxn modelId="{55FA4AE4-26AC-471D-9BBA-DE0C10CF82DD}" srcId="{14179FAA-1DD7-4C31-96AA-EB84DCF4DB4E}" destId="{A27FDF01-191D-482B-9B74-6E9F0B09D7C3}" srcOrd="0" destOrd="0" parTransId="{B7BA07D2-3A0F-4FBF-89A0-621B98DA07EB}" sibTransId="{10F2FB31-A66A-4E74-AC27-AA25808DD744}"/>
    <dgm:cxn modelId="{75D788FF-35FB-4F18-A2D9-2E8D7ECEBE8E}" type="presOf" srcId="{14179FAA-1DD7-4C31-96AA-EB84DCF4DB4E}" destId="{64DB8EC1-4DDC-49C0-88BB-A871DDD9BB7C}" srcOrd="0" destOrd="0" presId="urn:microsoft.com/office/officeart/2005/8/layout/vList2"/>
    <dgm:cxn modelId="{FE3D6070-D4F3-42DB-9B62-CFCCE6903CB6}" type="presParOf" srcId="{7F68EC8F-3A27-4ED6-94A7-C9CC609E26E6}" destId="{78C67150-E73D-46A0-A334-B878F8AC07FD}" srcOrd="0" destOrd="0" presId="urn:microsoft.com/office/officeart/2005/8/layout/vList2"/>
    <dgm:cxn modelId="{1C2859B6-6A27-4AB6-9FE1-54A556436D40}" type="presParOf" srcId="{7F68EC8F-3A27-4ED6-94A7-C9CC609E26E6}" destId="{3F9A65D8-34EE-4BE5-B9C0-EAED07615A7A}" srcOrd="1" destOrd="0" presId="urn:microsoft.com/office/officeart/2005/8/layout/vList2"/>
    <dgm:cxn modelId="{8C1770C9-AAB4-4248-BEFA-F84D2B18097A}" type="presParOf" srcId="{7F68EC8F-3A27-4ED6-94A7-C9CC609E26E6}" destId="{64DB8EC1-4DDC-49C0-88BB-A871DDD9BB7C}" srcOrd="2" destOrd="0" presId="urn:microsoft.com/office/officeart/2005/8/layout/vList2"/>
    <dgm:cxn modelId="{496E37E7-8F8A-44B4-BBD6-B1BCEAD5BD96}" type="presParOf" srcId="{7F68EC8F-3A27-4ED6-94A7-C9CC609E26E6}" destId="{C0ADF4C2-81A2-4898-9482-93E07A549D6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7A1F35-8C8C-49F5-B2FE-68FB6695260B}" type="doc">
      <dgm:prSet loTypeId="urn:microsoft.com/office/officeart/2005/8/layout/chevron1" loCatId="process" qsTypeId="urn:microsoft.com/office/officeart/2005/8/quickstyle/simple3" qsCatId="simple" csTypeId="urn:microsoft.com/office/officeart/2005/8/colors/accent1_2" csCatId="accent1" phldr="1"/>
      <dgm:spPr/>
    </dgm:pt>
    <dgm:pt modelId="{4CFA13B9-79AB-45C3-9789-58C228B2D8B8}">
      <dgm:prSet phldrT="[Text]"/>
      <dgm:spPr/>
      <dgm:t>
        <a:bodyPr/>
        <a:lstStyle/>
        <a:p>
          <a:r>
            <a:rPr lang="en-US" b="1" dirty="0"/>
            <a:t>Labels Vector</a:t>
          </a:r>
        </a:p>
      </dgm:t>
    </dgm:pt>
    <dgm:pt modelId="{C759BB83-CF26-4608-9789-9FF48974E6E5}" type="parTrans" cxnId="{6A45A492-CC11-4F46-90F0-AC04962D908D}">
      <dgm:prSet/>
      <dgm:spPr/>
      <dgm:t>
        <a:bodyPr/>
        <a:lstStyle/>
        <a:p>
          <a:endParaRPr lang="en-US"/>
        </a:p>
      </dgm:t>
    </dgm:pt>
    <dgm:pt modelId="{732D4C7A-454B-49CD-8A44-1F86A543AAF4}" type="sibTrans" cxnId="{6A45A492-CC11-4F46-90F0-AC04962D908D}">
      <dgm:prSet/>
      <dgm:spPr/>
      <dgm:t>
        <a:bodyPr/>
        <a:lstStyle/>
        <a:p>
          <a:endParaRPr lang="en-US"/>
        </a:p>
      </dgm:t>
    </dgm:pt>
    <dgm:pt modelId="{359CA989-29DF-4235-8CB0-6DE466A033FB}">
      <dgm:prSet phldrT="[Text]"/>
      <dgm:spPr/>
      <dgm:t>
        <a:bodyPr/>
        <a:lstStyle/>
        <a:p>
          <a:r>
            <a:rPr lang="en-US" b="1" dirty="0"/>
            <a:t>Partitioning</a:t>
          </a:r>
        </a:p>
      </dgm:t>
    </dgm:pt>
    <dgm:pt modelId="{3B3381D4-64CA-408F-94BE-E4FF17B4F1B1}" type="parTrans" cxnId="{515EA195-69D1-404B-9C32-026A172513B1}">
      <dgm:prSet/>
      <dgm:spPr/>
      <dgm:t>
        <a:bodyPr/>
        <a:lstStyle/>
        <a:p>
          <a:endParaRPr lang="en-US"/>
        </a:p>
      </dgm:t>
    </dgm:pt>
    <dgm:pt modelId="{D0FC56F1-6606-4085-B81F-09754E895514}" type="sibTrans" cxnId="{515EA195-69D1-404B-9C32-026A172513B1}">
      <dgm:prSet/>
      <dgm:spPr/>
      <dgm:t>
        <a:bodyPr/>
        <a:lstStyle/>
        <a:p>
          <a:endParaRPr lang="en-US"/>
        </a:p>
      </dgm:t>
    </dgm:pt>
    <dgm:pt modelId="{2ACAA8AB-EB21-4624-A7F6-E1C1EA17FDC6}">
      <dgm:prSet phldrT="[Text]"/>
      <dgm:spPr/>
      <dgm:t>
        <a:bodyPr/>
        <a:lstStyle/>
        <a:p>
          <a:r>
            <a:rPr lang="en-US" b="1" dirty="0"/>
            <a:t>Training</a:t>
          </a:r>
        </a:p>
      </dgm:t>
    </dgm:pt>
    <dgm:pt modelId="{2FAB8C98-76E6-4F79-8552-37EC1584BE3B}" type="parTrans" cxnId="{67FEEE7C-5163-4C1E-AA59-9A892C376667}">
      <dgm:prSet/>
      <dgm:spPr/>
      <dgm:t>
        <a:bodyPr/>
        <a:lstStyle/>
        <a:p>
          <a:endParaRPr lang="en-US"/>
        </a:p>
      </dgm:t>
    </dgm:pt>
    <dgm:pt modelId="{B6F62196-62B8-4A38-A6BD-549BD373E582}" type="sibTrans" cxnId="{67FEEE7C-5163-4C1E-AA59-9A892C376667}">
      <dgm:prSet/>
      <dgm:spPr/>
      <dgm:t>
        <a:bodyPr/>
        <a:lstStyle/>
        <a:p>
          <a:endParaRPr lang="en-US"/>
        </a:p>
      </dgm:t>
    </dgm:pt>
    <dgm:pt modelId="{A321672F-9C9D-422C-A2BD-A81CF13BB973}">
      <dgm:prSet phldrT="[Text]"/>
      <dgm:spPr/>
      <dgm:t>
        <a:bodyPr/>
        <a:lstStyle/>
        <a:p>
          <a:r>
            <a:rPr lang="en-US" b="1" dirty="0"/>
            <a:t>Results analysis</a:t>
          </a:r>
        </a:p>
      </dgm:t>
    </dgm:pt>
    <dgm:pt modelId="{DA87D697-1D98-422F-AE5F-C94BD58E881E}" type="parTrans" cxnId="{5994C203-88F3-4192-9E0D-21B09CC4D05D}">
      <dgm:prSet/>
      <dgm:spPr/>
      <dgm:t>
        <a:bodyPr/>
        <a:lstStyle/>
        <a:p>
          <a:endParaRPr lang="en-US"/>
        </a:p>
      </dgm:t>
    </dgm:pt>
    <dgm:pt modelId="{3731217A-9149-43AD-A5F7-59B803419554}" type="sibTrans" cxnId="{5994C203-88F3-4192-9E0D-21B09CC4D05D}">
      <dgm:prSet/>
      <dgm:spPr/>
      <dgm:t>
        <a:bodyPr/>
        <a:lstStyle/>
        <a:p>
          <a:endParaRPr lang="en-US"/>
        </a:p>
      </dgm:t>
    </dgm:pt>
    <dgm:pt modelId="{80DABF5A-56DD-4AF0-A934-6415A2A7EE65}">
      <dgm:prSet phldrT="[Text]"/>
      <dgm:spPr/>
      <dgm:t>
        <a:bodyPr/>
        <a:lstStyle/>
        <a:p>
          <a:r>
            <a:rPr lang="ro-RO" b="1" dirty="0"/>
            <a:t>Features Extraction</a:t>
          </a:r>
          <a:endParaRPr lang="en-US" b="1" dirty="0"/>
        </a:p>
      </dgm:t>
    </dgm:pt>
    <dgm:pt modelId="{EB2F47AB-EDF8-4484-8F39-1E113803EE6C}" type="parTrans" cxnId="{0C7870C1-77AE-450A-BAE3-E90945A6A048}">
      <dgm:prSet/>
      <dgm:spPr/>
      <dgm:t>
        <a:bodyPr/>
        <a:lstStyle/>
        <a:p>
          <a:endParaRPr lang="en-US"/>
        </a:p>
      </dgm:t>
    </dgm:pt>
    <dgm:pt modelId="{436A9901-CACB-4922-B50C-D7B1F63308EF}" type="sibTrans" cxnId="{0C7870C1-77AE-450A-BAE3-E90945A6A048}">
      <dgm:prSet/>
      <dgm:spPr/>
      <dgm:t>
        <a:bodyPr/>
        <a:lstStyle/>
        <a:p>
          <a:endParaRPr lang="en-US"/>
        </a:p>
      </dgm:t>
    </dgm:pt>
    <dgm:pt modelId="{D7437C69-3052-4573-90F4-FD0379E3B807}">
      <dgm:prSet phldrT="[Text]"/>
      <dgm:spPr/>
      <dgm:t>
        <a:bodyPr/>
        <a:lstStyle/>
        <a:p>
          <a:r>
            <a:rPr lang="ro-RO" b="1" dirty="0"/>
            <a:t>Data Analysis</a:t>
          </a:r>
          <a:endParaRPr lang="en-US" b="1" dirty="0"/>
        </a:p>
      </dgm:t>
    </dgm:pt>
    <dgm:pt modelId="{B74AC497-E15A-42EF-B3C3-0C85B8DDAB2D}" type="parTrans" cxnId="{E39C1149-470C-43FF-BBC2-0C40B3571F2B}">
      <dgm:prSet/>
      <dgm:spPr/>
      <dgm:t>
        <a:bodyPr/>
        <a:lstStyle/>
        <a:p>
          <a:endParaRPr lang="en-US"/>
        </a:p>
      </dgm:t>
    </dgm:pt>
    <dgm:pt modelId="{CA73A7C2-B2D8-4342-8205-84900CCC6C2F}" type="sibTrans" cxnId="{E39C1149-470C-43FF-BBC2-0C40B3571F2B}">
      <dgm:prSet/>
      <dgm:spPr/>
      <dgm:t>
        <a:bodyPr/>
        <a:lstStyle/>
        <a:p>
          <a:endParaRPr lang="en-US"/>
        </a:p>
      </dgm:t>
    </dgm:pt>
    <dgm:pt modelId="{89E60B9B-50E9-403A-A539-740AE91375D2}" type="pres">
      <dgm:prSet presAssocID="{7D7A1F35-8C8C-49F5-B2FE-68FB6695260B}" presName="Name0" presStyleCnt="0">
        <dgm:presLayoutVars>
          <dgm:dir/>
          <dgm:animLvl val="lvl"/>
          <dgm:resizeHandles val="exact"/>
        </dgm:presLayoutVars>
      </dgm:prSet>
      <dgm:spPr/>
    </dgm:pt>
    <dgm:pt modelId="{BF3B3653-7465-4976-9079-45E8E6B4AC70}" type="pres">
      <dgm:prSet presAssocID="{D7437C69-3052-4573-90F4-FD0379E3B807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40B1F954-19F0-47C9-B438-8B0525A8714D}" type="pres">
      <dgm:prSet presAssocID="{CA73A7C2-B2D8-4342-8205-84900CCC6C2F}" presName="parTxOnlySpace" presStyleCnt="0"/>
      <dgm:spPr/>
    </dgm:pt>
    <dgm:pt modelId="{5558A8BC-4BBB-4123-90A2-1CFC655C1897}" type="pres">
      <dgm:prSet presAssocID="{80DABF5A-56DD-4AF0-A934-6415A2A7EE65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B3EB4B93-A5E3-4B96-BF05-E95E0523129A}" type="pres">
      <dgm:prSet presAssocID="{436A9901-CACB-4922-B50C-D7B1F63308EF}" presName="parTxOnlySpace" presStyleCnt="0"/>
      <dgm:spPr/>
    </dgm:pt>
    <dgm:pt modelId="{4F28DD00-C0A9-4354-AD04-E4DB09873F05}" type="pres">
      <dgm:prSet presAssocID="{4CFA13B9-79AB-45C3-9789-58C228B2D8B8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E803D972-C598-4EC2-A2DC-0CAAC2D97D91}" type="pres">
      <dgm:prSet presAssocID="{732D4C7A-454B-49CD-8A44-1F86A543AAF4}" presName="parTxOnlySpace" presStyleCnt="0"/>
      <dgm:spPr/>
    </dgm:pt>
    <dgm:pt modelId="{CCDFA67C-CE7C-40A3-8547-03559CEC9DE7}" type="pres">
      <dgm:prSet presAssocID="{359CA989-29DF-4235-8CB0-6DE466A033FB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B54040B7-69CB-44E4-B2EC-A2AE876A5935}" type="pres">
      <dgm:prSet presAssocID="{D0FC56F1-6606-4085-B81F-09754E895514}" presName="parTxOnlySpace" presStyleCnt="0"/>
      <dgm:spPr/>
    </dgm:pt>
    <dgm:pt modelId="{BA5EA714-3987-4890-906E-39310A31577F}" type="pres">
      <dgm:prSet presAssocID="{2ACAA8AB-EB21-4624-A7F6-E1C1EA17FDC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295BAA3C-1A0E-4E58-9124-5E6684810E0A}" type="pres">
      <dgm:prSet presAssocID="{B6F62196-62B8-4A38-A6BD-549BD373E582}" presName="parTxOnlySpace" presStyleCnt="0"/>
      <dgm:spPr/>
    </dgm:pt>
    <dgm:pt modelId="{084FD694-53DE-4964-A0EC-ABB8708434C2}" type="pres">
      <dgm:prSet presAssocID="{A321672F-9C9D-422C-A2BD-A81CF13BB973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5994C203-88F3-4192-9E0D-21B09CC4D05D}" srcId="{7D7A1F35-8C8C-49F5-B2FE-68FB6695260B}" destId="{A321672F-9C9D-422C-A2BD-A81CF13BB973}" srcOrd="5" destOrd="0" parTransId="{DA87D697-1D98-422F-AE5F-C94BD58E881E}" sibTransId="{3731217A-9149-43AD-A5F7-59B803419554}"/>
    <dgm:cxn modelId="{E39C1149-470C-43FF-BBC2-0C40B3571F2B}" srcId="{7D7A1F35-8C8C-49F5-B2FE-68FB6695260B}" destId="{D7437C69-3052-4573-90F4-FD0379E3B807}" srcOrd="0" destOrd="0" parTransId="{B74AC497-E15A-42EF-B3C3-0C85B8DDAB2D}" sibTransId="{CA73A7C2-B2D8-4342-8205-84900CCC6C2F}"/>
    <dgm:cxn modelId="{360F5A74-18CE-4EC2-8D50-F746D049FA73}" type="presOf" srcId="{D7437C69-3052-4573-90F4-FD0379E3B807}" destId="{BF3B3653-7465-4976-9079-45E8E6B4AC70}" srcOrd="0" destOrd="0" presId="urn:microsoft.com/office/officeart/2005/8/layout/chevron1"/>
    <dgm:cxn modelId="{67FEEE7C-5163-4C1E-AA59-9A892C376667}" srcId="{7D7A1F35-8C8C-49F5-B2FE-68FB6695260B}" destId="{2ACAA8AB-EB21-4624-A7F6-E1C1EA17FDC6}" srcOrd="4" destOrd="0" parTransId="{2FAB8C98-76E6-4F79-8552-37EC1584BE3B}" sibTransId="{B6F62196-62B8-4A38-A6BD-549BD373E582}"/>
    <dgm:cxn modelId="{FF954A90-2ED2-4DEF-A6B9-4D12A8F94382}" type="presOf" srcId="{359CA989-29DF-4235-8CB0-6DE466A033FB}" destId="{CCDFA67C-CE7C-40A3-8547-03559CEC9DE7}" srcOrd="0" destOrd="0" presId="urn:microsoft.com/office/officeart/2005/8/layout/chevron1"/>
    <dgm:cxn modelId="{6A45A492-CC11-4F46-90F0-AC04962D908D}" srcId="{7D7A1F35-8C8C-49F5-B2FE-68FB6695260B}" destId="{4CFA13B9-79AB-45C3-9789-58C228B2D8B8}" srcOrd="2" destOrd="0" parTransId="{C759BB83-CF26-4608-9789-9FF48974E6E5}" sibTransId="{732D4C7A-454B-49CD-8A44-1F86A543AAF4}"/>
    <dgm:cxn modelId="{515EA195-69D1-404B-9C32-026A172513B1}" srcId="{7D7A1F35-8C8C-49F5-B2FE-68FB6695260B}" destId="{359CA989-29DF-4235-8CB0-6DE466A033FB}" srcOrd="3" destOrd="0" parTransId="{3B3381D4-64CA-408F-94BE-E4FF17B4F1B1}" sibTransId="{D0FC56F1-6606-4085-B81F-09754E895514}"/>
    <dgm:cxn modelId="{067BA6A0-AC47-49BB-9EEA-5B12CC05E0EF}" type="presOf" srcId="{2ACAA8AB-EB21-4624-A7F6-E1C1EA17FDC6}" destId="{BA5EA714-3987-4890-906E-39310A31577F}" srcOrd="0" destOrd="0" presId="urn:microsoft.com/office/officeart/2005/8/layout/chevron1"/>
    <dgm:cxn modelId="{B0DD67AB-29ED-402B-859C-68FBAEAAC7F7}" type="presOf" srcId="{A321672F-9C9D-422C-A2BD-A81CF13BB973}" destId="{084FD694-53DE-4964-A0EC-ABB8708434C2}" srcOrd="0" destOrd="0" presId="urn:microsoft.com/office/officeart/2005/8/layout/chevron1"/>
    <dgm:cxn modelId="{0C7870C1-77AE-450A-BAE3-E90945A6A048}" srcId="{7D7A1F35-8C8C-49F5-B2FE-68FB6695260B}" destId="{80DABF5A-56DD-4AF0-A934-6415A2A7EE65}" srcOrd="1" destOrd="0" parTransId="{EB2F47AB-EDF8-4484-8F39-1E113803EE6C}" sibTransId="{436A9901-CACB-4922-B50C-D7B1F63308EF}"/>
    <dgm:cxn modelId="{D34040D2-908C-4378-B7DB-F25580C88C85}" type="presOf" srcId="{80DABF5A-56DD-4AF0-A934-6415A2A7EE65}" destId="{5558A8BC-4BBB-4123-90A2-1CFC655C1897}" srcOrd="0" destOrd="0" presId="urn:microsoft.com/office/officeart/2005/8/layout/chevron1"/>
    <dgm:cxn modelId="{A32ABCE2-859C-47C2-BD64-72ACF6911624}" type="presOf" srcId="{4CFA13B9-79AB-45C3-9789-58C228B2D8B8}" destId="{4F28DD00-C0A9-4354-AD04-E4DB09873F05}" srcOrd="0" destOrd="0" presId="urn:microsoft.com/office/officeart/2005/8/layout/chevron1"/>
    <dgm:cxn modelId="{86A86DF2-0D6F-4F97-AC8E-E8FF252F94D2}" type="presOf" srcId="{7D7A1F35-8C8C-49F5-B2FE-68FB6695260B}" destId="{89E60B9B-50E9-403A-A539-740AE91375D2}" srcOrd="0" destOrd="0" presId="urn:microsoft.com/office/officeart/2005/8/layout/chevron1"/>
    <dgm:cxn modelId="{E831DDE4-9369-4150-8CDE-2859781A91ED}" type="presParOf" srcId="{89E60B9B-50E9-403A-A539-740AE91375D2}" destId="{BF3B3653-7465-4976-9079-45E8E6B4AC70}" srcOrd="0" destOrd="0" presId="urn:microsoft.com/office/officeart/2005/8/layout/chevron1"/>
    <dgm:cxn modelId="{7FB72E6D-F811-44AF-9979-E2F08E18DBD2}" type="presParOf" srcId="{89E60B9B-50E9-403A-A539-740AE91375D2}" destId="{40B1F954-19F0-47C9-B438-8B0525A8714D}" srcOrd="1" destOrd="0" presId="urn:microsoft.com/office/officeart/2005/8/layout/chevron1"/>
    <dgm:cxn modelId="{7315BBD3-FB77-4395-9389-3DA364E6CB92}" type="presParOf" srcId="{89E60B9B-50E9-403A-A539-740AE91375D2}" destId="{5558A8BC-4BBB-4123-90A2-1CFC655C1897}" srcOrd="2" destOrd="0" presId="urn:microsoft.com/office/officeart/2005/8/layout/chevron1"/>
    <dgm:cxn modelId="{F8F90E99-8540-498C-95A0-FC5FAF0C024E}" type="presParOf" srcId="{89E60B9B-50E9-403A-A539-740AE91375D2}" destId="{B3EB4B93-A5E3-4B96-BF05-E95E0523129A}" srcOrd="3" destOrd="0" presId="urn:microsoft.com/office/officeart/2005/8/layout/chevron1"/>
    <dgm:cxn modelId="{C5254295-2E86-4020-A65D-FDC6F331EFB8}" type="presParOf" srcId="{89E60B9B-50E9-403A-A539-740AE91375D2}" destId="{4F28DD00-C0A9-4354-AD04-E4DB09873F05}" srcOrd="4" destOrd="0" presId="urn:microsoft.com/office/officeart/2005/8/layout/chevron1"/>
    <dgm:cxn modelId="{36E99B3E-3AA4-4843-82B5-81576B35BDB3}" type="presParOf" srcId="{89E60B9B-50E9-403A-A539-740AE91375D2}" destId="{E803D972-C598-4EC2-A2DC-0CAAC2D97D91}" srcOrd="5" destOrd="0" presId="urn:microsoft.com/office/officeart/2005/8/layout/chevron1"/>
    <dgm:cxn modelId="{CDE984E7-B889-4A95-98DC-0A0159ACDED3}" type="presParOf" srcId="{89E60B9B-50E9-403A-A539-740AE91375D2}" destId="{CCDFA67C-CE7C-40A3-8547-03559CEC9DE7}" srcOrd="6" destOrd="0" presId="urn:microsoft.com/office/officeart/2005/8/layout/chevron1"/>
    <dgm:cxn modelId="{170C28AB-0424-46B9-ACC4-154D8D303F91}" type="presParOf" srcId="{89E60B9B-50E9-403A-A539-740AE91375D2}" destId="{B54040B7-69CB-44E4-B2EC-A2AE876A5935}" srcOrd="7" destOrd="0" presId="urn:microsoft.com/office/officeart/2005/8/layout/chevron1"/>
    <dgm:cxn modelId="{29367F23-0876-43CC-BECF-B1E2599778DA}" type="presParOf" srcId="{89E60B9B-50E9-403A-A539-740AE91375D2}" destId="{BA5EA714-3987-4890-906E-39310A31577F}" srcOrd="8" destOrd="0" presId="urn:microsoft.com/office/officeart/2005/8/layout/chevron1"/>
    <dgm:cxn modelId="{F7A7606D-01F5-49AE-8A83-BEE696417D89}" type="presParOf" srcId="{89E60B9B-50E9-403A-A539-740AE91375D2}" destId="{295BAA3C-1A0E-4E58-9124-5E6684810E0A}" srcOrd="9" destOrd="0" presId="urn:microsoft.com/office/officeart/2005/8/layout/chevron1"/>
    <dgm:cxn modelId="{1C8EE72D-9704-4732-9B81-F3DD8D8A3C14}" type="presParOf" srcId="{89E60B9B-50E9-403A-A539-740AE91375D2}" destId="{084FD694-53DE-4964-A0EC-ABB8708434C2}" srcOrd="10" destOrd="0" presId="urn:microsoft.com/office/officeart/2005/8/layout/chevron1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59F214D-1545-4313-9E6D-AD8CF0CCA4BA}" type="doc">
      <dgm:prSet loTypeId="urn:microsoft.com/office/officeart/2005/8/layout/cycle2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9A9386-AADE-49D8-B99B-D2DE06225AFE}">
      <dgm:prSet phldrT="[Text]"/>
      <dgm:spPr/>
      <dgm:t>
        <a:bodyPr/>
        <a:lstStyle/>
        <a:p>
          <a:r>
            <a:rPr lang="en-US" dirty="0"/>
            <a:t>New Generation</a:t>
          </a:r>
        </a:p>
      </dgm:t>
    </dgm:pt>
    <dgm:pt modelId="{B61DEF01-9B87-4C7D-8E70-E9BBC8CC44B7}" type="parTrans" cxnId="{E0F8584B-CA53-4DED-8E48-A59847626E3E}">
      <dgm:prSet/>
      <dgm:spPr/>
      <dgm:t>
        <a:bodyPr/>
        <a:lstStyle/>
        <a:p>
          <a:endParaRPr lang="en-US"/>
        </a:p>
      </dgm:t>
    </dgm:pt>
    <dgm:pt modelId="{5A17C626-37EF-488F-9D3A-5FF012E2A958}" type="sibTrans" cxnId="{E0F8584B-CA53-4DED-8E48-A59847626E3E}">
      <dgm:prSet/>
      <dgm:spPr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9DB84B56-5AA8-4E5B-86BE-5662F3F571EC}">
      <dgm:prSet phldrT="[Text]"/>
      <dgm:spPr/>
      <dgm:t>
        <a:bodyPr/>
        <a:lstStyle/>
        <a:p>
          <a:r>
            <a:rPr lang="en-US" dirty="0"/>
            <a:t>New Solutions</a:t>
          </a:r>
        </a:p>
      </dgm:t>
    </dgm:pt>
    <dgm:pt modelId="{F7A29F1D-AF14-4C32-AB91-A367468ED612}" type="parTrans" cxnId="{3FE4D335-3C3E-43C5-8CC4-2C1F596BF7C9}">
      <dgm:prSet/>
      <dgm:spPr/>
      <dgm:t>
        <a:bodyPr/>
        <a:lstStyle/>
        <a:p>
          <a:endParaRPr lang="en-US"/>
        </a:p>
      </dgm:t>
    </dgm:pt>
    <dgm:pt modelId="{8768106C-E272-4CDC-BA1B-0F832BE5667F}" type="sibTrans" cxnId="{3FE4D335-3C3E-43C5-8CC4-2C1F596BF7C9}">
      <dgm:prSet/>
      <dgm:spPr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1D2F0590-6452-4C5C-AB75-E000865F1A4B}">
      <dgm:prSet phldrT="[Text]"/>
      <dgm:spPr/>
      <dgm:t>
        <a:bodyPr/>
        <a:lstStyle/>
        <a:p>
          <a:r>
            <a:rPr lang="en-US" dirty="0"/>
            <a:t>For each solution it creates Mel-spectrograms</a:t>
          </a:r>
        </a:p>
      </dgm:t>
    </dgm:pt>
    <dgm:pt modelId="{15C83C48-AAE5-426F-835B-5F709028CC8B}" type="parTrans" cxnId="{FF4D1005-00B1-43A4-9963-D7564017855E}">
      <dgm:prSet/>
      <dgm:spPr/>
      <dgm:t>
        <a:bodyPr/>
        <a:lstStyle/>
        <a:p>
          <a:endParaRPr lang="en-US"/>
        </a:p>
      </dgm:t>
    </dgm:pt>
    <dgm:pt modelId="{FE165D3F-C2C6-4B38-A4FC-04A8407AF0D0}" type="sibTrans" cxnId="{FF4D1005-00B1-43A4-9963-D7564017855E}">
      <dgm:prSet/>
      <dgm:spPr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7D3273F2-FFB5-483A-A650-577A8614D1D7}">
      <dgm:prSet phldrT="[Text]"/>
      <dgm:spPr/>
      <dgm:t>
        <a:bodyPr/>
        <a:lstStyle/>
        <a:p>
          <a:r>
            <a:rPr lang="en-US" dirty="0"/>
            <a:t>Train the new set with AlexNet</a:t>
          </a:r>
        </a:p>
      </dgm:t>
    </dgm:pt>
    <dgm:pt modelId="{6D3970AD-91AA-4294-B53C-16DCDB30D43F}" type="parTrans" cxnId="{B04127D4-9EB2-4CEC-AB1A-4FE14E1D2720}">
      <dgm:prSet/>
      <dgm:spPr/>
      <dgm:t>
        <a:bodyPr/>
        <a:lstStyle/>
        <a:p>
          <a:endParaRPr lang="en-US"/>
        </a:p>
      </dgm:t>
    </dgm:pt>
    <dgm:pt modelId="{D5266604-0588-449C-8A33-17A6B029648B}" type="sibTrans" cxnId="{B04127D4-9EB2-4CEC-AB1A-4FE14E1D2720}">
      <dgm:prSet/>
      <dgm:spPr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endParaRPr lang="en-US"/>
        </a:p>
      </dgm:t>
    </dgm:pt>
    <dgm:pt modelId="{E3F6A1FC-5CAD-4B21-A3FF-52A25FF7D2F5}">
      <dgm:prSet phldrT="[Text]"/>
      <dgm:spPr/>
      <dgm:t>
        <a:bodyPr/>
        <a:lstStyle/>
        <a:p>
          <a:r>
            <a:rPr lang="en-US" dirty="0"/>
            <a:t>Calculate the Accuracy</a:t>
          </a:r>
        </a:p>
      </dgm:t>
    </dgm:pt>
    <dgm:pt modelId="{386FF016-95D7-45CD-A7E4-262DFACAF007}" type="parTrans" cxnId="{2B71143F-352A-4B2D-AE48-DE004CBB7568}">
      <dgm:prSet/>
      <dgm:spPr/>
      <dgm:t>
        <a:bodyPr/>
        <a:lstStyle/>
        <a:p>
          <a:endParaRPr lang="en-US"/>
        </a:p>
      </dgm:t>
    </dgm:pt>
    <dgm:pt modelId="{6F6CCFD7-316F-4E6F-AA05-ED41900FC268}" type="sibTrans" cxnId="{2B71143F-352A-4B2D-AE48-DE004CBB7568}">
      <dgm:prSet/>
      <dgm:spPr>
        <a:ln>
          <a:solidFill>
            <a:schemeClr val="tx2"/>
          </a:solidFill>
        </a:ln>
      </dgm:spPr>
      <dgm:t>
        <a:bodyPr/>
        <a:lstStyle/>
        <a:p>
          <a:endParaRPr lang="en-US"/>
        </a:p>
      </dgm:t>
    </dgm:pt>
    <dgm:pt modelId="{4F5E447A-8EC0-4371-9A78-A3E70A797B65}" type="pres">
      <dgm:prSet presAssocID="{459F214D-1545-4313-9E6D-AD8CF0CCA4BA}" presName="cycle" presStyleCnt="0">
        <dgm:presLayoutVars>
          <dgm:dir/>
          <dgm:resizeHandles val="exact"/>
        </dgm:presLayoutVars>
      </dgm:prSet>
      <dgm:spPr/>
    </dgm:pt>
    <dgm:pt modelId="{5832F49A-A029-41CA-8A69-78DA571F561E}" type="pres">
      <dgm:prSet presAssocID="{DC9A9386-AADE-49D8-B99B-D2DE06225AFE}" presName="node" presStyleLbl="node1" presStyleIdx="0" presStyleCnt="5">
        <dgm:presLayoutVars>
          <dgm:bulletEnabled val="1"/>
        </dgm:presLayoutVars>
      </dgm:prSet>
      <dgm:spPr/>
    </dgm:pt>
    <dgm:pt modelId="{8D279C74-DD68-41C9-A110-6255D2EEF6BA}" type="pres">
      <dgm:prSet presAssocID="{5A17C626-37EF-488F-9D3A-5FF012E2A958}" presName="sibTrans" presStyleLbl="sibTrans2D1" presStyleIdx="0" presStyleCnt="5"/>
      <dgm:spPr/>
    </dgm:pt>
    <dgm:pt modelId="{F9DF4F80-3D26-4848-874B-63CD18683CBB}" type="pres">
      <dgm:prSet presAssocID="{5A17C626-37EF-488F-9D3A-5FF012E2A958}" presName="connectorText" presStyleLbl="sibTrans2D1" presStyleIdx="0" presStyleCnt="5"/>
      <dgm:spPr/>
    </dgm:pt>
    <dgm:pt modelId="{ED9F2C2E-763D-4A1B-A48C-2071EB7360FB}" type="pres">
      <dgm:prSet presAssocID="{9DB84B56-5AA8-4E5B-86BE-5662F3F571EC}" presName="node" presStyleLbl="node1" presStyleIdx="1" presStyleCnt="5">
        <dgm:presLayoutVars>
          <dgm:bulletEnabled val="1"/>
        </dgm:presLayoutVars>
      </dgm:prSet>
      <dgm:spPr/>
    </dgm:pt>
    <dgm:pt modelId="{FC6EAEFE-BBBD-499E-BD2D-6DA99360FDEC}" type="pres">
      <dgm:prSet presAssocID="{8768106C-E272-4CDC-BA1B-0F832BE5667F}" presName="sibTrans" presStyleLbl="sibTrans2D1" presStyleIdx="1" presStyleCnt="5"/>
      <dgm:spPr/>
    </dgm:pt>
    <dgm:pt modelId="{57639694-C2E6-4B84-904A-FE478B08E264}" type="pres">
      <dgm:prSet presAssocID="{8768106C-E272-4CDC-BA1B-0F832BE5667F}" presName="connectorText" presStyleLbl="sibTrans2D1" presStyleIdx="1" presStyleCnt="5"/>
      <dgm:spPr/>
    </dgm:pt>
    <dgm:pt modelId="{39125EA4-E116-4B55-A61D-261A9C8381CF}" type="pres">
      <dgm:prSet presAssocID="{1D2F0590-6452-4C5C-AB75-E000865F1A4B}" presName="node" presStyleLbl="node1" presStyleIdx="2" presStyleCnt="5">
        <dgm:presLayoutVars>
          <dgm:bulletEnabled val="1"/>
        </dgm:presLayoutVars>
      </dgm:prSet>
      <dgm:spPr/>
    </dgm:pt>
    <dgm:pt modelId="{9AE158CC-E5DC-4455-8730-AC2623C92987}" type="pres">
      <dgm:prSet presAssocID="{FE165D3F-C2C6-4B38-A4FC-04A8407AF0D0}" presName="sibTrans" presStyleLbl="sibTrans2D1" presStyleIdx="2" presStyleCnt="5"/>
      <dgm:spPr/>
    </dgm:pt>
    <dgm:pt modelId="{91338424-DEDB-497A-B285-7C70FDB576A3}" type="pres">
      <dgm:prSet presAssocID="{FE165D3F-C2C6-4B38-A4FC-04A8407AF0D0}" presName="connectorText" presStyleLbl="sibTrans2D1" presStyleIdx="2" presStyleCnt="5"/>
      <dgm:spPr/>
    </dgm:pt>
    <dgm:pt modelId="{7EA8A60D-B689-4622-8E49-EEF44804CDC8}" type="pres">
      <dgm:prSet presAssocID="{7D3273F2-FFB5-483A-A650-577A8614D1D7}" presName="node" presStyleLbl="node1" presStyleIdx="3" presStyleCnt="5">
        <dgm:presLayoutVars>
          <dgm:bulletEnabled val="1"/>
        </dgm:presLayoutVars>
      </dgm:prSet>
      <dgm:spPr/>
    </dgm:pt>
    <dgm:pt modelId="{4896AD5B-C7EB-42A0-A06F-4D47D991C206}" type="pres">
      <dgm:prSet presAssocID="{D5266604-0588-449C-8A33-17A6B029648B}" presName="sibTrans" presStyleLbl="sibTrans2D1" presStyleIdx="3" presStyleCnt="5"/>
      <dgm:spPr/>
    </dgm:pt>
    <dgm:pt modelId="{A5F9A82F-1B3E-43B8-B5FE-4E75E80571BB}" type="pres">
      <dgm:prSet presAssocID="{D5266604-0588-449C-8A33-17A6B029648B}" presName="connectorText" presStyleLbl="sibTrans2D1" presStyleIdx="3" presStyleCnt="5"/>
      <dgm:spPr/>
    </dgm:pt>
    <dgm:pt modelId="{40FADB29-289A-4340-A5A4-17D49D898B9C}" type="pres">
      <dgm:prSet presAssocID="{E3F6A1FC-5CAD-4B21-A3FF-52A25FF7D2F5}" presName="node" presStyleLbl="node1" presStyleIdx="4" presStyleCnt="5">
        <dgm:presLayoutVars>
          <dgm:bulletEnabled val="1"/>
        </dgm:presLayoutVars>
      </dgm:prSet>
      <dgm:spPr/>
    </dgm:pt>
    <dgm:pt modelId="{EA66DF50-78D9-4BB3-B84D-6E9023FA5700}" type="pres">
      <dgm:prSet presAssocID="{6F6CCFD7-316F-4E6F-AA05-ED41900FC268}" presName="sibTrans" presStyleLbl="sibTrans2D1" presStyleIdx="4" presStyleCnt="5"/>
      <dgm:spPr/>
    </dgm:pt>
    <dgm:pt modelId="{D2F58BFD-6D9A-406E-936D-3E8D10878A8B}" type="pres">
      <dgm:prSet presAssocID="{6F6CCFD7-316F-4E6F-AA05-ED41900FC268}" presName="connectorText" presStyleLbl="sibTrans2D1" presStyleIdx="4" presStyleCnt="5"/>
      <dgm:spPr/>
    </dgm:pt>
  </dgm:ptLst>
  <dgm:cxnLst>
    <dgm:cxn modelId="{FF4D1005-00B1-43A4-9963-D7564017855E}" srcId="{459F214D-1545-4313-9E6D-AD8CF0CCA4BA}" destId="{1D2F0590-6452-4C5C-AB75-E000865F1A4B}" srcOrd="2" destOrd="0" parTransId="{15C83C48-AAE5-426F-835B-5F709028CC8B}" sibTransId="{FE165D3F-C2C6-4B38-A4FC-04A8407AF0D0}"/>
    <dgm:cxn modelId="{878F3009-248F-4996-8CF7-16B139BF2104}" type="presOf" srcId="{D5266604-0588-449C-8A33-17A6B029648B}" destId="{A5F9A82F-1B3E-43B8-B5FE-4E75E80571BB}" srcOrd="1" destOrd="0" presId="urn:microsoft.com/office/officeart/2005/8/layout/cycle2"/>
    <dgm:cxn modelId="{C3E94009-4C01-4C53-A98C-CB1801F1057C}" type="presOf" srcId="{459F214D-1545-4313-9E6D-AD8CF0CCA4BA}" destId="{4F5E447A-8EC0-4371-9A78-A3E70A797B65}" srcOrd="0" destOrd="0" presId="urn:microsoft.com/office/officeart/2005/8/layout/cycle2"/>
    <dgm:cxn modelId="{053C5319-31F5-4883-BBC5-0D4E812D8738}" type="presOf" srcId="{5A17C626-37EF-488F-9D3A-5FF012E2A958}" destId="{8D279C74-DD68-41C9-A110-6255D2EEF6BA}" srcOrd="0" destOrd="0" presId="urn:microsoft.com/office/officeart/2005/8/layout/cycle2"/>
    <dgm:cxn modelId="{14822527-0186-47C8-82F9-29BFF14B1AFC}" type="presOf" srcId="{FE165D3F-C2C6-4B38-A4FC-04A8407AF0D0}" destId="{9AE158CC-E5DC-4455-8730-AC2623C92987}" srcOrd="0" destOrd="0" presId="urn:microsoft.com/office/officeart/2005/8/layout/cycle2"/>
    <dgm:cxn modelId="{3FE4D335-3C3E-43C5-8CC4-2C1F596BF7C9}" srcId="{459F214D-1545-4313-9E6D-AD8CF0CCA4BA}" destId="{9DB84B56-5AA8-4E5B-86BE-5662F3F571EC}" srcOrd="1" destOrd="0" parTransId="{F7A29F1D-AF14-4C32-AB91-A367468ED612}" sibTransId="{8768106C-E272-4CDC-BA1B-0F832BE5667F}"/>
    <dgm:cxn modelId="{F956273E-299B-405D-A5DE-E77EF65351A9}" type="presOf" srcId="{E3F6A1FC-5CAD-4B21-A3FF-52A25FF7D2F5}" destId="{40FADB29-289A-4340-A5A4-17D49D898B9C}" srcOrd="0" destOrd="0" presId="urn:microsoft.com/office/officeart/2005/8/layout/cycle2"/>
    <dgm:cxn modelId="{2B71143F-352A-4B2D-AE48-DE004CBB7568}" srcId="{459F214D-1545-4313-9E6D-AD8CF0CCA4BA}" destId="{E3F6A1FC-5CAD-4B21-A3FF-52A25FF7D2F5}" srcOrd="4" destOrd="0" parTransId="{386FF016-95D7-45CD-A7E4-262DFACAF007}" sibTransId="{6F6CCFD7-316F-4E6F-AA05-ED41900FC268}"/>
    <dgm:cxn modelId="{0587555C-0AA2-43EF-981D-091D271D02E4}" type="presOf" srcId="{FE165D3F-C2C6-4B38-A4FC-04A8407AF0D0}" destId="{91338424-DEDB-497A-B285-7C70FDB576A3}" srcOrd="1" destOrd="0" presId="urn:microsoft.com/office/officeart/2005/8/layout/cycle2"/>
    <dgm:cxn modelId="{FAAC0F67-4D21-4A9A-8182-6D9B338C4C37}" type="presOf" srcId="{9DB84B56-5AA8-4E5B-86BE-5662F3F571EC}" destId="{ED9F2C2E-763D-4A1B-A48C-2071EB7360FB}" srcOrd="0" destOrd="0" presId="urn:microsoft.com/office/officeart/2005/8/layout/cycle2"/>
    <dgm:cxn modelId="{D5064B67-F880-40D6-B83B-C66303E86116}" type="presOf" srcId="{DC9A9386-AADE-49D8-B99B-D2DE06225AFE}" destId="{5832F49A-A029-41CA-8A69-78DA571F561E}" srcOrd="0" destOrd="0" presId="urn:microsoft.com/office/officeart/2005/8/layout/cycle2"/>
    <dgm:cxn modelId="{E0F8584B-CA53-4DED-8E48-A59847626E3E}" srcId="{459F214D-1545-4313-9E6D-AD8CF0CCA4BA}" destId="{DC9A9386-AADE-49D8-B99B-D2DE06225AFE}" srcOrd="0" destOrd="0" parTransId="{B61DEF01-9B87-4C7D-8E70-E9BBC8CC44B7}" sibTransId="{5A17C626-37EF-488F-9D3A-5FF012E2A958}"/>
    <dgm:cxn modelId="{46845351-72E3-4A20-8B54-599EA21269BE}" type="presOf" srcId="{7D3273F2-FFB5-483A-A650-577A8614D1D7}" destId="{7EA8A60D-B689-4622-8E49-EEF44804CDC8}" srcOrd="0" destOrd="0" presId="urn:microsoft.com/office/officeart/2005/8/layout/cycle2"/>
    <dgm:cxn modelId="{9272997E-DAF8-4A5B-A407-3E6718815FFF}" type="presOf" srcId="{8768106C-E272-4CDC-BA1B-0F832BE5667F}" destId="{57639694-C2E6-4B84-904A-FE478B08E264}" srcOrd="1" destOrd="0" presId="urn:microsoft.com/office/officeart/2005/8/layout/cycle2"/>
    <dgm:cxn modelId="{6D807591-0437-4F04-91DD-1B8857A3C1CD}" type="presOf" srcId="{D5266604-0588-449C-8A33-17A6B029648B}" destId="{4896AD5B-C7EB-42A0-A06F-4D47D991C206}" srcOrd="0" destOrd="0" presId="urn:microsoft.com/office/officeart/2005/8/layout/cycle2"/>
    <dgm:cxn modelId="{F22436A9-346B-470C-A67D-3059CE3FF8C3}" type="presOf" srcId="{6F6CCFD7-316F-4E6F-AA05-ED41900FC268}" destId="{EA66DF50-78D9-4BB3-B84D-6E9023FA5700}" srcOrd="0" destOrd="0" presId="urn:microsoft.com/office/officeart/2005/8/layout/cycle2"/>
    <dgm:cxn modelId="{FDE9EEC0-3BE7-446D-94C7-981D9D2EF699}" type="presOf" srcId="{8768106C-E272-4CDC-BA1B-0F832BE5667F}" destId="{FC6EAEFE-BBBD-499E-BD2D-6DA99360FDEC}" srcOrd="0" destOrd="0" presId="urn:microsoft.com/office/officeart/2005/8/layout/cycle2"/>
    <dgm:cxn modelId="{F65CD0C8-185D-4C2E-95CE-9847AD887C5E}" type="presOf" srcId="{6F6CCFD7-316F-4E6F-AA05-ED41900FC268}" destId="{D2F58BFD-6D9A-406E-936D-3E8D10878A8B}" srcOrd="1" destOrd="0" presId="urn:microsoft.com/office/officeart/2005/8/layout/cycle2"/>
    <dgm:cxn modelId="{82ED34CC-E940-44E9-8FED-8DB99589629F}" type="presOf" srcId="{5A17C626-37EF-488F-9D3A-5FF012E2A958}" destId="{F9DF4F80-3D26-4848-874B-63CD18683CBB}" srcOrd="1" destOrd="0" presId="urn:microsoft.com/office/officeart/2005/8/layout/cycle2"/>
    <dgm:cxn modelId="{B04127D4-9EB2-4CEC-AB1A-4FE14E1D2720}" srcId="{459F214D-1545-4313-9E6D-AD8CF0CCA4BA}" destId="{7D3273F2-FFB5-483A-A650-577A8614D1D7}" srcOrd="3" destOrd="0" parTransId="{6D3970AD-91AA-4294-B53C-16DCDB30D43F}" sibTransId="{D5266604-0588-449C-8A33-17A6B029648B}"/>
    <dgm:cxn modelId="{64BAD9E4-AE08-46C6-A468-19C256B745D1}" type="presOf" srcId="{1D2F0590-6452-4C5C-AB75-E000865F1A4B}" destId="{39125EA4-E116-4B55-A61D-261A9C8381CF}" srcOrd="0" destOrd="0" presId="urn:microsoft.com/office/officeart/2005/8/layout/cycle2"/>
    <dgm:cxn modelId="{98D34BA9-7BB8-44E6-AF3B-1A27309590B5}" type="presParOf" srcId="{4F5E447A-8EC0-4371-9A78-A3E70A797B65}" destId="{5832F49A-A029-41CA-8A69-78DA571F561E}" srcOrd="0" destOrd="0" presId="urn:microsoft.com/office/officeart/2005/8/layout/cycle2"/>
    <dgm:cxn modelId="{F808C64B-880A-48C5-8727-3B46C1469063}" type="presParOf" srcId="{4F5E447A-8EC0-4371-9A78-A3E70A797B65}" destId="{8D279C74-DD68-41C9-A110-6255D2EEF6BA}" srcOrd="1" destOrd="0" presId="urn:microsoft.com/office/officeart/2005/8/layout/cycle2"/>
    <dgm:cxn modelId="{DC37DA9B-D9A0-49EE-A86A-DB3071BFE70F}" type="presParOf" srcId="{8D279C74-DD68-41C9-A110-6255D2EEF6BA}" destId="{F9DF4F80-3D26-4848-874B-63CD18683CBB}" srcOrd="0" destOrd="0" presId="urn:microsoft.com/office/officeart/2005/8/layout/cycle2"/>
    <dgm:cxn modelId="{28F9F62D-BC3E-4FC0-9572-10AE447E35FE}" type="presParOf" srcId="{4F5E447A-8EC0-4371-9A78-A3E70A797B65}" destId="{ED9F2C2E-763D-4A1B-A48C-2071EB7360FB}" srcOrd="2" destOrd="0" presId="urn:microsoft.com/office/officeart/2005/8/layout/cycle2"/>
    <dgm:cxn modelId="{BEE17128-CADF-480A-9414-A5305C9ADD23}" type="presParOf" srcId="{4F5E447A-8EC0-4371-9A78-A3E70A797B65}" destId="{FC6EAEFE-BBBD-499E-BD2D-6DA99360FDEC}" srcOrd="3" destOrd="0" presId="urn:microsoft.com/office/officeart/2005/8/layout/cycle2"/>
    <dgm:cxn modelId="{D81F4EC2-2E2D-4751-8653-260B6D407161}" type="presParOf" srcId="{FC6EAEFE-BBBD-499E-BD2D-6DA99360FDEC}" destId="{57639694-C2E6-4B84-904A-FE478B08E264}" srcOrd="0" destOrd="0" presId="urn:microsoft.com/office/officeart/2005/8/layout/cycle2"/>
    <dgm:cxn modelId="{468D388C-49F4-4E04-9A58-2611F6D48D94}" type="presParOf" srcId="{4F5E447A-8EC0-4371-9A78-A3E70A797B65}" destId="{39125EA4-E116-4B55-A61D-261A9C8381CF}" srcOrd="4" destOrd="0" presId="urn:microsoft.com/office/officeart/2005/8/layout/cycle2"/>
    <dgm:cxn modelId="{5DCEB9AE-E805-41C9-B326-35BA0B526269}" type="presParOf" srcId="{4F5E447A-8EC0-4371-9A78-A3E70A797B65}" destId="{9AE158CC-E5DC-4455-8730-AC2623C92987}" srcOrd="5" destOrd="0" presId="urn:microsoft.com/office/officeart/2005/8/layout/cycle2"/>
    <dgm:cxn modelId="{87282BC9-82BA-4D88-8FD2-72EDAAD08435}" type="presParOf" srcId="{9AE158CC-E5DC-4455-8730-AC2623C92987}" destId="{91338424-DEDB-497A-B285-7C70FDB576A3}" srcOrd="0" destOrd="0" presId="urn:microsoft.com/office/officeart/2005/8/layout/cycle2"/>
    <dgm:cxn modelId="{AABE9162-BD22-421C-BC4D-71BA76C8F54D}" type="presParOf" srcId="{4F5E447A-8EC0-4371-9A78-A3E70A797B65}" destId="{7EA8A60D-B689-4622-8E49-EEF44804CDC8}" srcOrd="6" destOrd="0" presId="urn:microsoft.com/office/officeart/2005/8/layout/cycle2"/>
    <dgm:cxn modelId="{FD162D7C-B77F-4E71-A3DF-EB650EDE50B9}" type="presParOf" srcId="{4F5E447A-8EC0-4371-9A78-A3E70A797B65}" destId="{4896AD5B-C7EB-42A0-A06F-4D47D991C206}" srcOrd="7" destOrd="0" presId="urn:microsoft.com/office/officeart/2005/8/layout/cycle2"/>
    <dgm:cxn modelId="{39BD0EC6-5B2B-459B-80DC-9B9829788526}" type="presParOf" srcId="{4896AD5B-C7EB-42A0-A06F-4D47D991C206}" destId="{A5F9A82F-1B3E-43B8-B5FE-4E75E80571BB}" srcOrd="0" destOrd="0" presId="urn:microsoft.com/office/officeart/2005/8/layout/cycle2"/>
    <dgm:cxn modelId="{781A9A09-FD77-458E-96BF-7A0CAF9AD219}" type="presParOf" srcId="{4F5E447A-8EC0-4371-9A78-A3E70A797B65}" destId="{40FADB29-289A-4340-A5A4-17D49D898B9C}" srcOrd="8" destOrd="0" presId="urn:microsoft.com/office/officeart/2005/8/layout/cycle2"/>
    <dgm:cxn modelId="{278647EB-B32F-41DA-A2E4-E3882BA54711}" type="presParOf" srcId="{4F5E447A-8EC0-4371-9A78-A3E70A797B65}" destId="{EA66DF50-78D9-4BB3-B84D-6E9023FA5700}" srcOrd="9" destOrd="0" presId="urn:microsoft.com/office/officeart/2005/8/layout/cycle2"/>
    <dgm:cxn modelId="{5A4FAA58-0AF1-42D4-9B53-D002D2445820}" type="presParOf" srcId="{EA66DF50-78D9-4BB3-B84D-6E9023FA5700}" destId="{D2F58BFD-6D9A-406E-936D-3E8D10878A8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889335-E102-4FF8-B018-00B631CAE74F}">
      <dsp:nvSpPr>
        <dsp:cNvPr id="0" name=""/>
        <dsp:cNvSpPr/>
      </dsp:nvSpPr>
      <dsp:spPr>
        <a:xfrm>
          <a:off x="6913" y="587310"/>
          <a:ext cx="1394390" cy="9542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Raw signals</a:t>
          </a:r>
        </a:p>
      </dsp:txBody>
      <dsp:txXfrm>
        <a:off x="34863" y="615260"/>
        <a:ext cx="1338490" cy="898385"/>
      </dsp:txXfrm>
    </dsp:sp>
    <dsp:sp modelId="{29E65140-D2F0-4436-BE89-D2C1AB6BC911}">
      <dsp:nvSpPr>
        <dsp:cNvPr id="0" name=""/>
        <dsp:cNvSpPr/>
      </dsp:nvSpPr>
      <dsp:spPr>
        <a:xfrm>
          <a:off x="1540742" y="891548"/>
          <a:ext cx="295610" cy="34580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solidFill>
            <a:schemeClr val="tx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solidFill>
              <a:schemeClr val="tx2">
                <a:lumMod val="75000"/>
              </a:schemeClr>
            </a:solidFill>
          </a:endParaRPr>
        </a:p>
      </dsp:txBody>
      <dsp:txXfrm>
        <a:off x="1540742" y="960710"/>
        <a:ext cx="206927" cy="207484"/>
      </dsp:txXfrm>
    </dsp:sp>
    <dsp:sp modelId="{F6278D4F-E5F2-483A-B822-9E8B88395E34}">
      <dsp:nvSpPr>
        <dsp:cNvPr id="0" name=""/>
        <dsp:cNvSpPr/>
      </dsp:nvSpPr>
      <dsp:spPr>
        <a:xfrm>
          <a:off x="1959059" y="587310"/>
          <a:ext cx="1394390" cy="9542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Processing</a:t>
          </a:r>
        </a:p>
      </dsp:txBody>
      <dsp:txXfrm>
        <a:off x="1987009" y="615260"/>
        <a:ext cx="1338490" cy="898385"/>
      </dsp:txXfrm>
    </dsp:sp>
    <dsp:sp modelId="{A104222E-7D63-4112-A036-493036FB2661}">
      <dsp:nvSpPr>
        <dsp:cNvPr id="0" name=""/>
        <dsp:cNvSpPr/>
      </dsp:nvSpPr>
      <dsp:spPr>
        <a:xfrm>
          <a:off x="3492889" y="891548"/>
          <a:ext cx="295610" cy="34580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solidFill>
            <a:schemeClr val="tx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492889" y="960710"/>
        <a:ext cx="206927" cy="207484"/>
      </dsp:txXfrm>
    </dsp:sp>
    <dsp:sp modelId="{6AC30459-8837-43B7-ABC0-FF1FC0A739D0}">
      <dsp:nvSpPr>
        <dsp:cNvPr id="0" name=""/>
        <dsp:cNvSpPr/>
      </dsp:nvSpPr>
      <dsp:spPr>
        <a:xfrm>
          <a:off x="3911206" y="587310"/>
          <a:ext cx="1394390" cy="9542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Train, Test, Validation</a:t>
          </a:r>
        </a:p>
      </dsp:txBody>
      <dsp:txXfrm>
        <a:off x="3939156" y="615260"/>
        <a:ext cx="1338490" cy="898385"/>
      </dsp:txXfrm>
    </dsp:sp>
    <dsp:sp modelId="{40B101D8-87B1-413C-AB0E-424C747690DF}">
      <dsp:nvSpPr>
        <dsp:cNvPr id="0" name=""/>
        <dsp:cNvSpPr/>
      </dsp:nvSpPr>
      <dsp:spPr>
        <a:xfrm>
          <a:off x="5445035" y="891548"/>
          <a:ext cx="295610" cy="34580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solidFill>
            <a:schemeClr val="tx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445035" y="960710"/>
        <a:ext cx="206927" cy="207484"/>
      </dsp:txXfrm>
    </dsp:sp>
    <dsp:sp modelId="{A52DBBF9-77D8-49FB-9902-50033B6D4DB5}">
      <dsp:nvSpPr>
        <dsp:cNvPr id="0" name=""/>
        <dsp:cNvSpPr/>
      </dsp:nvSpPr>
      <dsp:spPr>
        <a:xfrm>
          <a:off x="5863352" y="587310"/>
          <a:ext cx="1394390" cy="9542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Process Optimization</a:t>
          </a:r>
        </a:p>
      </dsp:txBody>
      <dsp:txXfrm>
        <a:off x="5891302" y="615260"/>
        <a:ext cx="1338490" cy="898385"/>
      </dsp:txXfrm>
    </dsp:sp>
    <dsp:sp modelId="{8ECB7A4A-AB10-4650-810A-4B8A3C0D22CA}">
      <dsp:nvSpPr>
        <dsp:cNvPr id="0" name=""/>
        <dsp:cNvSpPr/>
      </dsp:nvSpPr>
      <dsp:spPr>
        <a:xfrm>
          <a:off x="7397182" y="891548"/>
          <a:ext cx="295610" cy="34580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solidFill>
            <a:schemeClr val="tx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7397182" y="960710"/>
        <a:ext cx="206927" cy="207484"/>
      </dsp:txXfrm>
    </dsp:sp>
    <dsp:sp modelId="{25BE0648-2DCB-469F-96E6-1C95D669DB5D}">
      <dsp:nvSpPr>
        <dsp:cNvPr id="0" name=""/>
        <dsp:cNvSpPr/>
      </dsp:nvSpPr>
      <dsp:spPr>
        <a:xfrm>
          <a:off x="7815499" y="587310"/>
          <a:ext cx="2376557" cy="9542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Better Results (over 90% for test and validation)</a:t>
          </a:r>
        </a:p>
      </dsp:txBody>
      <dsp:txXfrm>
        <a:off x="7843449" y="615260"/>
        <a:ext cx="2320657" cy="8983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67150-E73D-46A0-A334-B878F8AC07FD}">
      <dsp:nvSpPr>
        <dsp:cNvPr id="0" name=""/>
        <dsp:cNvSpPr/>
      </dsp:nvSpPr>
      <dsp:spPr>
        <a:xfrm>
          <a:off x="0" y="7017"/>
          <a:ext cx="5084607" cy="6236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Preprocessing</a:t>
          </a:r>
        </a:p>
      </dsp:txBody>
      <dsp:txXfrm>
        <a:off x="30442" y="37459"/>
        <a:ext cx="5023723" cy="562726"/>
      </dsp:txXfrm>
    </dsp:sp>
    <dsp:sp modelId="{3F9A65D8-34EE-4BE5-B9C0-EAED07615A7A}">
      <dsp:nvSpPr>
        <dsp:cNvPr id="0" name=""/>
        <dsp:cNvSpPr/>
      </dsp:nvSpPr>
      <dsp:spPr>
        <a:xfrm>
          <a:off x="0" y="630627"/>
          <a:ext cx="5084607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43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 Windowing and Filtering</a:t>
          </a:r>
        </a:p>
      </dsp:txBody>
      <dsp:txXfrm>
        <a:off x="0" y="630627"/>
        <a:ext cx="5084607" cy="430560"/>
      </dsp:txXfrm>
    </dsp:sp>
    <dsp:sp modelId="{64DB8EC1-4DDC-49C0-88BB-A871DDD9BB7C}">
      <dsp:nvSpPr>
        <dsp:cNvPr id="0" name=""/>
        <dsp:cNvSpPr/>
      </dsp:nvSpPr>
      <dsp:spPr>
        <a:xfrm>
          <a:off x="0" y="1061187"/>
          <a:ext cx="5084607" cy="6236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Getting the features</a:t>
          </a:r>
        </a:p>
      </dsp:txBody>
      <dsp:txXfrm>
        <a:off x="30442" y="1091629"/>
        <a:ext cx="5023723" cy="562726"/>
      </dsp:txXfrm>
    </dsp:sp>
    <dsp:sp modelId="{C0ADF4C2-81A2-4898-9482-93E07A549D60}">
      <dsp:nvSpPr>
        <dsp:cNvPr id="0" name=""/>
        <dsp:cNvSpPr/>
      </dsp:nvSpPr>
      <dsp:spPr>
        <a:xfrm>
          <a:off x="0" y="1684797"/>
          <a:ext cx="5084607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43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 Fourier Transform</a:t>
          </a:r>
        </a:p>
      </dsp:txBody>
      <dsp:txXfrm>
        <a:off x="0" y="1684797"/>
        <a:ext cx="5084607" cy="4305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3B3653-7465-4976-9079-45E8E6B4AC70}">
      <dsp:nvSpPr>
        <dsp:cNvPr id="0" name=""/>
        <dsp:cNvSpPr/>
      </dsp:nvSpPr>
      <dsp:spPr>
        <a:xfrm>
          <a:off x="3659" y="542324"/>
          <a:ext cx="1361201" cy="5444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100" b="1" kern="1200" dirty="0"/>
            <a:t>Data Analysis</a:t>
          </a:r>
          <a:endParaRPr lang="en-US" sz="1100" b="1" kern="1200" dirty="0"/>
        </a:p>
      </dsp:txBody>
      <dsp:txXfrm>
        <a:off x="275899" y="542324"/>
        <a:ext cx="816721" cy="544480"/>
      </dsp:txXfrm>
    </dsp:sp>
    <dsp:sp modelId="{5558A8BC-4BBB-4123-90A2-1CFC655C1897}">
      <dsp:nvSpPr>
        <dsp:cNvPr id="0" name=""/>
        <dsp:cNvSpPr/>
      </dsp:nvSpPr>
      <dsp:spPr>
        <a:xfrm>
          <a:off x="1228740" y="542324"/>
          <a:ext cx="1361201" cy="5444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100" b="1" kern="1200" dirty="0"/>
            <a:t>Features Extraction</a:t>
          </a:r>
          <a:endParaRPr lang="en-US" sz="1100" b="1" kern="1200" dirty="0"/>
        </a:p>
      </dsp:txBody>
      <dsp:txXfrm>
        <a:off x="1500980" y="542324"/>
        <a:ext cx="816721" cy="544480"/>
      </dsp:txXfrm>
    </dsp:sp>
    <dsp:sp modelId="{4F28DD00-C0A9-4354-AD04-E4DB09873F05}">
      <dsp:nvSpPr>
        <dsp:cNvPr id="0" name=""/>
        <dsp:cNvSpPr/>
      </dsp:nvSpPr>
      <dsp:spPr>
        <a:xfrm>
          <a:off x="2453821" y="542324"/>
          <a:ext cx="1361201" cy="5444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Labels Vector</a:t>
          </a:r>
        </a:p>
      </dsp:txBody>
      <dsp:txXfrm>
        <a:off x="2726061" y="542324"/>
        <a:ext cx="816721" cy="544480"/>
      </dsp:txXfrm>
    </dsp:sp>
    <dsp:sp modelId="{CCDFA67C-CE7C-40A3-8547-03559CEC9DE7}">
      <dsp:nvSpPr>
        <dsp:cNvPr id="0" name=""/>
        <dsp:cNvSpPr/>
      </dsp:nvSpPr>
      <dsp:spPr>
        <a:xfrm>
          <a:off x="3678901" y="542324"/>
          <a:ext cx="1361201" cy="5444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Partitioning</a:t>
          </a:r>
        </a:p>
      </dsp:txBody>
      <dsp:txXfrm>
        <a:off x="3951141" y="542324"/>
        <a:ext cx="816721" cy="544480"/>
      </dsp:txXfrm>
    </dsp:sp>
    <dsp:sp modelId="{BA5EA714-3987-4890-906E-39310A31577F}">
      <dsp:nvSpPr>
        <dsp:cNvPr id="0" name=""/>
        <dsp:cNvSpPr/>
      </dsp:nvSpPr>
      <dsp:spPr>
        <a:xfrm>
          <a:off x="4903982" y="542324"/>
          <a:ext cx="1361201" cy="5444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Training</a:t>
          </a:r>
        </a:p>
      </dsp:txBody>
      <dsp:txXfrm>
        <a:off x="5176222" y="542324"/>
        <a:ext cx="816721" cy="544480"/>
      </dsp:txXfrm>
    </dsp:sp>
    <dsp:sp modelId="{084FD694-53DE-4964-A0EC-ABB8708434C2}">
      <dsp:nvSpPr>
        <dsp:cNvPr id="0" name=""/>
        <dsp:cNvSpPr/>
      </dsp:nvSpPr>
      <dsp:spPr>
        <a:xfrm>
          <a:off x="6129063" y="542324"/>
          <a:ext cx="1361201" cy="54448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Results analysis</a:t>
          </a:r>
        </a:p>
      </dsp:txBody>
      <dsp:txXfrm>
        <a:off x="6401303" y="542324"/>
        <a:ext cx="816721" cy="5444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2F49A-A029-41CA-8A69-78DA571F561E}">
      <dsp:nvSpPr>
        <dsp:cNvPr id="0" name=""/>
        <dsp:cNvSpPr/>
      </dsp:nvSpPr>
      <dsp:spPr>
        <a:xfrm>
          <a:off x="2561755" y="1834"/>
          <a:ext cx="1530230" cy="153023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New Generation</a:t>
          </a:r>
        </a:p>
      </dsp:txBody>
      <dsp:txXfrm>
        <a:off x="2785852" y="225931"/>
        <a:ext cx="1082036" cy="1082036"/>
      </dsp:txXfrm>
    </dsp:sp>
    <dsp:sp modelId="{8D279C74-DD68-41C9-A110-6255D2EEF6BA}">
      <dsp:nvSpPr>
        <dsp:cNvPr id="0" name=""/>
        <dsp:cNvSpPr/>
      </dsp:nvSpPr>
      <dsp:spPr>
        <a:xfrm rot="2160000">
          <a:off x="4043710" y="1177443"/>
          <a:ext cx="407148" cy="51645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solidFill>
            <a:schemeClr val="tx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055374" y="1244836"/>
        <a:ext cx="285004" cy="309872"/>
      </dsp:txXfrm>
    </dsp:sp>
    <dsp:sp modelId="{ED9F2C2E-763D-4A1B-A48C-2071EB7360FB}">
      <dsp:nvSpPr>
        <dsp:cNvPr id="0" name=""/>
        <dsp:cNvSpPr/>
      </dsp:nvSpPr>
      <dsp:spPr>
        <a:xfrm>
          <a:off x="4421228" y="1352820"/>
          <a:ext cx="1530230" cy="153023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New Solutions</a:t>
          </a:r>
        </a:p>
      </dsp:txBody>
      <dsp:txXfrm>
        <a:off x="4645325" y="1576917"/>
        <a:ext cx="1082036" cy="1082036"/>
      </dsp:txXfrm>
    </dsp:sp>
    <dsp:sp modelId="{FC6EAEFE-BBBD-499E-BD2D-6DA99360FDEC}">
      <dsp:nvSpPr>
        <dsp:cNvPr id="0" name=""/>
        <dsp:cNvSpPr/>
      </dsp:nvSpPr>
      <dsp:spPr>
        <a:xfrm rot="6480000">
          <a:off x="4631202" y="2941721"/>
          <a:ext cx="407148" cy="51645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solidFill>
            <a:schemeClr val="tx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4711146" y="2986928"/>
        <a:ext cx="285004" cy="309872"/>
      </dsp:txXfrm>
    </dsp:sp>
    <dsp:sp modelId="{39125EA4-E116-4B55-A61D-261A9C8381CF}">
      <dsp:nvSpPr>
        <dsp:cNvPr id="0" name=""/>
        <dsp:cNvSpPr/>
      </dsp:nvSpPr>
      <dsp:spPr>
        <a:xfrm>
          <a:off x="3710973" y="3538763"/>
          <a:ext cx="1530230" cy="153023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For each solution it creates Mel-spectrograms</a:t>
          </a:r>
        </a:p>
      </dsp:txBody>
      <dsp:txXfrm>
        <a:off x="3935070" y="3762860"/>
        <a:ext cx="1082036" cy="1082036"/>
      </dsp:txXfrm>
    </dsp:sp>
    <dsp:sp modelId="{9AE158CC-E5DC-4455-8730-AC2623C92987}">
      <dsp:nvSpPr>
        <dsp:cNvPr id="0" name=""/>
        <dsp:cNvSpPr/>
      </dsp:nvSpPr>
      <dsp:spPr>
        <a:xfrm rot="10800000">
          <a:off x="3134819" y="4045652"/>
          <a:ext cx="407148" cy="51645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solidFill>
            <a:schemeClr val="tx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3256963" y="4148942"/>
        <a:ext cx="285004" cy="309872"/>
      </dsp:txXfrm>
    </dsp:sp>
    <dsp:sp modelId="{7EA8A60D-B689-4622-8E49-EEF44804CDC8}">
      <dsp:nvSpPr>
        <dsp:cNvPr id="0" name=""/>
        <dsp:cNvSpPr/>
      </dsp:nvSpPr>
      <dsp:spPr>
        <a:xfrm>
          <a:off x="1412537" y="3538763"/>
          <a:ext cx="1530230" cy="153023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Train the new set with AlexNet</a:t>
          </a:r>
        </a:p>
      </dsp:txBody>
      <dsp:txXfrm>
        <a:off x="1636634" y="3762860"/>
        <a:ext cx="1082036" cy="1082036"/>
      </dsp:txXfrm>
    </dsp:sp>
    <dsp:sp modelId="{4896AD5B-C7EB-42A0-A06F-4D47D991C206}">
      <dsp:nvSpPr>
        <dsp:cNvPr id="0" name=""/>
        <dsp:cNvSpPr/>
      </dsp:nvSpPr>
      <dsp:spPr>
        <a:xfrm rot="15120000">
          <a:off x="1622511" y="2963639"/>
          <a:ext cx="407148" cy="51645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solidFill>
            <a:schemeClr val="tx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1702455" y="3125012"/>
        <a:ext cx="285004" cy="309872"/>
      </dsp:txXfrm>
    </dsp:sp>
    <dsp:sp modelId="{40FADB29-289A-4340-A5A4-17D49D898B9C}">
      <dsp:nvSpPr>
        <dsp:cNvPr id="0" name=""/>
        <dsp:cNvSpPr/>
      </dsp:nvSpPr>
      <dsp:spPr>
        <a:xfrm>
          <a:off x="702281" y="1352820"/>
          <a:ext cx="1530230" cy="153023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Calculate the Accuracy</a:t>
          </a:r>
        </a:p>
      </dsp:txBody>
      <dsp:txXfrm>
        <a:off x="926378" y="1576917"/>
        <a:ext cx="1082036" cy="1082036"/>
      </dsp:txXfrm>
    </dsp:sp>
    <dsp:sp modelId="{EA66DF50-78D9-4BB3-B84D-6E9023FA5700}">
      <dsp:nvSpPr>
        <dsp:cNvPr id="0" name=""/>
        <dsp:cNvSpPr/>
      </dsp:nvSpPr>
      <dsp:spPr>
        <a:xfrm rot="19440000">
          <a:off x="2184237" y="1190989"/>
          <a:ext cx="407148" cy="51645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solidFill>
            <a:schemeClr val="tx2"/>
          </a:solidFill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195901" y="1330176"/>
        <a:ext cx="285004" cy="309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5/9/2024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5/9/2024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654" y="1447801"/>
            <a:ext cx="8823360" cy="3329581"/>
          </a:xfrm>
        </p:spPr>
        <p:txBody>
          <a:bodyPr anchor="b"/>
          <a:lstStyle>
            <a:lvl1pPr>
              <a:defRPr sz="7198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654" y="4777380"/>
            <a:ext cx="8823360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9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6" y="4800587"/>
            <a:ext cx="8823359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654" y="685800"/>
            <a:ext cx="8823360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5" y="5367325"/>
            <a:ext cx="882335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00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4" y="1447800"/>
            <a:ext cx="8823361" cy="1981200"/>
          </a:xfrm>
        </p:spPr>
        <p:txBody>
          <a:bodyPr/>
          <a:lstStyle>
            <a:lvl1pPr>
              <a:defRPr sz="4799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657600"/>
            <a:ext cx="8823361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60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391" y="1447800"/>
            <a:ext cx="7997232" cy="2323374"/>
          </a:xfrm>
        </p:spPr>
        <p:txBody>
          <a:bodyPr/>
          <a:lstStyle>
            <a:lvl1pPr>
              <a:defRPr sz="4799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29898" y="3771174"/>
            <a:ext cx="7277753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o-RO"/>
              <a:t>Faceţi clic pentru a edita Master stiluri text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4350657"/>
            <a:ext cx="8823361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061" y="971253"/>
            <a:ext cx="80170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196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28060" y="2613787"/>
            <a:ext cx="80170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196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9503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3" y="3124201"/>
            <a:ext cx="8823362" cy="1653180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4777381"/>
            <a:ext cx="8823361" cy="860400"/>
          </a:xfrm>
        </p:spPr>
        <p:txBody>
          <a:bodyPr anchor="t"/>
          <a:lstStyle>
            <a:lvl1pPr marL="0" indent="0" algn="l">
              <a:buNone/>
              <a:defRPr sz="1999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67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199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782" y="1981200"/>
            <a:ext cx="294609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293" y="2667000"/>
            <a:ext cx="292658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2648" y="1981200"/>
            <a:ext cx="2935476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2097" y="2667000"/>
            <a:ext cx="2946027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2845" y="1981200"/>
            <a:ext cx="293134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2845" y="2667000"/>
            <a:ext cx="2931349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517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0414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17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ană cu trei i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199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293" y="4250949"/>
            <a:ext cx="2939284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293" y="2209800"/>
            <a:ext cx="293928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293" y="4827212"/>
            <a:ext cx="2939284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8363" y="4250949"/>
            <a:ext cx="292976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8362" y="2209800"/>
            <a:ext cx="292976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7009" y="4827211"/>
            <a:ext cx="293364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2845" y="4250949"/>
            <a:ext cx="293134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2844" y="2209800"/>
            <a:ext cx="2931349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2720" y="4827209"/>
            <a:ext cx="293523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517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0414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71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8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2050" y="430214"/>
            <a:ext cx="1752145" cy="5826125"/>
          </a:xfrm>
        </p:spPr>
        <p:txBody>
          <a:bodyPr vert="eaVert" anchor="b" anchorCtr="0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294" y="887414"/>
            <a:ext cx="7421216" cy="5368924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9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2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6" y="2861734"/>
            <a:ext cx="8823359" cy="1915647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654" y="4777381"/>
            <a:ext cx="8823360" cy="860400"/>
          </a:xfrm>
        </p:spPr>
        <p:txBody>
          <a:bodyPr anchor="t"/>
          <a:lstStyle>
            <a:lvl1pPr marL="0" indent="0" algn="l">
              <a:buNone/>
              <a:defRPr sz="1999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1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025" y="2060576"/>
            <a:ext cx="4395194" cy="4195763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3021" y="2056093"/>
            <a:ext cx="4395196" cy="4200245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2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026" y="1905000"/>
            <a:ext cx="439519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025" y="2514600"/>
            <a:ext cx="4395194" cy="3741738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3023" y="1905000"/>
            <a:ext cx="4395194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3023" y="2514600"/>
            <a:ext cx="4395194" cy="3741738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2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77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7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652" y="1447800"/>
            <a:ext cx="3400178" cy="1447800"/>
          </a:xfrm>
        </p:spPr>
        <p:txBody>
          <a:bodyPr anchor="b"/>
          <a:lstStyle>
            <a:lvl1pPr algn="l">
              <a:defRPr sz="2399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370" y="1447800"/>
            <a:ext cx="5194644" cy="4572000"/>
          </a:xfrm>
        </p:spPr>
        <p:txBody>
          <a:bodyPr anchor="ctr">
            <a:norm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3" y="3129281"/>
            <a:ext cx="3400177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3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606" y="1854192"/>
            <a:ext cx="5091580" cy="1574808"/>
          </a:xfrm>
        </p:spPr>
        <p:txBody>
          <a:bodyPr anchor="b">
            <a:normAutofit/>
          </a:bodyPr>
          <a:lstStyle>
            <a:lvl1pPr algn="l">
              <a:defRPr sz="3599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7736" y="1143000"/>
            <a:ext cx="3199567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654" y="3657600"/>
            <a:ext cx="5083655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2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6"/>
            <a:ext cx="4035961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8"/>
            <a:ext cx="1522016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6770" y="1676400"/>
            <a:ext cx="2818666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7330" y="1"/>
            <a:ext cx="1602969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3637" y="6096000"/>
            <a:ext cx="993475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5094" y="0"/>
            <a:ext cx="68562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5943" y="452718"/>
            <a:ext cx="9402274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025" y="2052919"/>
            <a:ext cx="894421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2866" y="1790741"/>
            <a:ext cx="990599" cy="30472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48740" y="3225337"/>
            <a:ext cx="3859795" cy="30472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9844" y="295730"/>
            <a:ext cx="837981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799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0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063" rtl="0" eaLnBrk="1" latinLnBrk="0" hangingPunct="1">
        <a:spcBef>
          <a:spcPct val="0"/>
        </a:spcBef>
        <a:buNone/>
        <a:defRPr sz="4199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99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799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24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9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949" y="1524000"/>
            <a:ext cx="10437812" cy="226278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4500" b="1" dirty="0"/>
              <a:t>Machine Learning Models for the </a:t>
            </a:r>
            <a:br>
              <a:rPr lang="en-US" sz="4500" b="1" dirty="0"/>
            </a:br>
            <a:r>
              <a:rPr lang="en-US" sz="4500" b="1" dirty="0"/>
              <a:t>Diagnosis of Parkinson Using Audio Signals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7012" y="5607159"/>
            <a:ext cx="4558758" cy="1166220"/>
          </a:xfrm>
        </p:spPr>
        <p:txBody>
          <a:bodyPr>
            <a:normAutofit fontScale="92500" lnSpcReduction="10000"/>
          </a:bodyPr>
          <a:lstStyle/>
          <a:p>
            <a:r>
              <a:rPr lang="ro-RO" b="1" dirty="0">
                <a:solidFill>
                  <a:schemeClr val="tx2">
                    <a:lumMod val="75000"/>
                  </a:schemeClr>
                </a:solidFill>
              </a:rPr>
              <a:t>AUTHORS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DENISA-GABRIELA MUSTEA</a:t>
            </a:r>
            <a:r>
              <a:rPr lang="ro-RO" b="1" dirty="0">
                <a:solidFill>
                  <a:schemeClr val="tx2">
                    <a:lumMod val="75000"/>
                  </a:schemeClr>
                </a:solidFill>
              </a:rPr>
              <a:t>ȚĂ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LAVINIA-EUGENIA FERARIU</a:t>
            </a:r>
            <a:endParaRPr lang="ro-RO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1BB8C0F7-89CB-DB71-3595-2FA858877803}"/>
              </a:ext>
            </a:extLst>
          </p:cNvPr>
          <p:cNvSpPr txBox="1"/>
          <p:nvPr/>
        </p:nvSpPr>
        <p:spPr>
          <a:xfrm>
            <a:off x="5444671" y="6089726"/>
            <a:ext cx="6744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Department of Automatic Control and Applied Informatics</a:t>
            </a:r>
          </a:p>
          <a:p>
            <a:pPr algn="r"/>
            <a:r>
              <a:rPr lang="en-US" dirty="0"/>
              <a:t>Gheorghe Asachi Technical University of Iasi, Romania</a:t>
            </a:r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03C4060A-F7A2-D484-567C-58794FE5A2CE}"/>
              </a:ext>
            </a:extLst>
          </p:cNvPr>
          <p:cNvSpPr txBox="1"/>
          <p:nvPr/>
        </p:nvSpPr>
        <p:spPr>
          <a:xfrm>
            <a:off x="2360612" y="121943"/>
            <a:ext cx="8036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Healthcare Digital Ecosystems: Hypotheses, Methods and Applications</a:t>
            </a:r>
          </a:p>
          <a:p>
            <a:pPr algn="r"/>
            <a:r>
              <a:rPr lang="en-US" dirty="0"/>
              <a:t>1st jRoMedINF Conference – May 13-14, 2024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3D1012E-E120-910A-EC6B-079DF58CD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685800"/>
            <a:ext cx="9402274" cy="1400530"/>
          </a:xfrm>
        </p:spPr>
        <p:txBody>
          <a:bodyPr/>
          <a:lstStyle/>
          <a:p>
            <a:r>
              <a:rPr lang="en-US" sz="4000" b="1" dirty="0"/>
              <a:t>Conclusions</a:t>
            </a:r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B355BC08-ABFB-6F76-DF40-B13D2C5CFECE}"/>
              </a:ext>
            </a:extLst>
          </p:cNvPr>
          <p:cNvSpPr txBox="1"/>
          <p:nvPr/>
        </p:nvSpPr>
        <p:spPr>
          <a:xfrm>
            <a:off x="608012" y="1752600"/>
            <a:ext cx="10594567" cy="3985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300" dirty="0"/>
              <a:t>Diagnosis of Parkinson’s disease using audio signals</a:t>
            </a:r>
          </a:p>
          <a:p>
            <a:r>
              <a:rPr lang="en-US" sz="2300" dirty="0"/>
              <a:t>		- with Random Forest using Fourier Features</a:t>
            </a:r>
          </a:p>
          <a:p>
            <a:r>
              <a:rPr lang="en-US" sz="2300" dirty="0"/>
              <a:t>		- with AlexNet using Mel-spectrograms</a:t>
            </a:r>
          </a:p>
          <a:p>
            <a:r>
              <a:rPr lang="en-US" sz="2300" dirty="0"/>
              <a:t>		- with GA for optimizing the Mel-spectrograms</a:t>
            </a:r>
          </a:p>
          <a:p>
            <a:endParaRPr lang="en-US" sz="23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300" dirty="0"/>
              <a:t>Good results with all methods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300" dirty="0"/>
              <a:t>Best accuracy: with AlexNet for Mel-spectrograms optimized by </a:t>
            </a:r>
          </a:p>
          <a:p>
            <a:r>
              <a:rPr lang="en-US" sz="2300" dirty="0"/>
              <a:t>		Genetic Algorithm</a:t>
            </a:r>
          </a:p>
          <a:p>
            <a:endParaRPr lang="en-US" sz="23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300" dirty="0"/>
              <a:t>Future improvements: optimization of other </a:t>
            </a:r>
          </a:p>
          <a:p>
            <a:r>
              <a:rPr lang="en-US" sz="2300" dirty="0"/>
              <a:t>parameters through the genetical method</a:t>
            </a:r>
          </a:p>
        </p:txBody>
      </p:sp>
    </p:spTree>
    <p:extLst>
      <p:ext uri="{BB962C8B-B14F-4D97-AF65-F5344CB8AC3E}">
        <p14:creationId xmlns:p14="http://schemas.microsoft.com/office/powerpoint/2010/main" val="366455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Table of Contents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729278" y="1752600"/>
            <a:ext cx="10813604" cy="4195481"/>
          </a:xfrm>
        </p:spPr>
        <p:txBody>
          <a:bodyPr>
            <a:normAutofit/>
          </a:bodyPr>
          <a:lstStyle/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500" b="1" dirty="0"/>
              <a:t>Introduction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500" b="1" dirty="0"/>
              <a:t>Diagnosis Using Fourier Features and Random Forest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500" b="1" dirty="0"/>
              <a:t>Diagnosis Using CNN AlexNet Model and Mel-Spectrograms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500" b="1" dirty="0"/>
              <a:t>Optimization Using Genetic Algorithms</a:t>
            </a:r>
          </a:p>
          <a:p>
            <a:pPr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500" b="1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E70ACB2-22D2-3695-08B0-5F37DFF56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346" y="473523"/>
            <a:ext cx="9829800" cy="990600"/>
          </a:xfrm>
        </p:spPr>
        <p:txBody>
          <a:bodyPr/>
          <a:lstStyle/>
          <a:p>
            <a:r>
              <a:rPr lang="en-US" sz="4000" b="1" dirty="0"/>
              <a:t>Introduction</a:t>
            </a:r>
          </a:p>
        </p:txBody>
      </p:sp>
      <p:pic>
        <p:nvPicPr>
          <p:cNvPr id="8" name="Imagine 7" descr="O imagine care conține Interval, captură de ecran, text, diagramă&#10;&#10;Descriere generată automat">
            <a:extLst>
              <a:ext uri="{FF2B5EF4-FFF2-40B4-BE49-F238E27FC236}">
                <a16:creationId xmlns:a16="http://schemas.microsoft.com/office/drawing/2014/main" id="{5193128D-549E-B499-C89C-11E9AD55D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273" y="1809532"/>
            <a:ext cx="4362147" cy="32344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Substituent conținut 9">
            <a:extLst>
              <a:ext uri="{FF2B5EF4-FFF2-40B4-BE49-F238E27FC236}">
                <a16:creationId xmlns:a16="http://schemas.microsoft.com/office/drawing/2014/main" id="{092565AF-3945-1FC2-EC6A-FFD1117E3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2" y="1600200"/>
            <a:ext cx="6096000" cy="145228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Parkinson's disease - the second most common after Alzheimer's among the global population.</a:t>
            </a:r>
          </a:p>
        </p:txBody>
      </p:sp>
      <p:sp>
        <p:nvSpPr>
          <p:cNvPr id="11" name="CasetăText 10">
            <a:extLst>
              <a:ext uri="{FF2B5EF4-FFF2-40B4-BE49-F238E27FC236}">
                <a16:creationId xmlns:a16="http://schemas.microsoft.com/office/drawing/2014/main" id="{AD712EC0-C918-1585-2A2B-3AA23EA75009}"/>
              </a:ext>
            </a:extLst>
          </p:cNvPr>
          <p:cNvSpPr txBox="1"/>
          <p:nvPr/>
        </p:nvSpPr>
        <p:spPr>
          <a:xfrm>
            <a:off x="455612" y="2826602"/>
            <a:ext cx="297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affects: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Prosody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Articulation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Phonetics</a:t>
            </a:r>
          </a:p>
        </p:txBody>
      </p:sp>
      <p:sp>
        <p:nvSpPr>
          <p:cNvPr id="27" name="Acoladă dreapta 26">
            <a:extLst>
              <a:ext uri="{FF2B5EF4-FFF2-40B4-BE49-F238E27FC236}">
                <a16:creationId xmlns:a16="http://schemas.microsoft.com/office/drawing/2014/main" id="{81E105F6-F5B2-CED5-1961-D1CA0E7DF509}"/>
              </a:ext>
            </a:extLst>
          </p:cNvPr>
          <p:cNvSpPr/>
          <p:nvPr/>
        </p:nvSpPr>
        <p:spPr>
          <a:xfrm>
            <a:off x="2513012" y="2905006"/>
            <a:ext cx="274319" cy="1043525"/>
          </a:xfrm>
          <a:prstGeom prst="rightBrac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asetăText 27">
            <a:extLst>
              <a:ext uri="{FF2B5EF4-FFF2-40B4-BE49-F238E27FC236}">
                <a16:creationId xmlns:a16="http://schemas.microsoft.com/office/drawing/2014/main" id="{E2147486-A7EA-E060-96A9-077ED476E1FD}"/>
              </a:ext>
            </a:extLst>
          </p:cNvPr>
          <p:cNvSpPr txBox="1"/>
          <p:nvPr/>
        </p:nvSpPr>
        <p:spPr>
          <a:xfrm>
            <a:off x="3133854" y="2988046"/>
            <a:ext cx="3339376" cy="369332"/>
          </a:xfrm>
          <a:prstGeom prst="rect">
            <a:avLst/>
          </a:prstGeom>
          <a:noFill/>
          <a:effectLst>
            <a:softEdge rad="0"/>
          </a:effectLst>
          <a:scene3d>
            <a:camera prst="orthographicFront">
              <a:rot lat="0" lon="299987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More common among men</a:t>
            </a:r>
          </a:p>
        </p:txBody>
      </p:sp>
      <p:cxnSp>
        <p:nvCxnSpPr>
          <p:cNvPr id="30" name="Conector drept cu săgeată 29">
            <a:extLst>
              <a:ext uri="{FF2B5EF4-FFF2-40B4-BE49-F238E27FC236}">
                <a16:creationId xmlns:a16="http://schemas.microsoft.com/office/drawing/2014/main" id="{A8AF3F0C-ECC1-0685-7844-BB0AC58A318F}"/>
              </a:ext>
            </a:extLst>
          </p:cNvPr>
          <p:cNvCxnSpPr>
            <a:cxnSpLocks/>
            <a:stCxn id="27" idx="1"/>
            <a:endCxn id="8" idx="1"/>
          </p:cNvCxnSpPr>
          <p:nvPr/>
        </p:nvCxnSpPr>
        <p:spPr>
          <a:xfrm flipV="1">
            <a:off x="2787331" y="3426768"/>
            <a:ext cx="4168942" cy="1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7" name="CasetăText 36">
            <a:extLst>
              <a:ext uri="{FF2B5EF4-FFF2-40B4-BE49-F238E27FC236}">
                <a16:creationId xmlns:a16="http://schemas.microsoft.com/office/drawing/2014/main" id="{C9781351-626C-0325-EB5D-62873821A6D3}"/>
              </a:ext>
            </a:extLst>
          </p:cNvPr>
          <p:cNvSpPr txBox="1"/>
          <p:nvPr/>
        </p:nvSpPr>
        <p:spPr>
          <a:xfrm>
            <a:off x="3795039" y="3496159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ages ≥ 50)</a:t>
            </a:r>
          </a:p>
        </p:txBody>
      </p:sp>
      <p:sp>
        <p:nvSpPr>
          <p:cNvPr id="38" name="CasetăText 37">
            <a:extLst>
              <a:ext uri="{FF2B5EF4-FFF2-40B4-BE49-F238E27FC236}">
                <a16:creationId xmlns:a16="http://schemas.microsoft.com/office/drawing/2014/main" id="{DD753418-7891-8303-2CED-D2CA881F4C61}"/>
              </a:ext>
            </a:extLst>
          </p:cNvPr>
          <p:cNvSpPr txBox="1"/>
          <p:nvPr/>
        </p:nvSpPr>
        <p:spPr>
          <a:xfrm>
            <a:off x="455612" y="4683458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Main Objective:</a:t>
            </a:r>
          </a:p>
        </p:txBody>
      </p:sp>
      <p:graphicFrame>
        <p:nvGraphicFramePr>
          <p:cNvPr id="39" name="Nomogramă 38">
            <a:extLst>
              <a:ext uri="{FF2B5EF4-FFF2-40B4-BE49-F238E27FC236}">
                <a16:creationId xmlns:a16="http://schemas.microsoft.com/office/drawing/2014/main" id="{619A0BBE-0D9E-E1BE-420D-CA915419B7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7963498"/>
              </p:ext>
            </p:extLst>
          </p:nvPr>
        </p:nvGraphicFramePr>
        <p:xfrm>
          <a:off x="924643" y="4770554"/>
          <a:ext cx="10198970" cy="21289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9339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44C6C5E-85CE-3E03-8E64-8FDA12237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Diagnosis Using Fourier Features and Random Forest</a:t>
            </a:r>
            <a:endParaRPr lang="en-US" sz="4000" dirty="0"/>
          </a:p>
        </p:txBody>
      </p:sp>
      <p:pic>
        <p:nvPicPr>
          <p:cNvPr id="8" name="Imagine 7">
            <a:extLst>
              <a:ext uri="{FF2B5EF4-FFF2-40B4-BE49-F238E27FC236}">
                <a16:creationId xmlns:a16="http://schemas.microsoft.com/office/drawing/2014/main" id="{E70734DB-9A11-FE24-6FA1-5AE4FA9CE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42" y="3988420"/>
            <a:ext cx="3619669" cy="271326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CasetăText 11">
            <a:extLst>
              <a:ext uri="{FF2B5EF4-FFF2-40B4-BE49-F238E27FC236}">
                <a16:creationId xmlns:a16="http://schemas.microsoft.com/office/drawing/2014/main" id="{27DDFF00-EE8A-7809-CCF8-2B7AD9A6F920}"/>
              </a:ext>
            </a:extLst>
          </p:cNvPr>
          <p:cNvSpPr txBox="1"/>
          <p:nvPr/>
        </p:nvSpPr>
        <p:spPr>
          <a:xfrm>
            <a:off x="7085012" y="1820591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Random Forest Architecture</a:t>
            </a:r>
          </a:p>
        </p:txBody>
      </p:sp>
      <p:graphicFrame>
        <p:nvGraphicFramePr>
          <p:cNvPr id="15" name="Nomogramă 14">
            <a:extLst>
              <a:ext uri="{FF2B5EF4-FFF2-40B4-BE49-F238E27FC236}">
                <a16:creationId xmlns:a16="http://schemas.microsoft.com/office/drawing/2014/main" id="{B485A1B4-CDD1-61D5-1C70-82F342FDDB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6059420"/>
              </p:ext>
            </p:extLst>
          </p:nvPr>
        </p:nvGraphicFramePr>
        <p:xfrm>
          <a:off x="628805" y="1837697"/>
          <a:ext cx="5084607" cy="2122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8" name="Imagine 17">
            <a:extLst>
              <a:ext uri="{FF2B5EF4-FFF2-40B4-BE49-F238E27FC236}">
                <a16:creationId xmlns:a16="http://schemas.microsoft.com/office/drawing/2014/main" id="{0084384F-FCB7-B437-C534-F62BC56C47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12" y="2308656"/>
            <a:ext cx="5496855" cy="40717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810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E3141E8-F1B6-F4D7-80C3-DC4A81433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68" y="388972"/>
            <a:ext cx="9402274" cy="1400530"/>
          </a:xfrm>
        </p:spPr>
        <p:txBody>
          <a:bodyPr/>
          <a:lstStyle/>
          <a:p>
            <a:r>
              <a:rPr lang="en-US" sz="4000" b="1" dirty="0"/>
              <a:t>Diagnosis Using Fourier Features and Random Forest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6274650-E1DF-604C-F54D-F1A406E9B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950" y="1981212"/>
            <a:ext cx="2171987" cy="4616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Process:</a:t>
            </a:r>
          </a:p>
        </p:txBody>
      </p:sp>
      <p:graphicFrame>
        <p:nvGraphicFramePr>
          <p:cNvPr id="5" name="Nomogramă 4">
            <a:extLst>
              <a:ext uri="{FF2B5EF4-FFF2-40B4-BE49-F238E27FC236}">
                <a16:creationId xmlns:a16="http://schemas.microsoft.com/office/drawing/2014/main" id="{4F590EEB-9D6E-BAED-0208-280E57DE0C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6164284"/>
              </p:ext>
            </p:extLst>
          </p:nvPr>
        </p:nvGraphicFramePr>
        <p:xfrm>
          <a:off x="327224" y="2166982"/>
          <a:ext cx="7493924" cy="1629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asetăText 9">
            <a:extLst>
              <a:ext uri="{FF2B5EF4-FFF2-40B4-BE49-F238E27FC236}">
                <a16:creationId xmlns:a16="http://schemas.microsoft.com/office/drawing/2014/main" id="{43FADBF6-E25B-A0A4-0DA3-B047E596E4CE}"/>
              </a:ext>
            </a:extLst>
          </p:cNvPr>
          <p:cNvSpPr txBox="1"/>
          <p:nvPr/>
        </p:nvSpPr>
        <p:spPr>
          <a:xfrm>
            <a:off x="2664486" y="5349749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/>
              <a:t>Average </a:t>
            </a:r>
            <a:r>
              <a:rPr lang="en-US" b="1" noProof="1"/>
              <a:t>Accuracy</a:t>
            </a:r>
            <a:r>
              <a:rPr lang="en-US" b="1" dirty="0"/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</a:rPr>
              <a:t>1,500 Hz – </a:t>
            </a:r>
            <a:r>
              <a:rPr lang="ro-RO" sz="1800" dirty="0">
                <a:effectLst/>
                <a:latin typeface="+mj-lt"/>
                <a:ea typeface="SimSun" panose="02010600030101010101" pitchFamily="2" charset="-122"/>
              </a:rPr>
              <a:t>79.88%</a:t>
            </a:r>
            <a:endParaRPr lang="en-US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</a:rPr>
              <a:t>11,500 Hz – </a:t>
            </a:r>
            <a:r>
              <a:rPr lang="ro-RO" sz="1800" dirty="0">
                <a:effectLst/>
                <a:latin typeface="+mj-lt"/>
                <a:ea typeface="SimSun" panose="02010600030101010101" pitchFamily="2" charset="-122"/>
              </a:rPr>
              <a:t>77.55% </a:t>
            </a:r>
            <a:endParaRPr lang="en-US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</a:rPr>
              <a:t>21,500 Hz – </a:t>
            </a:r>
            <a:r>
              <a:rPr lang="ro-RO" sz="1800" dirty="0">
                <a:effectLst/>
                <a:latin typeface="+mj-lt"/>
                <a:ea typeface="SimSun" panose="02010600030101010101" pitchFamily="2" charset="-122"/>
              </a:rPr>
              <a:t>80.22%</a:t>
            </a:r>
            <a:endParaRPr lang="en-US" dirty="0">
              <a:latin typeface="+mj-lt"/>
            </a:endParaRPr>
          </a:p>
        </p:txBody>
      </p:sp>
      <p:sp>
        <p:nvSpPr>
          <p:cNvPr id="11" name="CasetăText 10">
            <a:extLst>
              <a:ext uri="{FF2B5EF4-FFF2-40B4-BE49-F238E27FC236}">
                <a16:creationId xmlns:a16="http://schemas.microsoft.com/office/drawing/2014/main" id="{5BCC6EF5-A748-5B5A-6161-EFE21F8E638C}"/>
              </a:ext>
            </a:extLst>
          </p:cNvPr>
          <p:cNvSpPr txBox="1"/>
          <p:nvPr/>
        </p:nvSpPr>
        <p:spPr>
          <a:xfrm>
            <a:off x="816680" y="3620461"/>
            <a:ext cx="26910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Important step </a:t>
            </a:r>
          </a:p>
        </p:txBody>
      </p:sp>
      <p:sp>
        <p:nvSpPr>
          <p:cNvPr id="12" name="CasetăText 11">
            <a:extLst>
              <a:ext uri="{FF2B5EF4-FFF2-40B4-BE49-F238E27FC236}">
                <a16:creationId xmlns:a16="http://schemas.microsoft.com/office/drawing/2014/main" id="{FB5068CE-8CB4-E93E-0E1F-47C17708088B}"/>
              </a:ext>
            </a:extLst>
          </p:cNvPr>
          <p:cNvSpPr txBox="1"/>
          <p:nvPr/>
        </p:nvSpPr>
        <p:spPr>
          <a:xfrm>
            <a:off x="680850" y="4577360"/>
            <a:ext cx="296267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Frequency Range</a:t>
            </a:r>
          </a:p>
        </p:txBody>
      </p:sp>
      <p:cxnSp>
        <p:nvCxnSpPr>
          <p:cNvPr id="23" name="Conector drept cu săgeată 22">
            <a:extLst>
              <a:ext uri="{FF2B5EF4-FFF2-40B4-BE49-F238E27FC236}">
                <a16:creationId xmlns:a16="http://schemas.microsoft.com/office/drawing/2014/main" id="{26412E83-2EFA-EE2B-B609-6C08EFEB2E16}"/>
              </a:ext>
            </a:extLst>
          </p:cNvPr>
          <p:cNvCxnSpPr>
            <a:cxnSpLocks/>
          </p:cNvCxnSpPr>
          <p:nvPr/>
        </p:nvCxnSpPr>
        <p:spPr>
          <a:xfrm>
            <a:off x="2162185" y="3290031"/>
            <a:ext cx="0" cy="33043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rept cu săgeată 29">
            <a:extLst>
              <a:ext uri="{FF2B5EF4-FFF2-40B4-BE49-F238E27FC236}">
                <a16:creationId xmlns:a16="http://schemas.microsoft.com/office/drawing/2014/main" id="{7D7C696D-C85E-8345-4A8A-E97272EDCC2F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2162186" y="4097515"/>
            <a:ext cx="0" cy="479845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Conector: cotit 36">
            <a:extLst>
              <a:ext uri="{FF2B5EF4-FFF2-40B4-BE49-F238E27FC236}">
                <a16:creationId xmlns:a16="http://schemas.microsoft.com/office/drawing/2014/main" id="{A73DF29C-68D1-D0F2-5BAE-0DAD8DF4C645}"/>
              </a:ext>
            </a:extLst>
          </p:cNvPr>
          <p:cNvCxnSpPr>
            <a:stCxn id="12" idx="2"/>
            <a:endCxn id="10" idx="1"/>
          </p:cNvCxnSpPr>
          <p:nvPr/>
        </p:nvCxnSpPr>
        <p:spPr>
          <a:xfrm rot="16200000" flipH="1">
            <a:off x="1965586" y="5251014"/>
            <a:ext cx="895500" cy="502300"/>
          </a:xfrm>
          <a:prstGeom prst="bentConnector2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Conector: cotit 43">
            <a:extLst>
              <a:ext uri="{FF2B5EF4-FFF2-40B4-BE49-F238E27FC236}">
                <a16:creationId xmlns:a16="http://schemas.microsoft.com/office/drawing/2014/main" id="{9390F4D5-1761-3917-2B0D-4C3E4F3C921D}"/>
              </a:ext>
            </a:extLst>
          </p:cNvPr>
          <p:cNvCxnSpPr>
            <a:cxnSpLocks/>
            <a:stCxn id="10" idx="3"/>
          </p:cNvCxnSpPr>
          <p:nvPr/>
        </p:nvCxnSpPr>
        <p:spPr>
          <a:xfrm flipH="1" flipV="1">
            <a:off x="4541294" y="3258978"/>
            <a:ext cx="942592" cy="2690936"/>
          </a:xfrm>
          <a:prstGeom prst="bentConnector4">
            <a:avLst>
              <a:gd name="adj1" fmla="val -24252"/>
              <a:gd name="adj2" fmla="val 61152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CasetăText 44">
            <a:extLst>
              <a:ext uri="{FF2B5EF4-FFF2-40B4-BE49-F238E27FC236}">
                <a16:creationId xmlns:a16="http://schemas.microsoft.com/office/drawing/2014/main" id="{E8B7B5E5-45FC-6D2C-A225-7AD25B609C3F}"/>
              </a:ext>
            </a:extLst>
          </p:cNvPr>
          <p:cNvSpPr txBox="1"/>
          <p:nvPr/>
        </p:nvSpPr>
        <p:spPr>
          <a:xfrm>
            <a:off x="5781508" y="4604446"/>
            <a:ext cx="1528253" cy="666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80% - Train</a:t>
            </a:r>
          </a:p>
          <a:p>
            <a:r>
              <a:rPr lang="en-US" b="1" dirty="0"/>
              <a:t>20% - Test </a:t>
            </a:r>
          </a:p>
        </p:txBody>
      </p:sp>
      <p:sp>
        <p:nvSpPr>
          <p:cNvPr id="60" name="CasetăText 59">
            <a:extLst>
              <a:ext uri="{FF2B5EF4-FFF2-40B4-BE49-F238E27FC236}">
                <a16:creationId xmlns:a16="http://schemas.microsoft.com/office/drawing/2014/main" id="{725C099C-3F9E-B633-60C1-053DA910CF2F}"/>
              </a:ext>
            </a:extLst>
          </p:cNvPr>
          <p:cNvSpPr txBox="1"/>
          <p:nvPr/>
        </p:nvSpPr>
        <p:spPr>
          <a:xfrm>
            <a:off x="8653320" y="1490580"/>
            <a:ext cx="257153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100% Acuracy on Training</a:t>
            </a:r>
          </a:p>
        </p:txBody>
      </p:sp>
      <p:sp>
        <p:nvSpPr>
          <p:cNvPr id="69" name="CasetăText 68">
            <a:extLst>
              <a:ext uri="{FF2B5EF4-FFF2-40B4-BE49-F238E27FC236}">
                <a16:creationId xmlns:a16="http://schemas.microsoft.com/office/drawing/2014/main" id="{81C34A07-C81B-12A3-DFD3-B947E26410A2}"/>
              </a:ext>
            </a:extLst>
          </p:cNvPr>
          <p:cNvSpPr txBox="1"/>
          <p:nvPr/>
        </p:nvSpPr>
        <p:spPr>
          <a:xfrm>
            <a:off x="8324852" y="6102804"/>
            <a:ext cx="1366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Best result for </a:t>
            </a:r>
          </a:p>
          <a:p>
            <a:pPr algn="ctr"/>
            <a:r>
              <a:rPr lang="en-US" sz="1400" b="1" dirty="0"/>
              <a:t>accuracy</a:t>
            </a:r>
          </a:p>
        </p:txBody>
      </p:sp>
      <p:pic>
        <p:nvPicPr>
          <p:cNvPr id="71" name="Imagine 70">
            <a:extLst>
              <a:ext uri="{FF2B5EF4-FFF2-40B4-BE49-F238E27FC236}">
                <a16:creationId xmlns:a16="http://schemas.microsoft.com/office/drawing/2014/main" id="{02B54AAA-5176-271B-B542-5D3C0E8F1C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3608" y="1813745"/>
            <a:ext cx="3987660" cy="317569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6" name="Oval 65">
            <a:extLst>
              <a:ext uri="{FF2B5EF4-FFF2-40B4-BE49-F238E27FC236}">
                <a16:creationId xmlns:a16="http://schemas.microsoft.com/office/drawing/2014/main" id="{56FC9BA4-5325-2FAB-FC7D-4EA37BDE761A}"/>
              </a:ext>
            </a:extLst>
          </p:cNvPr>
          <p:cNvSpPr/>
          <p:nvPr/>
        </p:nvSpPr>
        <p:spPr>
          <a:xfrm>
            <a:off x="11047412" y="4419600"/>
            <a:ext cx="609600" cy="381000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68" name="Conector: curbat 67">
            <a:extLst>
              <a:ext uri="{FF2B5EF4-FFF2-40B4-BE49-F238E27FC236}">
                <a16:creationId xmlns:a16="http://schemas.microsoft.com/office/drawing/2014/main" id="{D81D34F4-96CB-D823-10F5-2A92ACF0E383}"/>
              </a:ext>
            </a:extLst>
          </p:cNvPr>
          <p:cNvCxnSpPr>
            <a:cxnSpLocks/>
            <a:stCxn id="66" idx="4"/>
          </p:cNvCxnSpPr>
          <p:nvPr/>
        </p:nvCxnSpPr>
        <p:spPr>
          <a:xfrm rot="5400000">
            <a:off x="9677673" y="4689875"/>
            <a:ext cx="1563814" cy="1785264"/>
          </a:xfrm>
          <a:prstGeom prst="curved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60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2AC05E3-FE21-236A-F08A-8FB5F4D6E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Diagnosis Using CNN Model AlexNet  and Mel-Spectrograms</a:t>
            </a:r>
          </a:p>
        </p:txBody>
      </p:sp>
      <p:pic>
        <p:nvPicPr>
          <p:cNvPr id="4" name="Imagine 3" descr="O imagine care conține diagramă, linie, Plan, Desen tehnic&#10;&#10;Descriere generată automat">
            <a:extLst>
              <a:ext uri="{FF2B5EF4-FFF2-40B4-BE49-F238E27FC236}">
                <a16:creationId xmlns:a16="http://schemas.microsoft.com/office/drawing/2014/main" id="{94D1B9D2-41FF-69A9-1090-58095B0E9C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26" y="2069624"/>
            <a:ext cx="5184286" cy="1752600"/>
          </a:xfrm>
          <a:prstGeom prst="rect">
            <a:avLst/>
          </a:prstGeom>
        </p:spPr>
      </p:pic>
      <p:sp>
        <p:nvSpPr>
          <p:cNvPr id="5" name="Săgeată: dreapta 4">
            <a:extLst>
              <a:ext uri="{FF2B5EF4-FFF2-40B4-BE49-F238E27FC236}">
                <a16:creationId xmlns:a16="http://schemas.microsoft.com/office/drawing/2014/main" id="{DBF0DA33-D268-A284-404C-839013DA57FE}"/>
              </a:ext>
            </a:extLst>
          </p:cNvPr>
          <p:cNvSpPr/>
          <p:nvPr/>
        </p:nvSpPr>
        <p:spPr>
          <a:xfrm>
            <a:off x="6264635" y="2653348"/>
            <a:ext cx="1178245" cy="58515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7D214121-06D0-CB60-4B02-55F161220124}"/>
              </a:ext>
            </a:extLst>
          </p:cNvPr>
          <p:cNvSpPr txBox="1"/>
          <p:nvPr/>
        </p:nvSpPr>
        <p:spPr>
          <a:xfrm>
            <a:off x="7613103" y="2229892"/>
            <a:ext cx="31407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Architecture of the AlexNet model that processes spectrograms</a:t>
            </a:r>
          </a:p>
        </p:txBody>
      </p:sp>
      <p:sp>
        <p:nvSpPr>
          <p:cNvPr id="7" name="CasetăText 6">
            <a:extLst>
              <a:ext uri="{FF2B5EF4-FFF2-40B4-BE49-F238E27FC236}">
                <a16:creationId xmlns:a16="http://schemas.microsoft.com/office/drawing/2014/main" id="{278700B3-4448-9894-946E-DE9263DC6947}"/>
              </a:ext>
            </a:extLst>
          </p:cNvPr>
          <p:cNvSpPr txBox="1"/>
          <p:nvPr/>
        </p:nvSpPr>
        <p:spPr>
          <a:xfrm>
            <a:off x="379412" y="4038600"/>
            <a:ext cx="508985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Mel-spectrograms construction </a:t>
            </a:r>
          </a:p>
        </p:txBody>
      </p:sp>
      <p:sp>
        <p:nvSpPr>
          <p:cNvPr id="13" name="CasetăText 12">
            <a:extLst>
              <a:ext uri="{FF2B5EF4-FFF2-40B4-BE49-F238E27FC236}">
                <a16:creationId xmlns:a16="http://schemas.microsoft.com/office/drawing/2014/main" id="{981586D0-5172-80CF-DE02-9DBEC1DF2629}"/>
              </a:ext>
            </a:extLst>
          </p:cNvPr>
          <p:cNvSpPr txBox="1"/>
          <p:nvPr/>
        </p:nvSpPr>
        <p:spPr>
          <a:xfrm>
            <a:off x="7923212" y="4805655"/>
            <a:ext cx="2665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Why </a:t>
            </a:r>
          </a:p>
          <a:p>
            <a:pPr algn="ctr"/>
            <a:r>
              <a:rPr lang="en-US" dirty="0"/>
              <a:t>Mel-spectrograms and not classic spectrograms?</a:t>
            </a:r>
          </a:p>
        </p:txBody>
      </p:sp>
      <p:sp>
        <p:nvSpPr>
          <p:cNvPr id="15" name="CasetăText 14">
            <a:extLst>
              <a:ext uri="{FF2B5EF4-FFF2-40B4-BE49-F238E27FC236}">
                <a16:creationId xmlns:a16="http://schemas.microsoft.com/office/drawing/2014/main" id="{0B88E128-6F10-B7A5-06C0-79581842885A}"/>
              </a:ext>
            </a:extLst>
          </p:cNvPr>
          <p:cNvSpPr txBox="1"/>
          <p:nvPr/>
        </p:nvSpPr>
        <p:spPr>
          <a:xfrm>
            <a:off x="10214163" y="4515654"/>
            <a:ext cx="74892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pic>
        <p:nvPicPr>
          <p:cNvPr id="3" name="Imagine 2" descr="O imagine care conține diagramă, Plan, captură de ecran, Desen tehnic&#10;&#10;Descriere generată automat">
            <a:extLst>
              <a:ext uri="{FF2B5EF4-FFF2-40B4-BE49-F238E27FC236}">
                <a16:creationId xmlns:a16="http://schemas.microsoft.com/office/drawing/2014/main" id="{E59211CC-E113-DB79-4B91-EB6ADA273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126" y="4481876"/>
            <a:ext cx="5410200" cy="219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30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C192594-35BB-6ECD-3A4A-3ABED3271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Achieved results for CNN Model AlexNet</a:t>
            </a:r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074CEFB2-DF38-0C4E-E9EF-2684AF352B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184448"/>
              </p:ext>
            </p:extLst>
          </p:nvPr>
        </p:nvGraphicFramePr>
        <p:xfrm>
          <a:off x="6551612" y="1371600"/>
          <a:ext cx="4589920" cy="525779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177800" dir="2700000" algn="tl" rotWithShape="0">
                    <a:prstClr val="black">
                      <a:alpha val="32000"/>
                    </a:prstClr>
                  </a:outerShdw>
                </a:effectLst>
                <a:tableStyleId>{D7AC3CCA-C797-4891-BE02-D94E43425B78}</a:tableStyleId>
              </a:tblPr>
              <a:tblGrid>
                <a:gridCol w="430530">
                  <a:extLst>
                    <a:ext uri="{9D8B030D-6E8A-4147-A177-3AD203B41FA5}">
                      <a16:colId xmlns:a16="http://schemas.microsoft.com/office/drawing/2014/main" val="532464779"/>
                    </a:ext>
                  </a:extLst>
                </a:gridCol>
                <a:gridCol w="831878">
                  <a:extLst>
                    <a:ext uri="{9D8B030D-6E8A-4147-A177-3AD203B41FA5}">
                      <a16:colId xmlns:a16="http://schemas.microsoft.com/office/drawing/2014/main" val="3052141483"/>
                    </a:ext>
                  </a:extLst>
                </a:gridCol>
                <a:gridCol w="831878">
                  <a:extLst>
                    <a:ext uri="{9D8B030D-6E8A-4147-A177-3AD203B41FA5}">
                      <a16:colId xmlns:a16="http://schemas.microsoft.com/office/drawing/2014/main" val="1687017576"/>
                    </a:ext>
                  </a:extLst>
                </a:gridCol>
                <a:gridCol w="831878">
                  <a:extLst>
                    <a:ext uri="{9D8B030D-6E8A-4147-A177-3AD203B41FA5}">
                      <a16:colId xmlns:a16="http://schemas.microsoft.com/office/drawing/2014/main" val="706783313"/>
                    </a:ext>
                  </a:extLst>
                </a:gridCol>
                <a:gridCol w="831878">
                  <a:extLst>
                    <a:ext uri="{9D8B030D-6E8A-4147-A177-3AD203B41FA5}">
                      <a16:colId xmlns:a16="http://schemas.microsoft.com/office/drawing/2014/main" val="3813871563"/>
                    </a:ext>
                  </a:extLst>
                </a:gridCol>
                <a:gridCol w="831878">
                  <a:extLst>
                    <a:ext uri="{9D8B030D-6E8A-4147-A177-3AD203B41FA5}">
                      <a16:colId xmlns:a16="http://schemas.microsoft.com/office/drawing/2014/main" val="609175078"/>
                    </a:ext>
                  </a:extLst>
                </a:gridCol>
              </a:tblGrid>
              <a:tr h="309282"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Nr.</a:t>
                      </a:r>
                    </a:p>
                    <a:p>
                      <a:pPr algn="ctr"/>
                      <a:r>
                        <a:rPr lang="en-US" sz="1000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Crt.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Window</a:t>
                      </a:r>
                    </a:p>
                    <a:p>
                      <a:pPr algn="ctr"/>
                      <a:r>
                        <a:rPr lang="en-US" sz="1000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Size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Num</a:t>
                      </a:r>
                    </a:p>
                    <a:p>
                      <a:pPr algn="ctr"/>
                      <a:r>
                        <a:rPr lang="en-US" sz="1000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Bands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AlexNet Training Results</a:t>
                      </a:r>
                      <a:endParaRPr lang="en-US" sz="1000" b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highlight>
                          <a:srgbClr val="000000"/>
                        </a:highlight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highlight>
                          <a:srgbClr val="000000"/>
                        </a:highlight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highlight>
                          <a:srgbClr val="000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678764"/>
                  </a:ext>
                </a:extLst>
              </a:tr>
              <a:tr h="309282">
                <a:tc vMerge="1">
                  <a:txBody>
                    <a:bodyPr/>
                    <a:lstStyle/>
                    <a:p>
                      <a:endParaRPr lang="en-US" sz="1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highlight>
                          <a:srgbClr val="000000"/>
                        </a:highlight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highlight>
                          <a:srgbClr val="000000"/>
                        </a:highlight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highlight>
                          <a:srgbClr val="00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Train</a:t>
                      </a:r>
                      <a:endParaRPr lang="en-US" sz="1000" b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highlight>
                          <a:srgbClr val="0000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Test</a:t>
                      </a:r>
                      <a:endParaRPr lang="en-US" sz="1000" b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highlight>
                          <a:srgbClr val="00000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Validation</a:t>
                      </a:r>
                      <a:endParaRPr lang="en-US" sz="1000" b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highlight>
                          <a:srgbClr val="0000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3501035"/>
                  </a:ext>
                </a:extLst>
              </a:tr>
              <a:tr h="3092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1.</a:t>
                      </a:r>
                      <a:endParaRPr lang="en-US" sz="1000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256</a:t>
                      </a:r>
                      <a:endParaRPr lang="en-US" sz="1000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16</a:t>
                      </a:r>
                      <a:endParaRPr lang="en-US" sz="1000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o-RO" sz="100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88.64%</a:t>
                      </a:r>
                      <a:endParaRPr lang="en-US" sz="1000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o-RO" sz="100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81.82%</a:t>
                      </a:r>
                      <a:endParaRPr lang="en-US" sz="1000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o-RO" sz="100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76.36%</a:t>
                      </a:r>
                      <a:endParaRPr lang="en-US" sz="1000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81713803"/>
                  </a:ext>
                </a:extLst>
              </a:tr>
              <a:tr h="3092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panose="02010600030101010101" pitchFamily="2" charset="-122"/>
                        </a:rPr>
                        <a:t>2.</a:t>
                      </a:r>
                      <a:endParaRPr lang="en-US" sz="1000" b="1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panose="02010600030101010101" pitchFamily="2" charset="-122"/>
                        </a:rPr>
                        <a:t>256</a:t>
                      </a:r>
                      <a:endParaRPr lang="en-US" sz="1000" b="1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panose="02010600030101010101" pitchFamily="2" charset="-122"/>
                        </a:rPr>
                        <a:t>32</a:t>
                      </a:r>
                      <a:endParaRPr lang="en-US" sz="1000" b="1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o-RO" sz="10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panose="02010600030101010101" pitchFamily="2" charset="-122"/>
                        </a:rPr>
                        <a:t>96.14%</a:t>
                      </a:r>
                      <a:endParaRPr lang="en-US" sz="1000" b="1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o-RO" sz="10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panose="02010600030101010101" pitchFamily="2" charset="-122"/>
                        </a:rPr>
                        <a:t>85.45%</a:t>
                      </a:r>
                      <a:endParaRPr lang="en-US" sz="1000" b="1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o-RO" sz="10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panose="02010600030101010101" pitchFamily="2" charset="-122"/>
                        </a:rPr>
                        <a:t>81.82%</a:t>
                      </a:r>
                      <a:endParaRPr lang="en-US" sz="1000" b="1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01863242"/>
                  </a:ext>
                </a:extLst>
              </a:tr>
              <a:tr h="3092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  <a:latin typeface="+mj-lt"/>
                          <a:ea typeface="SimSun" panose="02010600030101010101" pitchFamily="2" charset="-122"/>
                        </a:rPr>
                        <a:t>3.</a:t>
                      </a:r>
                      <a:endParaRPr lang="en-US" sz="100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  <a:latin typeface="+mj-lt"/>
                          <a:ea typeface="SimSun" panose="02010600030101010101" pitchFamily="2" charset="-122"/>
                        </a:rPr>
                        <a:t>256</a:t>
                      </a:r>
                      <a:endParaRPr lang="en-US" sz="100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  <a:latin typeface="+mj-lt"/>
                          <a:ea typeface="SimSun" panose="02010600030101010101" pitchFamily="2" charset="-122"/>
                        </a:rPr>
                        <a:t>64</a:t>
                      </a:r>
                      <a:endParaRPr lang="en-US" sz="100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o-RO" sz="100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95.34%</a:t>
                      </a:r>
                      <a:endParaRPr lang="en-US" sz="1000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o-RO" sz="100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80.91%</a:t>
                      </a:r>
                      <a:endParaRPr lang="en-US" sz="1000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o-RO" sz="100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83.64%</a:t>
                      </a:r>
                      <a:endParaRPr lang="en-US" sz="1000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40740704"/>
                  </a:ext>
                </a:extLst>
              </a:tr>
              <a:tr h="3092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  <a:latin typeface="+mj-lt"/>
                          <a:ea typeface="SimSun" panose="02010600030101010101" pitchFamily="2" charset="-122"/>
                        </a:rPr>
                        <a:t>4.</a:t>
                      </a:r>
                      <a:endParaRPr lang="en-US" sz="100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  <a:latin typeface="+mj-lt"/>
                          <a:ea typeface="SimSun" panose="02010600030101010101" pitchFamily="2" charset="-122"/>
                        </a:rPr>
                        <a:t>512</a:t>
                      </a:r>
                      <a:endParaRPr lang="en-US" sz="100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  <a:latin typeface="+mj-lt"/>
                          <a:ea typeface="SimSun" panose="02010600030101010101" pitchFamily="2" charset="-122"/>
                        </a:rPr>
                        <a:t>16</a:t>
                      </a:r>
                      <a:endParaRPr lang="en-US" sz="100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o-RO" sz="100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92.05%</a:t>
                      </a:r>
                      <a:endParaRPr lang="en-US" sz="1000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o-RO" sz="100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79.09%</a:t>
                      </a:r>
                      <a:endParaRPr lang="en-US" sz="1000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o-RO" sz="100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81.82%</a:t>
                      </a:r>
                      <a:endParaRPr lang="en-US" sz="1000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36067649"/>
                  </a:ext>
                </a:extLst>
              </a:tr>
              <a:tr h="3092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panose="02010600030101010101" pitchFamily="2" charset="-122"/>
                        </a:rPr>
                        <a:t>5.</a:t>
                      </a:r>
                      <a:endParaRPr lang="en-US" sz="1000" b="1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panose="02010600030101010101" pitchFamily="2" charset="-122"/>
                        </a:rPr>
                        <a:t>512</a:t>
                      </a:r>
                      <a:endParaRPr lang="en-US" sz="1000" b="1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panose="02010600030101010101" pitchFamily="2" charset="-122"/>
                        </a:rPr>
                        <a:t>32</a:t>
                      </a:r>
                      <a:endParaRPr lang="en-US" sz="1000" b="1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o-RO" sz="10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panose="02010600030101010101" pitchFamily="2" charset="-122"/>
                        </a:rPr>
                        <a:t>97.05%</a:t>
                      </a:r>
                      <a:endParaRPr lang="en-US" sz="1000" b="1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o-RO" sz="10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panose="02010600030101010101" pitchFamily="2" charset="-122"/>
                        </a:rPr>
                        <a:t>84.55%</a:t>
                      </a:r>
                      <a:endParaRPr lang="en-US" sz="1000" b="1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o-RO" sz="10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panose="02010600030101010101" pitchFamily="2" charset="-122"/>
                        </a:rPr>
                        <a:t>83.64%</a:t>
                      </a:r>
                      <a:endParaRPr lang="en-US" sz="1000" b="1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41045810"/>
                  </a:ext>
                </a:extLst>
              </a:tr>
              <a:tr h="3092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6.</a:t>
                      </a:r>
                      <a:endParaRPr lang="en-US" sz="1000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  <a:latin typeface="+mj-lt"/>
                          <a:ea typeface="SimSun" panose="02010600030101010101" pitchFamily="2" charset="-122"/>
                        </a:rPr>
                        <a:t>512</a:t>
                      </a:r>
                      <a:endParaRPr lang="en-US" sz="100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64</a:t>
                      </a:r>
                      <a:endParaRPr lang="en-US" sz="1000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o-RO" sz="100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94.32%</a:t>
                      </a:r>
                      <a:endParaRPr lang="en-US" sz="1000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o-RO" sz="100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80.91%</a:t>
                      </a:r>
                      <a:endParaRPr lang="en-US" sz="1000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o-RO" sz="100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78.18%</a:t>
                      </a:r>
                      <a:endParaRPr lang="en-US" sz="1000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38279393"/>
                  </a:ext>
                </a:extLst>
              </a:tr>
              <a:tr h="3092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  <a:latin typeface="+mj-lt"/>
                          <a:ea typeface="SimSun" panose="02010600030101010101" pitchFamily="2" charset="-122"/>
                        </a:rPr>
                        <a:t>7.</a:t>
                      </a:r>
                      <a:endParaRPr lang="en-US" sz="100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1024</a:t>
                      </a:r>
                      <a:endParaRPr lang="en-US" sz="1000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  <a:latin typeface="+mj-lt"/>
                          <a:ea typeface="SimSun" panose="02010600030101010101" pitchFamily="2" charset="-122"/>
                        </a:rPr>
                        <a:t>16</a:t>
                      </a:r>
                      <a:endParaRPr lang="en-US" sz="100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o-RO" sz="100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92.39%</a:t>
                      </a:r>
                      <a:endParaRPr lang="en-US" sz="1000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o-RO" sz="100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89.09%</a:t>
                      </a:r>
                      <a:endParaRPr lang="en-US" sz="1000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o-RO" sz="100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76.36%</a:t>
                      </a:r>
                      <a:endParaRPr lang="en-US" sz="1000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18427846"/>
                  </a:ext>
                </a:extLst>
              </a:tr>
              <a:tr h="3092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 b="1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8.</a:t>
                      </a:r>
                      <a:endParaRPr lang="en-US" sz="1000" b="1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 b="1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1024</a:t>
                      </a:r>
                      <a:endParaRPr lang="en-US" sz="1000" b="1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 b="1">
                          <a:effectLst/>
                          <a:latin typeface="+mj-lt"/>
                          <a:ea typeface="SimSun" panose="02010600030101010101" pitchFamily="2" charset="-122"/>
                        </a:rPr>
                        <a:t>32</a:t>
                      </a:r>
                      <a:endParaRPr lang="en-US" sz="1000" b="1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o-RO" sz="1000" b="1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95.00%</a:t>
                      </a:r>
                      <a:endParaRPr lang="en-US" sz="1000" b="1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o-RO" sz="1000" b="1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81.82%</a:t>
                      </a:r>
                      <a:endParaRPr lang="en-US" sz="1000" b="1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o-RO" sz="1000" b="1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86.36%</a:t>
                      </a:r>
                      <a:endParaRPr lang="en-US" sz="1000" b="1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3366946"/>
                  </a:ext>
                </a:extLst>
              </a:tr>
              <a:tr h="3092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  <a:latin typeface="+mj-lt"/>
                          <a:ea typeface="SimSun" panose="02010600030101010101" pitchFamily="2" charset="-122"/>
                        </a:rPr>
                        <a:t>9.</a:t>
                      </a:r>
                      <a:endParaRPr lang="en-US" sz="100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  <a:latin typeface="+mj-lt"/>
                          <a:ea typeface="SimSun" panose="02010600030101010101" pitchFamily="2" charset="-122"/>
                        </a:rPr>
                        <a:t>1024</a:t>
                      </a:r>
                      <a:endParaRPr lang="en-US" sz="100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  <a:latin typeface="+mj-lt"/>
                          <a:ea typeface="SimSun" panose="02010600030101010101" pitchFamily="2" charset="-122"/>
                        </a:rPr>
                        <a:t>64</a:t>
                      </a:r>
                      <a:endParaRPr lang="en-US" sz="100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o-RO" sz="100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94.43%</a:t>
                      </a:r>
                      <a:endParaRPr lang="en-US" sz="1000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o-RO" sz="100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78.18%</a:t>
                      </a:r>
                      <a:endParaRPr lang="en-US" sz="1000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o-RO" sz="100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78.18%</a:t>
                      </a:r>
                      <a:endParaRPr lang="en-US" sz="1000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23940242"/>
                  </a:ext>
                </a:extLst>
              </a:tr>
              <a:tr h="3092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  <a:latin typeface="+mj-lt"/>
                          <a:ea typeface="SimSun" panose="02010600030101010101" pitchFamily="2" charset="-122"/>
                        </a:rPr>
                        <a:t>10.</a:t>
                      </a:r>
                      <a:endParaRPr lang="en-US" sz="100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  <a:latin typeface="+mj-lt"/>
                          <a:ea typeface="SimSun" panose="02010600030101010101" pitchFamily="2" charset="-122"/>
                        </a:rPr>
                        <a:t>2048</a:t>
                      </a:r>
                      <a:endParaRPr lang="en-US" sz="100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  <a:latin typeface="+mj-lt"/>
                          <a:ea typeface="SimSun" panose="02010600030101010101" pitchFamily="2" charset="-122"/>
                        </a:rPr>
                        <a:t>16</a:t>
                      </a:r>
                      <a:endParaRPr lang="en-US" sz="100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o-RO" sz="100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90.23%</a:t>
                      </a:r>
                      <a:endParaRPr lang="en-US" sz="1000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o-RO" sz="100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78.18%</a:t>
                      </a:r>
                      <a:endParaRPr lang="en-US" sz="1000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o-RO" sz="100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81.91%</a:t>
                      </a:r>
                      <a:endParaRPr lang="en-US" sz="1000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74165398"/>
                  </a:ext>
                </a:extLst>
              </a:tr>
              <a:tr h="3092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  <a:latin typeface="+mj-lt"/>
                          <a:ea typeface="SimSun" panose="02010600030101010101" pitchFamily="2" charset="-122"/>
                        </a:rPr>
                        <a:t>11.</a:t>
                      </a:r>
                      <a:endParaRPr lang="en-US" sz="100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  <a:latin typeface="+mj-lt"/>
                          <a:ea typeface="SimSun" panose="02010600030101010101" pitchFamily="2" charset="-122"/>
                        </a:rPr>
                        <a:t>2048</a:t>
                      </a:r>
                      <a:endParaRPr lang="en-US" sz="100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  <a:latin typeface="+mj-lt"/>
                          <a:ea typeface="SimSun" panose="02010600030101010101" pitchFamily="2" charset="-122"/>
                        </a:rPr>
                        <a:t>32</a:t>
                      </a:r>
                      <a:endParaRPr lang="en-US" sz="100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o-RO" sz="100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94.32%</a:t>
                      </a:r>
                      <a:endParaRPr lang="en-US" sz="1000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o-RO" sz="100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81.82%</a:t>
                      </a:r>
                      <a:endParaRPr lang="en-US" sz="1000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o-RO" sz="100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79.09%</a:t>
                      </a:r>
                      <a:endParaRPr lang="en-US" sz="1000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0617889"/>
                  </a:ext>
                </a:extLst>
              </a:tr>
              <a:tr h="3092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panose="02010600030101010101" pitchFamily="2" charset="-122"/>
                        </a:rPr>
                        <a:t>12.</a:t>
                      </a:r>
                      <a:endParaRPr lang="en-US" sz="1000" b="1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panose="02010600030101010101" pitchFamily="2" charset="-122"/>
                        </a:rPr>
                        <a:t>2048</a:t>
                      </a:r>
                      <a:endParaRPr lang="en-US" sz="1000" b="1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panose="02010600030101010101" pitchFamily="2" charset="-122"/>
                        </a:rPr>
                        <a:t>64</a:t>
                      </a:r>
                      <a:endParaRPr lang="en-US" sz="1000" b="1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o-RO" sz="10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panose="02010600030101010101" pitchFamily="2" charset="-122"/>
                        </a:rPr>
                        <a:t>94.32%</a:t>
                      </a:r>
                      <a:endParaRPr lang="en-US" sz="1000" b="1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o-RO" sz="10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panose="02010600030101010101" pitchFamily="2" charset="-122"/>
                        </a:rPr>
                        <a:t>85.45%</a:t>
                      </a:r>
                      <a:endParaRPr lang="en-US" sz="1000" b="1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o-RO" sz="1000" b="1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panose="02010600030101010101" pitchFamily="2" charset="-122"/>
                        </a:rPr>
                        <a:t>82.73%</a:t>
                      </a:r>
                      <a:endParaRPr lang="en-US" sz="1000" b="1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30665810"/>
                  </a:ext>
                </a:extLst>
              </a:tr>
              <a:tr h="3092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13.</a:t>
                      </a:r>
                      <a:endParaRPr lang="en-US" sz="1000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4096</a:t>
                      </a:r>
                      <a:endParaRPr lang="en-US" sz="1000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16</a:t>
                      </a:r>
                      <a:endParaRPr lang="en-US" sz="1000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o-RO" sz="100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86.48%</a:t>
                      </a:r>
                      <a:endParaRPr lang="en-US" sz="1000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o-RO" sz="100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76.36%</a:t>
                      </a:r>
                      <a:endParaRPr lang="en-US" sz="1000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o-RO" sz="100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74.55%</a:t>
                      </a:r>
                      <a:endParaRPr lang="en-US" sz="1000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63850272"/>
                  </a:ext>
                </a:extLst>
              </a:tr>
              <a:tr h="3092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panose="02010600030101010101" pitchFamily="2" charset="-122"/>
                        </a:rPr>
                        <a:t>1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panose="02010600030101010101" pitchFamily="2" charset="-122"/>
                        </a:rPr>
                        <a:t>4</a:t>
                      </a:r>
                      <a:r>
                        <a:rPr lang="ro-RO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panose="02010600030101010101" pitchFamily="2" charset="-122"/>
                        </a:rPr>
                        <a:t>.</a:t>
                      </a:r>
                      <a:endParaRPr lang="en-US" sz="1000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panose="02010600030101010101" pitchFamily="2" charset="-122"/>
                        </a:rPr>
                        <a:t>4096</a:t>
                      </a:r>
                      <a:endParaRPr lang="en-US" sz="1000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panose="02010600030101010101" pitchFamily="2" charset="-122"/>
                        </a:rPr>
                        <a:t>32</a:t>
                      </a:r>
                      <a:endParaRPr lang="en-US" sz="1000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panose="02010600030101010101" pitchFamily="2" charset="-122"/>
                        </a:rPr>
                        <a:t>88.52</a:t>
                      </a:r>
                      <a:r>
                        <a:rPr lang="ro-RO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panose="02010600030101010101" pitchFamily="2" charset="-122"/>
                        </a:rPr>
                        <a:t>%</a:t>
                      </a:r>
                      <a:endParaRPr lang="en-US" sz="1000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panose="02010600030101010101" pitchFamily="2" charset="-122"/>
                        </a:rPr>
                        <a:t>72.73</a:t>
                      </a:r>
                      <a:r>
                        <a:rPr lang="ro-RO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panose="02010600030101010101" pitchFamily="2" charset="-122"/>
                        </a:rPr>
                        <a:t>%</a:t>
                      </a:r>
                      <a:endParaRPr lang="en-US" sz="1000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panose="02010600030101010101" pitchFamily="2" charset="-122"/>
                        </a:rPr>
                        <a:t>77.27</a:t>
                      </a:r>
                      <a:r>
                        <a:rPr lang="ro-RO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panose="02010600030101010101" pitchFamily="2" charset="-122"/>
                        </a:rPr>
                        <a:t>%</a:t>
                      </a:r>
                      <a:endParaRPr lang="en-US" sz="1000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90318452"/>
                  </a:ext>
                </a:extLst>
              </a:tr>
              <a:tr h="3092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1</a:t>
                      </a:r>
                      <a:r>
                        <a:rPr lang="en-US" sz="100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5</a:t>
                      </a:r>
                      <a:r>
                        <a:rPr lang="ro-RO" sz="100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.</a:t>
                      </a:r>
                      <a:endParaRPr lang="en-US" sz="1000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4096</a:t>
                      </a:r>
                      <a:endParaRPr lang="en-US" sz="1000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6</a:t>
                      </a:r>
                      <a:r>
                        <a:rPr lang="en-US" sz="100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o-RO" sz="100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8</a:t>
                      </a:r>
                      <a:r>
                        <a:rPr lang="en-US" sz="100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9.43</a:t>
                      </a:r>
                      <a:r>
                        <a:rPr lang="ro-RO" sz="100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%</a:t>
                      </a:r>
                      <a:endParaRPr lang="en-US" sz="1000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77.27</a:t>
                      </a:r>
                      <a:r>
                        <a:rPr lang="ro-RO" sz="100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%</a:t>
                      </a:r>
                      <a:endParaRPr lang="en-US" sz="1000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78.18</a:t>
                      </a:r>
                      <a:r>
                        <a:rPr lang="ro-RO" sz="100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%</a:t>
                      </a:r>
                      <a:endParaRPr lang="en-US" sz="1000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02842"/>
                  </a:ext>
                </a:extLst>
              </a:tr>
            </a:tbl>
          </a:graphicData>
        </a:graphic>
      </p:graphicFrame>
      <p:sp>
        <p:nvSpPr>
          <p:cNvPr id="5" name="CasetăText 4">
            <a:extLst>
              <a:ext uri="{FF2B5EF4-FFF2-40B4-BE49-F238E27FC236}">
                <a16:creationId xmlns:a16="http://schemas.microsoft.com/office/drawing/2014/main" id="{BCDE0497-9209-DAF0-B9C9-8311B05367C6}"/>
              </a:ext>
            </a:extLst>
          </p:cNvPr>
          <p:cNvSpPr txBox="1"/>
          <p:nvPr/>
        </p:nvSpPr>
        <p:spPr>
          <a:xfrm>
            <a:off x="590092" y="2362200"/>
            <a:ext cx="573292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Best results obtained for test and validation dataset (over </a:t>
            </a:r>
            <a:r>
              <a:rPr lang="en-US" sz="2500" b="1" dirty="0"/>
              <a:t>80%</a:t>
            </a:r>
            <a:r>
              <a:rPr lang="en-US" sz="2500" dirty="0"/>
              <a:t> accuracy):</a:t>
            </a:r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CADD7517-4C1B-7473-8F9A-444CBBA3F78A}"/>
              </a:ext>
            </a:extLst>
          </p:cNvPr>
          <p:cNvSpPr txBox="1"/>
          <p:nvPr/>
        </p:nvSpPr>
        <p:spPr>
          <a:xfrm>
            <a:off x="836612" y="3608695"/>
            <a:ext cx="44999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Window Size = 256, NumBands = 32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Window Size = 512, NumBands = 32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Window Size = 1024, NumBands = 32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Window Size = 2048, NumBands = 64</a:t>
            </a:r>
          </a:p>
        </p:txBody>
      </p:sp>
      <p:cxnSp>
        <p:nvCxnSpPr>
          <p:cNvPr id="7" name="Conector: cotit 6">
            <a:extLst>
              <a:ext uri="{FF2B5EF4-FFF2-40B4-BE49-F238E27FC236}">
                <a16:creationId xmlns:a16="http://schemas.microsoft.com/office/drawing/2014/main" id="{68834504-51A3-0731-2741-D766EDFEAD09}"/>
              </a:ext>
            </a:extLst>
          </p:cNvPr>
          <p:cNvCxnSpPr>
            <a:cxnSpLocks/>
          </p:cNvCxnSpPr>
          <p:nvPr/>
        </p:nvCxnSpPr>
        <p:spPr>
          <a:xfrm>
            <a:off x="1047293" y="4564682"/>
            <a:ext cx="838200" cy="567615"/>
          </a:xfrm>
          <a:prstGeom prst="bentConnector3">
            <a:avLst>
              <a:gd name="adj1" fmla="val -61"/>
            </a:avLst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CasetăText 8">
            <a:extLst>
              <a:ext uri="{FF2B5EF4-FFF2-40B4-BE49-F238E27FC236}">
                <a16:creationId xmlns:a16="http://schemas.microsoft.com/office/drawing/2014/main" id="{E0CF81CE-3F53-3DDC-8F52-92B36B65BC3C}"/>
              </a:ext>
            </a:extLst>
          </p:cNvPr>
          <p:cNvSpPr txBox="1"/>
          <p:nvPr/>
        </p:nvSpPr>
        <p:spPr>
          <a:xfrm>
            <a:off x="1979612" y="4923422"/>
            <a:ext cx="375776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Next Step: </a:t>
            </a:r>
          </a:p>
          <a:p>
            <a:r>
              <a:rPr lang="en-US" sz="2200" b="1" dirty="0"/>
              <a:t>Optimization for choosing </a:t>
            </a:r>
          </a:p>
          <a:p>
            <a:r>
              <a:rPr lang="en-US" sz="2200" b="1" dirty="0"/>
              <a:t>the best combination for </a:t>
            </a:r>
          </a:p>
          <a:p>
            <a:r>
              <a:rPr lang="en-US" sz="2200" b="1" dirty="0"/>
              <a:t>these two parameters</a:t>
            </a:r>
          </a:p>
        </p:txBody>
      </p:sp>
      <p:sp>
        <p:nvSpPr>
          <p:cNvPr id="3" name="Dreptunghi 2">
            <a:extLst>
              <a:ext uri="{FF2B5EF4-FFF2-40B4-BE49-F238E27FC236}">
                <a16:creationId xmlns:a16="http://schemas.microsoft.com/office/drawing/2014/main" id="{D1BB5E0B-92FA-8939-D00E-7B2A019F397F}"/>
              </a:ext>
            </a:extLst>
          </p:cNvPr>
          <p:cNvSpPr/>
          <p:nvPr/>
        </p:nvSpPr>
        <p:spPr>
          <a:xfrm>
            <a:off x="6551612" y="2286000"/>
            <a:ext cx="458992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reptunghi 7">
            <a:extLst>
              <a:ext uri="{FF2B5EF4-FFF2-40B4-BE49-F238E27FC236}">
                <a16:creationId xmlns:a16="http://schemas.microsoft.com/office/drawing/2014/main" id="{3F815B0E-AFB3-0F67-C476-28B023FAD3DB}"/>
              </a:ext>
            </a:extLst>
          </p:cNvPr>
          <p:cNvSpPr/>
          <p:nvPr/>
        </p:nvSpPr>
        <p:spPr>
          <a:xfrm>
            <a:off x="6551612" y="3217298"/>
            <a:ext cx="458992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reptunghi 13">
            <a:extLst>
              <a:ext uri="{FF2B5EF4-FFF2-40B4-BE49-F238E27FC236}">
                <a16:creationId xmlns:a16="http://schemas.microsoft.com/office/drawing/2014/main" id="{69CA7A01-136E-A847-ADCD-4951BE86F196}"/>
              </a:ext>
            </a:extLst>
          </p:cNvPr>
          <p:cNvSpPr/>
          <p:nvPr/>
        </p:nvSpPr>
        <p:spPr>
          <a:xfrm>
            <a:off x="6551612" y="5410200"/>
            <a:ext cx="458992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setăText 14">
            <a:extLst>
              <a:ext uri="{FF2B5EF4-FFF2-40B4-BE49-F238E27FC236}">
                <a16:creationId xmlns:a16="http://schemas.microsoft.com/office/drawing/2014/main" id="{EEB4F2CC-0E28-79AF-C0E2-0E0BB7F1B548}"/>
              </a:ext>
            </a:extLst>
          </p:cNvPr>
          <p:cNvSpPr txBox="1"/>
          <p:nvPr/>
        </p:nvSpPr>
        <p:spPr>
          <a:xfrm>
            <a:off x="283237" y="6369972"/>
            <a:ext cx="5365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Better results than in the case of random forest</a:t>
            </a:r>
          </a:p>
        </p:txBody>
      </p:sp>
      <p:sp>
        <p:nvSpPr>
          <p:cNvPr id="16" name="Dreptunghi 15">
            <a:extLst>
              <a:ext uri="{FF2B5EF4-FFF2-40B4-BE49-F238E27FC236}">
                <a16:creationId xmlns:a16="http://schemas.microsoft.com/office/drawing/2014/main" id="{BC1995B3-2A9B-228E-DB7A-69B792F362E7}"/>
              </a:ext>
            </a:extLst>
          </p:cNvPr>
          <p:cNvSpPr/>
          <p:nvPr/>
        </p:nvSpPr>
        <p:spPr>
          <a:xfrm>
            <a:off x="6551612" y="4148596"/>
            <a:ext cx="4589920" cy="3303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8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22039CB-8EC6-68E1-7184-7D2896BD5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Optimization Using Genetic Algorithms</a:t>
            </a:r>
          </a:p>
        </p:txBody>
      </p:sp>
      <p:graphicFrame>
        <p:nvGraphicFramePr>
          <p:cNvPr id="5" name="Nomogramă 4">
            <a:extLst>
              <a:ext uri="{FF2B5EF4-FFF2-40B4-BE49-F238E27FC236}">
                <a16:creationId xmlns:a16="http://schemas.microsoft.com/office/drawing/2014/main" id="{F60EAD9C-285B-CDBA-85A3-29C6BBD8C3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6604852"/>
              </p:ext>
            </p:extLst>
          </p:nvPr>
        </p:nvGraphicFramePr>
        <p:xfrm>
          <a:off x="5497729" y="1152983"/>
          <a:ext cx="6653741" cy="5070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asetăText 5">
            <a:extLst>
              <a:ext uri="{FF2B5EF4-FFF2-40B4-BE49-F238E27FC236}">
                <a16:creationId xmlns:a16="http://schemas.microsoft.com/office/drawing/2014/main" id="{1EC3D146-2BF5-9443-3D44-EE01B57805DE}"/>
              </a:ext>
            </a:extLst>
          </p:cNvPr>
          <p:cNvSpPr txBox="1"/>
          <p:nvPr/>
        </p:nvSpPr>
        <p:spPr>
          <a:xfrm>
            <a:off x="7923212" y="3124200"/>
            <a:ext cx="1685078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b="1" dirty="0"/>
              <a:t>Genetic</a:t>
            </a:r>
          </a:p>
          <a:p>
            <a:pPr algn="ctr"/>
            <a:r>
              <a:rPr lang="en-US" sz="2500" b="1" dirty="0"/>
              <a:t>Algorithm</a:t>
            </a:r>
          </a:p>
          <a:p>
            <a:pPr algn="ctr"/>
            <a:r>
              <a:rPr lang="en-US" sz="2500" b="1" dirty="0"/>
              <a:t>Structure</a:t>
            </a:r>
          </a:p>
        </p:txBody>
      </p:sp>
      <p:sp>
        <p:nvSpPr>
          <p:cNvPr id="7" name="CasetăText 6">
            <a:extLst>
              <a:ext uri="{FF2B5EF4-FFF2-40B4-BE49-F238E27FC236}">
                <a16:creationId xmlns:a16="http://schemas.microsoft.com/office/drawing/2014/main" id="{E067FE6E-7F66-83B8-0BE0-9122E6AFC1FE}"/>
              </a:ext>
            </a:extLst>
          </p:cNvPr>
          <p:cNvSpPr txBox="1"/>
          <p:nvPr/>
        </p:nvSpPr>
        <p:spPr>
          <a:xfrm>
            <a:off x="10102281" y="1610923"/>
            <a:ext cx="1890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a pair of two </a:t>
            </a:r>
          </a:p>
          <a:p>
            <a:pPr algn="ctr"/>
            <a:r>
              <a:rPr lang="en-US" sz="1600" b="1" dirty="0"/>
              <a:t>random numbers</a:t>
            </a:r>
          </a:p>
        </p:txBody>
      </p:sp>
      <p:cxnSp>
        <p:nvCxnSpPr>
          <p:cNvPr id="9" name="Conector: curbat 8">
            <a:extLst>
              <a:ext uri="{FF2B5EF4-FFF2-40B4-BE49-F238E27FC236}">
                <a16:creationId xmlns:a16="http://schemas.microsoft.com/office/drawing/2014/main" id="{06234572-8D3E-2F1A-D4CF-40C7ACE0A512}"/>
              </a:ext>
            </a:extLst>
          </p:cNvPr>
          <p:cNvCxnSpPr/>
          <p:nvPr/>
        </p:nvCxnSpPr>
        <p:spPr>
          <a:xfrm rot="5400000" flipH="1" flipV="1">
            <a:off x="10872891" y="2263879"/>
            <a:ext cx="272842" cy="76200"/>
          </a:xfrm>
          <a:prstGeom prst="curvedConnector3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CasetăText 9">
            <a:extLst>
              <a:ext uri="{FF2B5EF4-FFF2-40B4-BE49-F238E27FC236}">
                <a16:creationId xmlns:a16="http://schemas.microsoft.com/office/drawing/2014/main" id="{454E7CEF-5FF4-28FC-BC15-DB2748F103C2}"/>
              </a:ext>
            </a:extLst>
          </p:cNvPr>
          <p:cNvSpPr txBox="1"/>
          <p:nvPr/>
        </p:nvSpPr>
        <p:spPr>
          <a:xfrm>
            <a:off x="4799012" y="5277395"/>
            <a:ext cx="19271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with different but </a:t>
            </a:r>
          </a:p>
          <a:p>
            <a:pPr algn="ctr"/>
            <a:r>
              <a:rPr lang="en-US" sz="1600" b="1" dirty="0"/>
              <a:t>smaller numbers </a:t>
            </a:r>
          </a:p>
          <a:p>
            <a:pPr algn="ctr"/>
            <a:r>
              <a:rPr lang="en-US" sz="1600" b="1" dirty="0"/>
              <a:t>for epochs and </a:t>
            </a:r>
          </a:p>
          <a:p>
            <a:pPr algn="ctr"/>
            <a:r>
              <a:rPr lang="en-US" sz="1600" b="1" dirty="0"/>
              <a:t>dimension of MBS</a:t>
            </a:r>
          </a:p>
        </p:txBody>
      </p:sp>
      <p:cxnSp>
        <p:nvCxnSpPr>
          <p:cNvPr id="12" name="Conector: curbat 11">
            <a:extLst>
              <a:ext uri="{FF2B5EF4-FFF2-40B4-BE49-F238E27FC236}">
                <a16:creationId xmlns:a16="http://schemas.microsoft.com/office/drawing/2014/main" id="{998D987E-0B26-38C5-2D5E-64B91884C837}"/>
              </a:ext>
            </a:extLst>
          </p:cNvPr>
          <p:cNvCxnSpPr>
            <a:cxnSpLocks/>
          </p:cNvCxnSpPr>
          <p:nvPr/>
        </p:nvCxnSpPr>
        <p:spPr>
          <a:xfrm rot="10800000">
            <a:off x="6627812" y="5816004"/>
            <a:ext cx="457202" cy="127597"/>
          </a:xfrm>
          <a:prstGeom prst="curvedConnector3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CasetăText 13">
            <a:extLst>
              <a:ext uri="{FF2B5EF4-FFF2-40B4-BE49-F238E27FC236}">
                <a16:creationId xmlns:a16="http://schemas.microsoft.com/office/drawing/2014/main" id="{5FCE4490-6258-3971-2665-BE965E3F7E19}"/>
              </a:ext>
            </a:extLst>
          </p:cNvPr>
          <p:cNvSpPr txBox="1"/>
          <p:nvPr/>
        </p:nvSpPr>
        <p:spPr>
          <a:xfrm>
            <a:off x="560157" y="2018744"/>
            <a:ext cx="5370381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3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300" b="1" dirty="0"/>
              <a:t>Objective function: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b="1" dirty="0"/>
              <a:t>2 exponents ([</a:t>
            </a:r>
            <a:r>
              <a:rPr lang="en-US" sz="2300" b="1" i="1" dirty="0"/>
              <a:t>e1,e2</a:t>
            </a:r>
            <a:r>
              <a:rPr lang="en-US" sz="2300" b="1" dirty="0"/>
              <a:t>])for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300" b="1" dirty="0"/>
              <a:t>Window Length: 2^e1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300" b="1" dirty="0"/>
              <a:t>Number of Mel Bands: 2^e2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300" b="1" dirty="0"/>
              <a:t>Encoding: binary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300" b="1" dirty="0"/>
              <a:t>Genetic operators: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b="1" dirty="0"/>
              <a:t>discrete crossover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b="1" dirty="0"/>
              <a:t>uniform mutation</a:t>
            </a:r>
          </a:p>
          <a:p>
            <a:endParaRPr lang="en-US" sz="2300" b="1" dirty="0"/>
          </a:p>
        </p:txBody>
      </p:sp>
    </p:spTree>
    <p:extLst>
      <p:ext uri="{BB962C8B-B14F-4D97-AF65-F5344CB8AC3E}">
        <p14:creationId xmlns:p14="http://schemas.microsoft.com/office/powerpoint/2010/main" val="213625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D2E7C25-894D-9B8B-71B4-F7F7C226D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295" y="304800"/>
            <a:ext cx="10477669" cy="1400530"/>
          </a:xfrm>
        </p:spPr>
        <p:txBody>
          <a:bodyPr/>
          <a:lstStyle/>
          <a:p>
            <a:r>
              <a:rPr lang="en-US" sz="4000" b="1" dirty="0"/>
              <a:t>Achieved results for CNN Model AlexNet Optimized by the Genetic Algorithms</a:t>
            </a:r>
            <a:endParaRPr lang="en-US" sz="4000" dirty="0"/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FFD695FC-2AFF-6808-9150-DF07167D5E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966498"/>
              </p:ext>
            </p:extLst>
          </p:nvPr>
        </p:nvGraphicFramePr>
        <p:xfrm>
          <a:off x="4799012" y="1828800"/>
          <a:ext cx="7086592" cy="3523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177800" dir="2700000" algn="tl" rotWithShape="0">
                    <a:prstClr val="black">
                      <a:alpha val="32000"/>
                    </a:prstClr>
                  </a:outerShdw>
                </a:effectLst>
                <a:tableStyleId>{D7AC3CCA-C797-4891-BE02-D94E43425B78}</a:tableStyleId>
              </a:tblPr>
              <a:tblGrid>
                <a:gridCol w="348712">
                  <a:extLst>
                    <a:ext uri="{9D8B030D-6E8A-4147-A177-3AD203B41FA5}">
                      <a16:colId xmlns:a16="http://schemas.microsoft.com/office/drawing/2014/main" val="1035774545"/>
                    </a:ext>
                  </a:extLst>
                </a:gridCol>
                <a:gridCol w="673788">
                  <a:extLst>
                    <a:ext uri="{9D8B030D-6E8A-4147-A177-3AD203B41FA5}">
                      <a16:colId xmlns:a16="http://schemas.microsoft.com/office/drawing/2014/main" val="910318698"/>
                    </a:ext>
                  </a:extLst>
                </a:gridCol>
                <a:gridCol w="673788">
                  <a:extLst>
                    <a:ext uri="{9D8B030D-6E8A-4147-A177-3AD203B41FA5}">
                      <a16:colId xmlns:a16="http://schemas.microsoft.com/office/drawing/2014/main" val="1457994110"/>
                    </a:ext>
                  </a:extLst>
                </a:gridCol>
                <a:gridCol w="673788">
                  <a:extLst>
                    <a:ext uri="{9D8B030D-6E8A-4147-A177-3AD203B41FA5}">
                      <a16:colId xmlns:a16="http://schemas.microsoft.com/office/drawing/2014/main" val="1558045041"/>
                    </a:ext>
                  </a:extLst>
                </a:gridCol>
                <a:gridCol w="673788">
                  <a:extLst>
                    <a:ext uri="{9D8B030D-6E8A-4147-A177-3AD203B41FA5}">
                      <a16:colId xmlns:a16="http://schemas.microsoft.com/office/drawing/2014/main" val="3731000991"/>
                    </a:ext>
                  </a:extLst>
                </a:gridCol>
                <a:gridCol w="673788">
                  <a:extLst>
                    <a:ext uri="{9D8B030D-6E8A-4147-A177-3AD203B41FA5}">
                      <a16:colId xmlns:a16="http://schemas.microsoft.com/office/drawing/2014/main" val="3511949751"/>
                    </a:ext>
                  </a:extLst>
                </a:gridCol>
                <a:gridCol w="673788">
                  <a:extLst>
                    <a:ext uri="{9D8B030D-6E8A-4147-A177-3AD203B41FA5}">
                      <a16:colId xmlns:a16="http://schemas.microsoft.com/office/drawing/2014/main" val="820346289"/>
                    </a:ext>
                  </a:extLst>
                </a:gridCol>
                <a:gridCol w="673788">
                  <a:extLst>
                    <a:ext uri="{9D8B030D-6E8A-4147-A177-3AD203B41FA5}">
                      <a16:colId xmlns:a16="http://schemas.microsoft.com/office/drawing/2014/main" val="2212218797"/>
                    </a:ext>
                  </a:extLst>
                </a:gridCol>
                <a:gridCol w="673788">
                  <a:extLst>
                    <a:ext uri="{9D8B030D-6E8A-4147-A177-3AD203B41FA5}">
                      <a16:colId xmlns:a16="http://schemas.microsoft.com/office/drawing/2014/main" val="2051627043"/>
                    </a:ext>
                  </a:extLst>
                </a:gridCol>
                <a:gridCol w="673788">
                  <a:extLst>
                    <a:ext uri="{9D8B030D-6E8A-4147-A177-3AD203B41FA5}">
                      <a16:colId xmlns:a16="http://schemas.microsoft.com/office/drawing/2014/main" val="961486640"/>
                    </a:ext>
                  </a:extLst>
                </a:gridCol>
                <a:gridCol w="673788">
                  <a:extLst>
                    <a:ext uri="{9D8B030D-6E8A-4147-A177-3AD203B41FA5}">
                      <a16:colId xmlns:a16="http://schemas.microsoft.com/office/drawing/2014/main" val="1864630887"/>
                    </a:ext>
                  </a:extLst>
                </a:gridCol>
              </a:tblGrid>
              <a:tr h="256020"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Nr.</a:t>
                      </a:r>
                    </a:p>
                    <a:p>
                      <a:pPr algn="ctr"/>
                      <a:r>
                        <a:rPr lang="en-US" sz="1000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Crt.</a:t>
                      </a:r>
                    </a:p>
                  </a:txBody>
                  <a:tcPr anchor="ctr"/>
                </a:tc>
                <a:tc rowSpan="2" gridSpan="5">
                  <a:txBody>
                    <a:bodyPr/>
                    <a:lstStyle/>
                    <a:p>
                      <a:pPr marL="0" marR="0" lvl="0" indent="0" algn="ctr" defTabSz="4570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AlexNet Training Results</a:t>
                      </a:r>
                      <a:endParaRPr lang="en-US" sz="1000" b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highlight>
                          <a:srgbClr val="000000"/>
                        </a:highlight>
                      </a:endParaRPr>
                    </a:p>
                    <a:p>
                      <a:pPr algn="ctr"/>
                      <a:r>
                        <a:rPr lang="en-US" sz="1000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With GA</a:t>
                      </a: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/>
                      <a:endParaRPr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/>
                      <a:endParaRPr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000" b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000" b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MBS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NEP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AlexNet Training Results</a:t>
                      </a:r>
                      <a:endParaRPr lang="en-US" sz="1000" b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highlight>
                          <a:srgbClr val="000000"/>
                        </a:highlight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highlight>
                          <a:srgbClr val="000000"/>
                        </a:highlight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highlight>
                          <a:srgbClr val="000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489762"/>
                  </a:ext>
                </a:extLst>
              </a:tr>
              <a:tr h="109831">
                <a:tc vMerge="1">
                  <a:txBody>
                    <a:bodyPr/>
                    <a:lstStyle/>
                    <a:p>
                      <a:endParaRPr lang="en-US" sz="1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highlight>
                          <a:srgbClr val="000000"/>
                        </a:highlight>
                      </a:endParaRPr>
                    </a:p>
                  </a:txBody>
                  <a:tcPr/>
                </a:tc>
                <a:tc gridSpan="5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highlight>
                          <a:srgbClr val="000000"/>
                        </a:highlight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highlight>
                          <a:srgbClr val="000000"/>
                        </a:highlight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Train</a:t>
                      </a:r>
                      <a:endParaRPr lang="en-US" sz="1000" b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highlight>
                          <a:srgbClr val="000000"/>
                        </a:highlight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Test</a:t>
                      </a:r>
                      <a:endParaRPr lang="en-US" sz="1000" b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highlight>
                          <a:srgbClr val="000000"/>
                        </a:highlight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Validation</a:t>
                      </a:r>
                      <a:endParaRPr lang="en-US" sz="1000" b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highlight>
                          <a:srgbClr val="0000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55180"/>
                  </a:ext>
                </a:extLst>
              </a:tr>
              <a:tr h="3810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NEP GA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MBS GA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Nr. Indiv.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ObjV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Phen </a:t>
                      </a:r>
                    </a:p>
                    <a:p>
                      <a:pPr algn="ctr"/>
                      <a:r>
                        <a:rPr lang="en-US" sz="1000" b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[e1, e2]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511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1.</a:t>
                      </a:r>
                      <a:endParaRPr lang="en-US" sz="1000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50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25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4</a:t>
                      </a:r>
                      <a:endParaRPr lang="en-US" sz="1000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  <a:latin typeface="+mj-lt"/>
                          <a:ea typeface="SimSun" panose="02010600030101010101" pitchFamily="2" charset="-122"/>
                        </a:rPr>
                        <a:t>0.1364</a:t>
                      </a:r>
                      <a:endParaRPr lang="en-US" sz="100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panose="02010600030101010101" pitchFamily="2" charset="-122"/>
                        </a:rPr>
                        <a:t>[9,7]</a:t>
                      </a:r>
                      <a:endParaRPr lang="en-US" sz="100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100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50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o-RO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panose="02010600030101010101" pitchFamily="2" charset="-122"/>
                        </a:rPr>
                        <a:t>97.05%</a:t>
                      </a:r>
                      <a:endParaRPr lang="en-US" sz="1000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o-RO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panose="02010600030101010101" pitchFamily="2" charset="-122"/>
                        </a:rPr>
                        <a:t>80.91%</a:t>
                      </a:r>
                      <a:endParaRPr lang="en-US" sz="1000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panose="02010600030101010101" pitchFamily="2" charset="-122"/>
                        </a:rPr>
                        <a:t>88.18%</a:t>
                      </a:r>
                      <a:endParaRPr lang="en-US" sz="100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6936463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 b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panose="02010600030101010101" pitchFamily="2" charset="-122"/>
                        </a:rPr>
                        <a:t>2.</a:t>
                      </a:r>
                      <a:endParaRPr lang="en-US" sz="1000" b="0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50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25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 b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panose="02010600030101010101" pitchFamily="2" charset="-122"/>
                        </a:rPr>
                        <a:t>4</a:t>
                      </a:r>
                      <a:endParaRPr lang="en-US" sz="1000" b="0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 b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panose="02010600030101010101" pitchFamily="2" charset="-122"/>
                        </a:rPr>
                        <a:t>0.1364</a:t>
                      </a:r>
                      <a:endParaRPr lang="en-US" sz="1000" b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 b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panose="02010600030101010101" pitchFamily="2" charset="-122"/>
                        </a:rPr>
                        <a:t>[9,7]</a:t>
                      </a:r>
                      <a:endParaRPr lang="en-US" sz="1000" b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50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100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o-RO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panose="02010600030101010101" pitchFamily="2" charset="-122"/>
                        </a:rPr>
                        <a:t>99.77%</a:t>
                      </a:r>
                      <a:endParaRPr lang="en-US" sz="1000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o-RO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panose="02010600030101010101" pitchFamily="2" charset="-122"/>
                        </a:rPr>
                        <a:t>87.27%</a:t>
                      </a:r>
                      <a:endParaRPr lang="en-US" sz="1000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panose="02010600030101010101" pitchFamily="2" charset="-122"/>
                        </a:rPr>
                        <a:t>81.82%</a:t>
                      </a:r>
                      <a:endParaRPr lang="en-US" sz="100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1498047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  <a:latin typeface="+mj-lt"/>
                          <a:ea typeface="SimSun" panose="02010600030101010101" pitchFamily="2" charset="-122"/>
                        </a:rPr>
                        <a:t>3.</a:t>
                      </a:r>
                      <a:endParaRPr lang="en-US" sz="100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100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50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panose="02010600030101010101" pitchFamily="2" charset="-122"/>
                        </a:rPr>
                        <a:t>4</a:t>
                      </a:r>
                      <a:endParaRPr lang="en-US" sz="100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panose="02010600030101010101" pitchFamily="2" charset="-122"/>
                        </a:rPr>
                        <a:t>0.0375</a:t>
                      </a:r>
                      <a:endParaRPr lang="en-US" sz="100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panose="02010600030101010101" pitchFamily="2" charset="-122"/>
                        </a:rPr>
                        <a:t>[10,4]</a:t>
                      </a:r>
                      <a:endParaRPr lang="en-US" sz="1000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100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50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o-RO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panose="02010600030101010101" pitchFamily="2" charset="-122"/>
                        </a:rPr>
                        <a:t>93.52%</a:t>
                      </a:r>
                      <a:endParaRPr lang="en-US" sz="1000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o-RO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panose="02010600030101010101" pitchFamily="2" charset="-122"/>
                        </a:rPr>
                        <a:t>80.91%</a:t>
                      </a:r>
                      <a:endParaRPr lang="en-US" sz="1000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o-RO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panose="02010600030101010101" pitchFamily="2" charset="-122"/>
                        </a:rPr>
                        <a:t>90.00%</a:t>
                      </a:r>
                      <a:endParaRPr lang="en-US" sz="1000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68031582"/>
                  </a:ext>
                </a:extLst>
              </a:tr>
              <a:tr h="2560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  <a:latin typeface="+mj-lt"/>
                          <a:ea typeface="SimSun" panose="02010600030101010101" pitchFamily="2" charset="-122"/>
                        </a:rPr>
                        <a:t>4.</a:t>
                      </a:r>
                      <a:endParaRPr lang="en-US" sz="100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100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50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panose="02010600030101010101" pitchFamily="2" charset="-122"/>
                        </a:rPr>
                        <a:t>4</a:t>
                      </a:r>
                      <a:endParaRPr lang="en-US" sz="1000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panose="02010600030101010101" pitchFamily="2" charset="-122"/>
                        </a:rPr>
                        <a:t>0.0375</a:t>
                      </a:r>
                      <a:endParaRPr lang="en-US" sz="100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panose="02010600030101010101" pitchFamily="2" charset="-122"/>
                        </a:rPr>
                        <a:t>[10,4]</a:t>
                      </a:r>
                      <a:endParaRPr lang="en-US" sz="100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50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100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panose="02010600030101010101" pitchFamily="2" charset="-122"/>
                        </a:rPr>
                        <a:t>99.20%</a:t>
                      </a:r>
                      <a:endParaRPr lang="en-US" sz="100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o-RO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panose="02010600030101010101" pitchFamily="2" charset="-122"/>
                        </a:rPr>
                        <a:t>84.55%</a:t>
                      </a:r>
                      <a:endParaRPr lang="en-US" sz="1000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panose="02010600030101010101" pitchFamily="2" charset="-122"/>
                        </a:rPr>
                        <a:t>85.45%</a:t>
                      </a:r>
                      <a:endParaRPr lang="en-US" sz="100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75121217"/>
                  </a:ext>
                </a:extLst>
              </a:tr>
              <a:tr h="2560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 b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panose="02010600030101010101" pitchFamily="2" charset="-122"/>
                        </a:rPr>
                        <a:t>5.</a:t>
                      </a:r>
                      <a:endParaRPr lang="en-US" sz="1000" b="0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150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75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 b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panose="02010600030101010101" pitchFamily="2" charset="-122"/>
                        </a:rPr>
                        <a:t>4</a:t>
                      </a:r>
                      <a:endParaRPr lang="en-US" sz="1000" b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 b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panose="02010600030101010101" pitchFamily="2" charset="-122"/>
                        </a:rPr>
                        <a:t>0.0364</a:t>
                      </a:r>
                      <a:endParaRPr lang="en-US" sz="1000" b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 b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panose="02010600030101010101" pitchFamily="2" charset="-122"/>
                        </a:rPr>
                        <a:t>[9,5]</a:t>
                      </a:r>
                      <a:endParaRPr lang="en-US" sz="1000" b="0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100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50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o-RO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panose="02010600030101010101" pitchFamily="2" charset="-122"/>
                        </a:rPr>
                        <a:t>96.93%</a:t>
                      </a:r>
                      <a:endParaRPr lang="en-US" sz="1000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o-RO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panose="02010600030101010101" pitchFamily="2" charset="-122"/>
                        </a:rPr>
                        <a:t>83.64%</a:t>
                      </a:r>
                      <a:endParaRPr lang="en-US" sz="1000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panose="02010600030101010101" pitchFamily="2" charset="-122"/>
                        </a:rPr>
                        <a:t>84.55%</a:t>
                      </a:r>
                      <a:endParaRPr lang="en-US" sz="100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15376751"/>
                  </a:ext>
                </a:extLst>
              </a:tr>
              <a:tr h="2560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6.</a:t>
                      </a:r>
                      <a:endParaRPr lang="en-US" sz="1000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150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75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panose="02010600030101010101" pitchFamily="2" charset="-122"/>
                        </a:rPr>
                        <a:t>4</a:t>
                      </a:r>
                      <a:endParaRPr lang="en-US" sz="1000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panose="02010600030101010101" pitchFamily="2" charset="-122"/>
                        </a:rPr>
                        <a:t>0.0364</a:t>
                      </a:r>
                      <a:endParaRPr lang="en-US" sz="100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panose="02010600030101010101" pitchFamily="2" charset="-122"/>
                        </a:rPr>
                        <a:t>[9,5]</a:t>
                      </a:r>
                      <a:endParaRPr lang="en-US" sz="100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50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100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panose="02010600030101010101" pitchFamily="2" charset="-122"/>
                        </a:rPr>
                        <a:t>99.43%</a:t>
                      </a:r>
                      <a:endParaRPr lang="en-US" sz="100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o-RO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panose="02010600030101010101" pitchFamily="2" charset="-122"/>
                        </a:rPr>
                        <a:t>80.00%</a:t>
                      </a:r>
                      <a:endParaRPr lang="en-US" sz="1000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panose="02010600030101010101" pitchFamily="2" charset="-122"/>
                        </a:rPr>
                        <a:t>85.55%</a:t>
                      </a:r>
                      <a:endParaRPr lang="en-US" sz="100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35154547"/>
                  </a:ext>
                </a:extLst>
              </a:tr>
              <a:tr h="2225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  <a:latin typeface="+mj-lt"/>
                          <a:ea typeface="SimSun" panose="02010600030101010101" pitchFamily="2" charset="-122"/>
                        </a:rPr>
                        <a:t>7.</a:t>
                      </a:r>
                      <a:endParaRPr lang="en-US" sz="100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50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25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panose="02010600030101010101" pitchFamily="2" charset="-122"/>
                        </a:rPr>
                        <a:t>8</a:t>
                      </a:r>
                      <a:endParaRPr lang="en-US" sz="100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panose="02010600030101010101" pitchFamily="2" charset="-122"/>
                        </a:rPr>
                        <a:t>0.0432</a:t>
                      </a:r>
                      <a:endParaRPr lang="en-US" sz="100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panose="02010600030101010101" pitchFamily="2" charset="-122"/>
                        </a:rPr>
                        <a:t>[7,5]</a:t>
                      </a:r>
                      <a:endParaRPr lang="en-US" sz="100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100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50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panose="02010600030101010101" pitchFamily="2" charset="-122"/>
                        </a:rPr>
                        <a:t>96.36%</a:t>
                      </a:r>
                      <a:endParaRPr lang="en-US" sz="100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o-RO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panose="02010600030101010101" pitchFamily="2" charset="-122"/>
                        </a:rPr>
                        <a:t>83.64%</a:t>
                      </a:r>
                      <a:endParaRPr lang="en-US" sz="1000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panose="02010600030101010101" pitchFamily="2" charset="-122"/>
                        </a:rPr>
                        <a:t>80.00%</a:t>
                      </a:r>
                      <a:endParaRPr lang="en-US" sz="100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97133947"/>
                  </a:ext>
                </a:extLst>
              </a:tr>
              <a:tr h="2926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 b="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8.</a:t>
                      </a:r>
                      <a:endParaRPr lang="en-US" sz="1000" b="0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50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25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 b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panose="02010600030101010101" pitchFamily="2" charset="-122"/>
                        </a:rPr>
                        <a:t>8</a:t>
                      </a:r>
                      <a:endParaRPr lang="en-US" sz="1000" b="0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 b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panose="02010600030101010101" pitchFamily="2" charset="-122"/>
                        </a:rPr>
                        <a:t>0.0432</a:t>
                      </a:r>
                      <a:endParaRPr lang="en-US" sz="1000" b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 b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panose="02010600030101010101" pitchFamily="2" charset="-122"/>
                        </a:rPr>
                        <a:t>[7,5]</a:t>
                      </a:r>
                      <a:endParaRPr lang="en-US" sz="1000" b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50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100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o-RO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panose="02010600030101010101" pitchFamily="2" charset="-122"/>
                        </a:rPr>
                        <a:t>99.66%</a:t>
                      </a:r>
                      <a:endParaRPr lang="en-US" sz="1000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o-RO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panose="02010600030101010101" pitchFamily="2" charset="-122"/>
                        </a:rPr>
                        <a:t>90.00%</a:t>
                      </a:r>
                      <a:endParaRPr lang="en-US" sz="1000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panose="02010600030101010101" pitchFamily="2" charset="-122"/>
                        </a:rPr>
                        <a:t>89.09%</a:t>
                      </a:r>
                      <a:endParaRPr lang="en-US" sz="100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1014912"/>
                  </a:ext>
                </a:extLst>
              </a:tr>
              <a:tr h="3079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9</a:t>
                      </a:r>
                      <a:r>
                        <a:rPr lang="ro-RO" sz="100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.</a:t>
                      </a:r>
                      <a:endParaRPr lang="en-US" sz="1000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25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50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8</a:t>
                      </a:r>
                      <a:endParaRPr lang="en-US" sz="1000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  <a:latin typeface="+mj-lt"/>
                          <a:ea typeface="SimSun" panose="02010600030101010101" pitchFamily="2" charset="-122"/>
                        </a:rPr>
                        <a:t>0.1284</a:t>
                      </a:r>
                      <a:endParaRPr lang="en-US" sz="100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panose="02010600030101010101" pitchFamily="2" charset="-122"/>
                        </a:rPr>
                        <a:t>[8,7]</a:t>
                      </a:r>
                      <a:endParaRPr lang="en-US" sz="100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100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50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panose="02010600030101010101" pitchFamily="2" charset="-122"/>
                        </a:rPr>
                        <a:t>94.77%</a:t>
                      </a:r>
                      <a:endParaRPr lang="en-US" sz="100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o-RO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panose="02010600030101010101" pitchFamily="2" charset="-122"/>
                        </a:rPr>
                        <a:t>88.18%</a:t>
                      </a:r>
                      <a:endParaRPr lang="en-US" sz="1000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o-RO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panose="02010600030101010101" pitchFamily="2" charset="-122"/>
                        </a:rPr>
                        <a:t>81.82%</a:t>
                      </a:r>
                      <a:endParaRPr lang="en-US" sz="1000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05707796"/>
                  </a:ext>
                </a:extLst>
              </a:tr>
              <a:tr h="2560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panose="02010600030101010101" pitchFamily="2" charset="-122"/>
                        </a:rPr>
                        <a:t>1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panose="02010600030101010101" pitchFamily="2" charset="-122"/>
                        </a:rPr>
                        <a:t>0</a:t>
                      </a:r>
                      <a:r>
                        <a:rPr lang="ro-RO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panose="02010600030101010101" pitchFamily="2" charset="-122"/>
                        </a:rPr>
                        <a:t>.</a:t>
                      </a:r>
                      <a:endParaRPr lang="en-US" sz="1000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25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50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 dirty="0">
                          <a:effectLst/>
                          <a:latin typeface="+mj-lt"/>
                          <a:ea typeface="SimSun" panose="02010600030101010101" pitchFamily="2" charset="-122"/>
                        </a:rPr>
                        <a:t>8</a:t>
                      </a:r>
                      <a:endParaRPr lang="en-US" sz="1000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effectLst/>
                          <a:latin typeface="+mj-lt"/>
                          <a:ea typeface="SimSun" panose="02010600030101010101" pitchFamily="2" charset="-122"/>
                        </a:rPr>
                        <a:t>0.1284</a:t>
                      </a:r>
                      <a:endParaRPr lang="en-US" sz="100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panose="02010600030101010101" pitchFamily="2" charset="-122"/>
                        </a:rPr>
                        <a:t>[8,7]</a:t>
                      </a:r>
                      <a:endParaRPr lang="en-US" sz="100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50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00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100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o-RO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panose="02010600030101010101" pitchFamily="2" charset="-122"/>
                        </a:rPr>
                        <a:t>98.64%</a:t>
                      </a:r>
                      <a:endParaRPr lang="en-US" sz="1000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o-RO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panose="02010600030101010101" pitchFamily="2" charset="-122"/>
                        </a:rPr>
                        <a:t>87.27%</a:t>
                      </a:r>
                      <a:endParaRPr lang="en-US" sz="1000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ro-RO" sz="10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SimSun" panose="02010600030101010101" pitchFamily="2" charset="-122"/>
                        </a:rPr>
                        <a:t>83.64%</a:t>
                      </a:r>
                      <a:endParaRPr lang="en-US" sz="1000" dirty="0">
                        <a:effectLst/>
                        <a:latin typeface="+mj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23433369"/>
                  </a:ext>
                </a:extLst>
              </a:tr>
            </a:tbl>
          </a:graphicData>
        </a:graphic>
      </p:graphicFrame>
      <p:sp>
        <p:nvSpPr>
          <p:cNvPr id="5" name="Dreptunghi 4">
            <a:extLst>
              <a:ext uri="{FF2B5EF4-FFF2-40B4-BE49-F238E27FC236}">
                <a16:creationId xmlns:a16="http://schemas.microsoft.com/office/drawing/2014/main" id="{6F762947-5CE3-BC76-0C40-8C248CBAA128}"/>
              </a:ext>
            </a:extLst>
          </p:cNvPr>
          <p:cNvSpPr/>
          <p:nvPr/>
        </p:nvSpPr>
        <p:spPr>
          <a:xfrm>
            <a:off x="11218856" y="3194304"/>
            <a:ext cx="6858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reptunghi 5">
            <a:extLst>
              <a:ext uri="{FF2B5EF4-FFF2-40B4-BE49-F238E27FC236}">
                <a16:creationId xmlns:a16="http://schemas.microsoft.com/office/drawing/2014/main" id="{58E0A9B3-C394-DDB4-B3D3-114A434256FC}"/>
              </a:ext>
            </a:extLst>
          </p:cNvPr>
          <p:cNvSpPr/>
          <p:nvPr/>
        </p:nvSpPr>
        <p:spPr>
          <a:xfrm>
            <a:off x="7847012" y="3178002"/>
            <a:ext cx="6858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reptunghi 6">
            <a:extLst>
              <a:ext uri="{FF2B5EF4-FFF2-40B4-BE49-F238E27FC236}">
                <a16:creationId xmlns:a16="http://schemas.microsoft.com/office/drawing/2014/main" id="{735CE47B-B363-D01A-8A54-530D918FB635}"/>
              </a:ext>
            </a:extLst>
          </p:cNvPr>
          <p:cNvSpPr/>
          <p:nvPr/>
        </p:nvSpPr>
        <p:spPr>
          <a:xfrm>
            <a:off x="7847012" y="4495800"/>
            <a:ext cx="6858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reptunghi 7">
            <a:extLst>
              <a:ext uri="{FF2B5EF4-FFF2-40B4-BE49-F238E27FC236}">
                <a16:creationId xmlns:a16="http://schemas.microsoft.com/office/drawing/2014/main" id="{1C0AEEB9-F55C-A1D2-4484-B5926CA7827B}"/>
              </a:ext>
            </a:extLst>
          </p:cNvPr>
          <p:cNvSpPr/>
          <p:nvPr/>
        </p:nvSpPr>
        <p:spPr>
          <a:xfrm>
            <a:off x="7847012" y="4817338"/>
            <a:ext cx="6858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reptunghi 8">
            <a:extLst>
              <a:ext uri="{FF2B5EF4-FFF2-40B4-BE49-F238E27FC236}">
                <a16:creationId xmlns:a16="http://schemas.microsoft.com/office/drawing/2014/main" id="{DE12F171-BBE2-137B-27BD-AAABAFB7C9E2}"/>
              </a:ext>
            </a:extLst>
          </p:cNvPr>
          <p:cNvSpPr/>
          <p:nvPr/>
        </p:nvSpPr>
        <p:spPr>
          <a:xfrm>
            <a:off x="7847012" y="5105956"/>
            <a:ext cx="685800" cy="2465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reptunghi 10">
            <a:extLst>
              <a:ext uri="{FF2B5EF4-FFF2-40B4-BE49-F238E27FC236}">
                <a16:creationId xmlns:a16="http://schemas.microsoft.com/office/drawing/2014/main" id="{99DE6992-7743-6DBB-49A7-402BA8FCE38A}"/>
              </a:ext>
            </a:extLst>
          </p:cNvPr>
          <p:cNvSpPr/>
          <p:nvPr/>
        </p:nvSpPr>
        <p:spPr>
          <a:xfrm>
            <a:off x="9866308" y="2613634"/>
            <a:ext cx="6858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reptunghi 11">
            <a:extLst>
              <a:ext uri="{FF2B5EF4-FFF2-40B4-BE49-F238E27FC236}">
                <a16:creationId xmlns:a16="http://schemas.microsoft.com/office/drawing/2014/main" id="{BB0BDC42-EDBA-CCC3-139A-DDFCFAB1513F}"/>
              </a:ext>
            </a:extLst>
          </p:cNvPr>
          <p:cNvSpPr/>
          <p:nvPr/>
        </p:nvSpPr>
        <p:spPr>
          <a:xfrm>
            <a:off x="11199804" y="2601442"/>
            <a:ext cx="6858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reptunghi 12">
            <a:extLst>
              <a:ext uri="{FF2B5EF4-FFF2-40B4-BE49-F238E27FC236}">
                <a16:creationId xmlns:a16="http://schemas.microsoft.com/office/drawing/2014/main" id="{3C6D8C5E-F219-865C-208C-9CE428232DF1}"/>
              </a:ext>
            </a:extLst>
          </p:cNvPr>
          <p:cNvSpPr/>
          <p:nvPr/>
        </p:nvSpPr>
        <p:spPr>
          <a:xfrm>
            <a:off x="9866308" y="2918434"/>
            <a:ext cx="6858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reptunghi 13">
            <a:extLst>
              <a:ext uri="{FF2B5EF4-FFF2-40B4-BE49-F238E27FC236}">
                <a16:creationId xmlns:a16="http://schemas.microsoft.com/office/drawing/2014/main" id="{6DCD06F5-8FEC-393B-7780-04CA68C3EF03}"/>
              </a:ext>
            </a:extLst>
          </p:cNvPr>
          <p:cNvSpPr/>
          <p:nvPr/>
        </p:nvSpPr>
        <p:spPr>
          <a:xfrm>
            <a:off x="10552108" y="2918434"/>
            <a:ext cx="6858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reptunghi 14">
            <a:extLst>
              <a:ext uri="{FF2B5EF4-FFF2-40B4-BE49-F238E27FC236}">
                <a16:creationId xmlns:a16="http://schemas.microsoft.com/office/drawing/2014/main" id="{C20B3317-BF16-07E7-1350-244A5BF44DC5}"/>
              </a:ext>
            </a:extLst>
          </p:cNvPr>
          <p:cNvSpPr/>
          <p:nvPr/>
        </p:nvSpPr>
        <p:spPr>
          <a:xfrm>
            <a:off x="9866308" y="3235426"/>
            <a:ext cx="6858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reptunghi 15">
            <a:extLst>
              <a:ext uri="{FF2B5EF4-FFF2-40B4-BE49-F238E27FC236}">
                <a16:creationId xmlns:a16="http://schemas.microsoft.com/office/drawing/2014/main" id="{B6F263E5-96A8-03E5-885C-AF79B13417C2}"/>
              </a:ext>
            </a:extLst>
          </p:cNvPr>
          <p:cNvSpPr/>
          <p:nvPr/>
        </p:nvSpPr>
        <p:spPr>
          <a:xfrm>
            <a:off x="9866308" y="4512538"/>
            <a:ext cx="2019296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reptunghi 16">
            <a:extLst>
              <a:ext uri="{FF2B5EF4-FFF2-40B4-BE49-F238E27FC236}">
                <a16:creationId xmlns:a16="http://schemas.microsoft.com/office/drawing/2014/main" id="{0B117E32-9B4E-B0BD-C97D-10BF58344CA9}"/>
              </a:ext>
            </a:extLst>
          </p:cNvPr>
          <p:cNvSpPr/>
          <p:nvPr/>
        </p:nvSpPr>
        <p:spPr>
          <a:xfrm>
            <a:off x="7847012" y="2605265"/>
            <a:ext cx="6858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reptunghi 17">
            <a:extLst>
              <a:ext uri="{FF2B5EF4-FFF2-40B4-BE49-F238E27FC236}">
                <a16:creationId xmlns:a16="http://schemas.microsoft.com/office/drawing/2014/main" id="{8F35E583-6C92-711E-43D7-01C08DE52A85}"/>
              </a:ext>
            </a:extLst>
          </p:cNvPr>
          <p:cNvSpPr/>
          <p:nvPr/>
        </p:nvSpPr>
        <p:spPr>
          <a:xfrm>
            <a:off x="9873100" y="4800600"/>
            <a:ext cx="1333496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reptunghi 18">
            <a:extLst>
              <a:ext uri="{FF2B5EF4-FFF2-40B4-BE49-F238E27FC236}">
                <a16:creationId xmlns:a16="http://schemas.microsoft.com/office/drawing/2014/main" id="{95FDAE03-9B54-90FC-FE3E-AAD973E09755}"/>
              </a:ext>
            </a:extLst>
          </p:cNvPr>
          <p:cNvSpPr/>
          <p:nvPr/>
        </p:nvSpPr>
        <p:spPr>
          <a:xfrm>
            <a:off x="9873100" y="5109709"/>
            <a:ext cx="1333496" cy="2242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setăText 19">
            <a:extLst>
              <a:ext uri="{FF2B5EF4-FFF2-40B4-BE49-F238E27FC236}">
                <a16:creationId xmlns:a16="http://schemas.microsoft.com/office/drawing/2014/main" id="{5D6681ED-4D2B-FD89-DC1F-EEFA06E6851D}"/>
              </a:ext>
            </a:extLst>
          </p:cNvPr>
          <p:cNvSpPr txBox="1"/>
          <p:nvPr/>
        </p:nvSpPr>
        <p:spPr>
          <a:xfrm>
            <a:off x="61818" y="3054744"/>
            <a:ext cx="47371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Main Benefits: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Better results than in the case when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parameters are manually selected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No results under 80%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Almost 100% accuracy for training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Accuracy for test and validation – 90%</a:t>
            </a:r>
          </a:p>
        </p:txBody>
      </p:sp>
    </p:spTree>
    <p:extLst>
      <p:ext uri="{BB962C8B-B14F-4D97-AF65-F5344CB8AC3E}">
        <p14:creationId xmlns:p14="http://schemas.microsoft.com/office/powerpoint/2010/main" val="84000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8867</TotalTime>
  <Words>862</Words>
  <Application>Microsoft Office PowerPoint</Application>
  <PresentationFormat>Particularizare</PresentationFormat>
  <Paragraphs>339</Paragraphs>
  <Slides>10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6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Times New Roman</vt:lpstr>
      <vt:lpstr>Wingdings</vt:lpstr>
      <vt:lpstr>Wingdings 3</vt:lpstr>
      <vt:lpstr>Ion</vt:lpstr>
      <vt:lpstr>Machine Learning Models for the  Diagnosis of Parkinson Using Audio Signals</vt:lpstr>
      <vt:lpstr>Table of Contents</vt:lpstr>
      <vt:lpstr>Introduction</vt:lpstr>
      <vt:lpstr>Diagnosis Using Fourier Features and Random Forest</vt:lpstr>
      <vt:lpstr>Diagnosis Using Fourier Features and Random Forest</vt:lpstr>
      <vt:lpstr>Diagnosis Using CNN Model AlexNet  and Mel-Spectrograms</vt:lpstr>
      <vt:lpstr>Achieved results for CNN Model AlexNet</vt:lpstr>
      <vt:lpstr>Optimization Using Genetic Algorithms</vt:lpstr>
      <vt:lpstr>Achieved results for CNN Model AlexNet Optimized by the Genetic Algorithms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Models for the  Diagnosis of Parkinson Using Audio Signals</dc:title>
  <dc:creator>Denisa Gabriela Musteata</dc:creator>
  <cp:lastModifiedBy>Denisa Gabriela Musteata</cp:lastModifiedBy>
  <cp:revision>3</cp:revision>
  <dcterms:created xsi:type="dcterms:W3CDTF">2024-05-08T20:15:17Z</dcterms:created>
  <dcterms:modified xsi:type="dcterms:W3CDTF">2024-05-15T13:43:48Z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