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dub01.online.tableau.com/#/site/innopolisstudydenis/workbooks/831075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7E38F46-9062-4C49-98D5-E743890A11B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lab4_1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92588A9-E7B3-4983-B9F0-14E74790FF4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4/13/2022 9:44:27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750CE57-154A-4804-848C-A8FF965DB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2022-04-13T09:44:27Z</dcterms:created>
  <dcterms:modified xsi:type="dcterms:W3CDTF">2022-04-13T09:44:27Z</dcterms:modified>
</cp:coreProperties>
</file>