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D300E04-156D-4B29-ABEA-6B2776388A8D}" type="datetimeFigureOut">
              <a:rPr lang="ru-RU" smtClean="0"/>
              <a:t>12.08.2024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22B69B6-321D-4B59-B2E2-92946E1C88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8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0E04-156D-4B29-ABEA-6B2776388A8D}" type="datetimeFigureOut">
              <a:rPr lang="ru-RU" smtClean="0"/>
              <a:t>12.08.2024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9B6-321D-4B59-B2E2-92946E1C88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55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0E04-156D-4B29-ABEA-6B2776388A8D}" type="datetimeFigureOut">
              <a:rPr lang="ru-RU" smtClean="0"/>
              <a:t>12.08.2024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9B6-321D-4B59-B2E2-92946E1C88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359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0E04-156D-4B29-ABEA-6B2776388A8D}" type="datetimeFigureOut">
              <a:rPr lang="ru-RU" smtClean="0"/>
              <a:t>12.08.2024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9B6-321D-4B59-B2E2-92946E1C88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535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0E04-156D-4B29-ABEA-6B2776388A8D}" type="datetimeFigureOut">
              <a:rPr lang="ru-RU" smtClean="0"/>
              <a:t>12.08.2024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9B6-321D-4B59-B2E2-92946E1C88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799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0E04-156D-4B29-ABEA-6B2776388A8D}" type="datetimeFigureOut">
              <a:rPr lang="ru-RU" smtClean="0"/>
              <a:t>12.08.2024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9B6-321D-4B59-B2E2-92946E1C88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284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0E04-156D-4B29-ABEA-6B2776388A8D}" type="datetimeFigureOut">
              <a:rPr lang="ru-RU" smtClean="0"/>
              <a:t>12.08.2024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9B6-321D-4B59-B2E2-92946E1C88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52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D300E04-156D-4B29-ABEA-6B2776388A8D}" type="datetimeFigureOut">
              <a:rPr lang="ru-RU" smtClean="0"/>
              <a:t>12.08.2024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9B6-321D-4B59-B2E2-92946E1C88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107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D300E04-156D-4B29-ABEA-6B2776388A8D}" type="datetimeFigureOut">
              <a:rPr lang="ru-RU" smtClean="0"/>
              <a:t>12.08.2024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9B6-321D-4B59-B2E2-92946E1C88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66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0E04-156D-4B29-ABEA-6B2776388A8D}" type="datetimeFigureOut">
              <a:rPr lang="ru-RU" smtClean="0"/>
              <a:t>12.08.2024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9B6-321D-4B59-B2E2-92946E1C88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23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0E04-156D-4B29-ABEA-6B2776388A8D}" type="datetimeFigureOut">
              <a:rPr lang="ru-RU" smtClean="0"/>
              <a:t>12.08.2024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9B6-321D-4B59-B2E2-92946E1C88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04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0E04-156D-4B29-ABEA-6B2776388A8D}" type="datetimeFigureOut">
              <a:rPr lang="ru-RU" smtClean="0"/>
              <a:t>12.08.2024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9B6-321D-4B59-B2E2-92946E1C88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11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0E04-156D-4B29-ABEA-6B2776388A8D}" type="datetimeFigureOut">
              <a:rPr lang="ru-RU" smtClean="0"/>
              <a:t>12.08.2024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9B6-321D-4B59-B2E2-92946E1C88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94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0E04-156D-4B29-ABEA-6B2776388A8D}" type="datetimeFigureOut">
              <a:rPr lang="ru-RU" smtClean="0"/>
              <a:t>12.08.2024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9B6-321D-4B59-B2E2-92946E1C88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05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0E04-156D-4B29-ABEA-6B2776388A8D}" type="datetimeFigureOut">
              <a:rPr lang="ru-RU" smtClean="0"/>
              <a:t>12.08.2024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9B6-321D-4B59-B2E2-92946E1C88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76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0E04-156D-4B29-ABEA-6B2776388A8D}" type="datetimeFigureOut">
              <a:rPr lang="ru-RU" smtClean="0"/>
              <a:t>12.08.2024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9B6-321D-4B59-B2E2-92946E1C88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48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0E04-156D-4B29-ABEA-6B2776388A8D}" type="datetimeFigureOut">
              <a:rPr lang="ru-RU" smtClean="0"/>
              <a:t>12.08.2024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9B6-321D-4B59-B2E2-92946E1C88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57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D300E04-156D-4B29-ABEA-6B2776388A8D}" type="datetimeFigureOut">
              <a:rPr lang="ru-RU" smtClean="0"/>
              <a:t>12.08.2024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22B69B6-321D-4B59-B2E2-92946E1C88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34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Denisdeparture/BT3DModelStor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B7E35-E60E-48A2-4F63-654C08D70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Интернет-магазин на </a:t>
            </a:r>
            <a:r>
              <a:rPr lang="en-US" dirty="0" err="1"/>
              <a:t>Asp.Net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F496F6-32EA-A144-6F38-C553CF68C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044886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A46446-251E-9153-13B0-EC993781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Ссылка на</a:t>
            </a:r>
            <a:r>
              <a:rPr lang="en-US" dirty="0"/>
              <a:t> </a:t>
            </a:r>
            <a:r>
              <a:rPr lang="ru-RU" dirty="0"/>
              <a:t>репозиторий </a:t>
            </a:r>
            <a:r>
              <a:rPr lang="en-US" dirty="0" err="1"/>
              <a:t>github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24D65F-6BB4-4944-A14A-9C1E459CA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https://github.com/Denisdeparture/BT3DModelStore</a:t>
            </a:r>
            <a:endParaRPr lang="en-US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1BF998-F191-9FA1-6516-E6250CD33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112" y="2671763"/>
            <a:ext cx="55721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4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15DF67-D572-CDC4-12D8-BC2C5B133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1530263"/>
            <a:ext cx="8153400" cy="379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0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F19BA-9739-0031-F46D-706EF48F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91212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ru-RU" dirty="0"/>
              <a:t>Что нужно сделать, </a:t>
            </a:r>
            <a:r>
              <a:rPr lang="en-US" dirty="0"/>
              <a:t>Frontend </a:t>
            </a:r>
            <a:r>
              <a:rPr lang="ru-RU" dirty="0"/>
              <a:t>часть: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0025BEE-EE4B-33B3-3046-1448FE011C8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788" y="3952875"/>
            <a:ext cx="5483212" cy="2905125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D36214F4-23DA-D3F2-17CF-3444909CA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124074"/>
            <a:ext cx="4177554" cy="290512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1.     Страницы регистрации и авторизации(С возможностью авторизации через </a:t>
            </a:r>
            <a:r>
              <a:rPr lang="ru-RU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сторонние сервисы</a:t>
            </a:r>
            <a:r>
              <a:rPr lang="ru-RU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, к примеру </a:t>
            </a:r>
            <a:r>
              <a:rPr lang="ru-RU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яндекс</a:t>
            </a:r>
            <a:r>
              <a:rPr lang="ru-RU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)</a:t>
            </a:r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2.     Главную страницу и по совместительству каталог товаров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3.     </a:t>
            </a:r>
            <a:r>
              <a:rPr lang="ru-RU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Страницы, содержащие информацию</a:t>
            </a:r>
            <a:r>
              <a:rPr lang="ru-RU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 об авторе, оплате, доставки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4.     </a:t>
            </a:r>
            <a:r>
              <a:rPr lang="ru-RU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Страницу </a:t>
            </a:r>
            <a:r>
              <a:rPr lang="ru-RU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с информацией об </a:t>
            </a:r>
            <a:r>
              <a:rPr lang="ru-RU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пользователе</a:t>
            </a:r>
            <a:endParaRPr lang="ru-RU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5.     Страницу корзины товаров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6.     Страницу </a:t>
            </a:r>
            <a:r>
              <a:rPr lang="ru-RU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подтверждения</a:t>
            </a:r>
            <a:r>
              <a:rPr lang="ru-RU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 </a:t>
            </a:r>
            <a:r>
              <a:rPr lang="ru-RU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эл.почты</a:t>
            </a:r>
            <a:endParaRPr lang="ru-RU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ru-RU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7.     Страницу оплаты</a:t>
            </a:r>
            <a:endParaRPr lang="ru-RU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8.     Страницу </a:t>
            </a:r>
            <a:r>
              <a:rPr lang="ru-RU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администратора</a:t>
            </a:r>
            <a:endParaRPr lang="ru-RU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284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F507B-AD40-2DC0-EC5C-F8CAB16A5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43F0867-DAC5-DEF8-D123-33B61D47B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623" y="2603500"/>
            <a:ext cx="4555066" cy="3416300"/>
          </a:xfrm>
        </p:spPr>
      </p:pic>
    </p:spTree>
    <p:extLst>
      <p:ext uri="{BB962C8B-B14F-4D97-AF65-F5344CB8AC3E}">
        <p14:creationId xmlns:p14="http://schemas.microsoft.com/office/powerpoint/2010/main" val="324583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6D1041-860C-DC34-FA76-ADFC657F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 облаке в приложении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7ADD219-03E3-EE59-1DBA-941004DC0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724"/>
            <a:ext cx="3829687" cy="218127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5DE049D-48DE-020D-883D-CADA98B39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2262187"/>
            <a:ext cx="5629276" cy="281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6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E88D9-D977-8DFD-D9EE-046206CB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</a:t>
            </a:r>
            <a:r>
              <a:rPr lang="ru-RU" dirty="0" err="1"/>
              <a:t>кафке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FBB395E-C0D3-3EB1-B001-5711A3AB5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" y="4910931"/>
            <a:ext cx="3894138" cy="194706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45E705E-EDAB-B7FC-FEB9-0498B2533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914" y="2757488"/>
            <a:ext cx="7153275" cy="375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9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BDDEBA-FC58-A7D1-CC5B-E022EE74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 </a:t>
            </a:r>
            <a:r>
              <a:rPr lang="en-US" dirty="0"/>
              <a:t>Nginx(</a:t>
            </a:r>
            <a:r>
              <a:rPr lang="ru-RU" dirty="0"/>
              <a:t>обратном прокси сервере)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426050-D068-D835-7C49-857AE5B166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9921287" y="5006975"/>
            <a:ext cx="2231518" cy="1851025"/>
          </a:xfrm>
          <a:prstGeom prst="roundRect">
            <a:avLst>
              <a:gd name="adj" fmla="val 50000"/>
            </a:avLst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271912CB-8E90-F417-25D8-0E47E155B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Перенаправляет на определённые </a:t>
            </a:r>
            <a:r>
              <a:rPr lang="ru-RU" dirty="0" err="1"/>
              <a:t>микросервисы</a:t>
            </a:r>
            <a:r>
              <a:rPr lang="ru-RU" dirty="0"/>
              <a:t>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14DC174-74E6-5723-1F7E-21201EF790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83"/>
          <a:stretch/>
        </p:blipFill>
        <p:spPr>
          <a:xfrm>
            <a:off x="6096000" y="1018118"/>
            <a:ext cx="4181475" cy="401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4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7CFA5-EB66-35C5-543F-F237BAF1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микросервисной архитектуре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BE830C3-23C5-CED1-AE23-6571F32B0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69" y="3768725"/>
            <a:ext cx="4219575" cy="1085850"/>
          </a:xfrm>
        </p:spPr>
      </p:pic>
    </p:spTree>
    <p:extLst>
      <p:ext uri="{BB962C8B-B14F-4D97-AF65-F5344CB8AC3E}">
        <p14:creationId xmlns:p14="http://schemas.microsoft.com/office/powerpoint/2010/main" val="81165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97CED-ED0C-CEF2-8459-EBEEE78D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Полученный результат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177952A-98AF-4CD7-11E1-A23891D10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6451">
            <a:off x="346581" y="2588554"/>
            <a:ext cx="3854576" cy="183991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753C3D-653A-9387-4F49-0A4E3355F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8397">
            <a:off x="4987419" y="2664772"/>
            <a:ext cx="5117627" cy="237489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6FE82FD-FACF-56A0-CC21-DBE032E79E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96054">
            <a:off x="349100" y="3527692"/>
            <a:ext cx="4743450" cy="211819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74F5AFD-82C1-7EDC-8093-C6FF8E3E17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1286">
            <a:off x="3184653" y="4189091"/>
            <a:ext cx="5099699" cy="219391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2F3834F-7F4D-77ED-D20E-64869D2232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6752">
            <a:off x="7193550" y="2642136"/>
            <a:ext cx="4656496" cy="215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82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80</TotalTime>
  <Words>115</Words>
  <Application>Microsoft Office PowerPoint</Application>
  <PresentationFormat>Широкоэкранный</PresentationFormat>
  <Paragraphs>19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Century Gothic</vt:lpstr>
      <vt:lpstr>Wingdings 3</vt:lpstr>
      <vt:lpstr>Совет директоров</vt:lpstr>
      <vt:lpstr>Интернет-магазин на Asp.Net</vt:lpstr>
      <vt:lpstr>Презентация PowerPoint</vt:lpstr>
      <vt:lpstr>Что нужно сделать, Frontend часть:</vt:lpstr>
      <vt:lpstr>Архитектура</vt:lpstr>
      <vt:lpstr>Об облаке в приложении </vt:lpstr>
      <vt:lpstr>О кафке</vt:lpstr>
      <vt:lpstr>О Nginx(обратном прокси сервере)</vt:lpstr>
      <vt:lpstr>О микросервисной архитектуре</vt:lpstr>
      <vt:lpstr>Полученный результат</vt:lpstr>
      <vt:lpstr>Ссылка на репозиторий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Денис Илимбаев</dc:creator>
  <cp:lastModifiedBy>Денис Илимбаев</cp:lastModifiedBy>
  <cp:revision>4</cp:revision>
  <dcterms:created xsi:type="dcterms:W3CDTF">2024-08-11T08:04:40Z</dcterms:created>
  <dcterms:modified xsi:type="dcterms:W3CDTF">2024-08-12T10:25:24Z</dcterms:modified>
</cp:coreProperties>
</file>