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9E606-8F68-4C3E-AC6F-558EA94BF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0"/>
            <a:ext cx="8791575" cy="2387600"/>
          </a:xfrm>
        </p:spPr>
        <p:txBody>
          <a:bodyPr/>
          <a:lstStyle/>
          <a:p>
            <a:pPr algn="ctr"/>
            <a:r>
              <a:rPr lang="es-ES" dirty="0"/>
              <a:t>Practicas en </a:t>
            </a:r>
            <a:r>
              <a:rPr lang="es-ES" dirty="0" err="1"/>
              <a:t>properly</a:t>
            </a:r>
            <a:r>
              <a:rPr lang="es-ES" dirty="0"/>
              <a:t>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CB93B3-B336-431F-8A7B-8EC1E0E5C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91624" y="6030119"/>
            <a:ext cx="8791575" cy="1655762"/>
          </a:xfrm>
        </p:spPr>
        <p:txBody>
          <a:bodyPr/>
          <a:lstStyle/>
          <a:p>
            <a:r>
              <a:rPr lang="es-ES" dirty="0"/>
              <a:t>Denise burgos </a:t>
            </a:r>
            <a:r>
              <a:rPr lang="es-ES" dirty="0" err="1"/>
              <a:t>garcía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D805C16-7EEC-4704-BABB-C07B5D2EB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335" y="2803526"/>
            <a:ext cx="3333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40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AB0FA-2A7B-49A3-ABF4-70493EBE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5ª Tarea: Test Junit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1F63E3-ED24-47DF-BDAB-BAC425814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 </a:t>
            </a:r>
            <a:r>
              <a:rPr lang="es-ES" dirty="0" err="1"/>
              <a:t>JUnit</a:t>
            </a:r>
            <a:r>
              <a:rPr lang="es-ES" dirty="0"/>
              <a:t> creamos un test para comprobar que realmente está bien hecho el </a:t>
            </a:r>
            <a:r>
              <a:rPr lang="es-ES" dirty="0" err="1"/>
              <a:t>crud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7867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0D3F9-81A7-4D75-B036-542C0B0DE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6ª Tarea: Bootstrap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B340E0-776D-484D-B0DE-FA859B3AB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Ahora convertiremos el </a:t>
            </a:r>
            <a:r>
              <a:rPr lang="es-ES" dirty="0" err="1"/>
              <a:t>crud</a:t>
            </a:r>
            <a:r>
              <a:rPr lang="es-ES" dirty="0"/>
              <a:t> en una pagina web hecha con </a:t>
            </a:r>
            <a:r>
              <a:rPr lang="es-ES" dirty="0" err="1"/>
              <a:t>bootstrap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0597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E6090-BB86-4B58-AE9B-768E2AB52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Resultado final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2BD6825-C4A6-4B22-A191-DD171EE94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3098" y="1738317"/>
            <a:ext cx="4434299" cy="225595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ED27C5B-2B40-4A16-B2A3-A4684BE42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516" y="4624102"/>
            <a:ext cx="3744982" cy="189823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B9821D7-E94B-4137-8B59-93C3188FF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4037" y="4669933"/>
            <a:ext cx="3495190" cy="180657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42053B0-2B4F-4287-BDDD-22111C7CA6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502" y="4669933"/>
            <a:ext cx="3063900" cy="173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80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C8676-2D85-46AE-BA3B-2D79C1BA5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programas utilizados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3194F49-D42B-42BD-9B7B-B2AD043A0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515" y="1971076"/>
            <a:ext cx="2552700" cy="1228725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D27701A-298F-47D6-955B-70024B696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969" y="1560333"/>
            <a:ext cx="1102116" cy="205021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FEA91BF-DCE5-46F7-BBD3-FD6E9193D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168" y="2097088"/>
            <a:ext cx="3210072" cy="111248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E85E8EA-1E2D-4733-9D01-ABBE54CA9C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0271" y="2097088"/>
            <a:ext cx="2376414" cy="113654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FD53EA4-40C9-46D1-B9F9-83A099943C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120" y="4149927"/>
            <a:ext cx="1428750" cy="80486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0726FFC8-ACB9-47E9-B9A9-85F2017C42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4254" y="4149927"/>
            <a:ext cx="2743494" cy="644721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E6BB839F-D277-4F1D-8E45-4D918BA600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73204" y="3575658"/>
            <a:ext cx="1951600" cy="216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1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22DD9-F2E7-4744-9F21-593F61DD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¿qué es </a:t>
            </a:r>
            <a:r>
              <a:rPr lang="es-ES" dirty="0" err="1"/>
              <a:t>properly</a:t>
            </a:r>
            <a:r>
              <a:rPr lang="es-E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658C05-FA9B-46F5-AD44-8DA8320D3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Properly</a:t>
            </a:r>
            <a:r>
              <a:rPr lang="es-ES" dirty="0"/>
              <a:t> es una empresa con más de 10 años de experiencia en el desarrollo de aplicaciones informáticas, especializándose en el sector de la construcción e instalación</a:t>
            </a:r>
          </a:p>
        </p:txBody>
      </p:sp>
    </p:spTree>
    <p:extLst>
      <p:ext uri="{BB962C8B-B14F-4D97-AF65-F5344CB8AC3E}">
        <p14:creationId xmlns:p14="http://schemas.microsoft.com/office/powerpoint/2010/main" val="304412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0B2BA-582E-4EFC-8F00-88706DE70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Experiencia personal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C40FE9-A7BB-4CD3-9754-98CC17CF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Horario</a:t>
            </a:r>
          </a:p>
          <a:p>
            <a:r>
              <a:rPr lang="es-ES" dirty="0"/>
              <a:t>Proyecto</a:t>
            </a:r>
          </a:p>
          <a:p>
            <a:r>
              <a:rPr lang="es-ES" dirty="0"/>
              <a:t>Programas utilizados</a:t>
            </a:r>
          </a:p>
        </p:txBody>
      </p:sp>
    </p:spTree>
    <p:extLst>
      <p:ext uri="{BB962C8B-B14F-4D97-AF65-F5344CB8AC3E}">
        <p14:creationId xmlns:p14="http://schemas.microsoft.com/office/powerpoint/2010/main" val="2233531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68BD4-DEE4-4C1A-8513-62733E14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horario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CAED45-5594-44AE-85D3-BB814DBC5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3 meses</a:t>
            </a:r>
          </a:p>
          <a:p>
            <a:r>
              <a:rPr lang="es-ES" dirty="0"/>
              <a:t>4 días a la semana</a:t>
            </a:r>
          </a:p>
          <a:p>
            <a:r>
              <a:rPr lang="es-ES" dirty="0"/>
              <a:t>6 horas al día(de 8:30 a 14:30)</a:t>
            </a:r>
          </a:p>
          <a:p>
            <a:r>
              <a:rPr lang="es-ES" dirty="0"/>
              <a:t>300 horas en total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6549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A26B9-E901-4156-A023-D71BE6A89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3B08D5-6404-4C6C-A475-AC519D774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1ª Tarea: Servicio </a:t>
            </a:r>
            <a:r>
              <a:rPr lang="es-ES" dirty="0" err="1"/>
              <a:t>RestFUL</a:t>
            </a:r>
            <a:endParaRPr lang="es-ES" dirty="0"/>
          </a:p>
          <a:p>
            <a:r>
              <a:rPr lang="es-ES" dirty="0"/>
              <a:t>2ª Tarea: Base de datos</a:t>
            </a:r>
          </a:p>
          <a:p>
            <a:r>
              <a:rPr lang="es-ES" dirty="0"/>
              <a:t>3ª Tarea: </a:t>
            </a:r>
            <a:r>
              <a:rPr lang="es-ES" dirty="0" err="1"/>
              <a:t>Crud</a:t>
            </a:r>
            <a:r>
              <a:rPr lang="es-ES" dirty="0"/>
              <a:t> </a:t>
            </a:r>
            <a:r>
              <a:rPr lang="es-ES" dirty="0" err="1"/>
              <a:t>RestFUL</a:t>
            </a:r>
            <a:endParaRPr lang="es-ES" dirty="0"/>
          </a:p>
          <a:p>
            <a:r>
              <a:rPr lang="es-ES" dirty="0"/>
              <a:t>4ª Tarea: Cliente</a:t>
            </a:r>
          </a:p>
          <a:p>
            <a:r>
              <a:rPr lang="es-ES" dirty="0"/>
              <a:t>5ª Tarea: Test Junit</a:t>
            </a:r>
          </a:p>
          <a:p>
            <a:r>
              <a:rPr lang="es-ES" dirty="0"/>
              <a:t>6ª Tarea: Bootstrap</a:t>
            </a:r>
          </a:p>
        </p:txBody>
      </p:sp>
    </p:spTree>
    <p:extLst>
      <p:ext uri="{BB962C8B-B14F-4D97-AF65-F5344CB8AC3E}">
        <p14:creationId xmlns:p14="http://schemas.microsoft.com/office/powerpoint/2010/main" val="4100302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8AFFF-0303-408E-BB10-EB4ADDAA5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1ª tarea: servicio </a:t>
            </a:r>
            <a:r>
              <a:rPr lang="es-ES" dirty="0" err="1"/>
              <a:t>restful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26DB35-EE44-4753-ABB3-3498EC6FA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de las </a:t>
            </a:r>
            <a:r>
              <a:rPr lang="es-ES" dirty="0" err="1"/>
              <a:t>caraterísticas</a:t>
            </a:r>
            <a:r>
              <a:rPr lang="es-ES" dirty="0"/>
              <a:t> claves de los servicios web REST es el uso explícito de los métodos HTTP de acuerdo a esta asociación:</a:t>
            </a:r>
          </a:p>
          <a:p>
            <a:pPr lvl="4"/>
            <a:r>
              <a:rPr lang="es-ES" sz="2400" dirty="0"/>
              <a:t>se usa POST para crear un recurso en el servidor</a:t>
            </a:r>
          </a:p>
          <a:p>
            <a:pPr lvl="4"/>
            <a:r>
              <a:rPr lang="es-ES" sz="2400" dirty="0"/>
              <a:t>se usa GET para obtener un recurso</a:t>
            </a:r>
          </a:p>
          <a:p>
            <a:pPr lvl="4"/>
            <a:r>
              <a:rPr lang="es-ES" sz="2400" dirty="0"/>
              <a:t>se usa PUT para cambiar el estado de un recurso o actualizarlo</a:t>
            </a:r>
          </a:p>
          <a:p>
            <a:pPr lvl="4"/>
            <a:r>
              <a:rPr lang="es-ES" sz="2400" dirty="0"/>
              <a:t>se usa DELETE para </a:t>
            </a:r>
            <a:r>
              <a:rPr lang="es-ES" sz="2400" dirty="0" err="1"/>
              <a:t>eleminar</a:t>
            </a:r>
            <a:r>
              <a:rPr lang="es-ES" sz="2400" dirty="0"/>
              <a:t> un recurso</a:t>
            </a:r>
          </a:p>
          <a:p>
            <a:pPr lvl="4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6276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CE0AD6-D233-410E-B2A2-998592EC1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2ª Tarea: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BE4A56-04A0-4C0F-93CE-40396E538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Creamos una base de datos con </a:t>
            </a:r>
            <a:r>
              <a:rPr lang="es-ES" dirty="0" err="1"/>
              <a:t>Postgresql</a:t>
            </a:r>
            <a:r>
              <a:rPr lang="es-ES" dirty="0"/>
              <a:t> con las siguientes tablas:</a:t>
            </a:r>
          </a:p>
          <a:p>
            <a:pPr lvl="5"/>
            <a:r>
              <a:rPr lang="es-ES" sz="2400" dirty="0" err="1"/>
              <a:t>Almacen</a:t>
            </a:r>
            <a:r>
              <a:rPr lang="es-ES" sz="2400" dirty="0"/>
              <a:t>: con </a:t>
            </a:r>
            <a:r>
              <a:rPr lang="es-ES" sz="2400" dirty="0" err="1"/>
              <a:t>idAlmacen</a:t>
            </a:r>
            <a:r>
              <a:rPr lang="es-ES" sz="2400" dirty="0"/>
              <a:t> y </a:t>
            </a:r>
            <a:r>
              <a:rPr lang="es-ES" sz="2400" dirty="0" err="1"/>
              <a:t>nombreAlmacen</a:t>
            </a:r>
            <a:endParaRPr lang="es-ES" sz="2400" dirty="0"/>
          </a:p>
          <a:p>
            <a:pPr lvl="5"/>
            <a:r>
              <a:rPr lang="es-ES" sz="2400" dirty="0"/>
              <a:t>Artículo: con </a:t>
            </a:r>
            <a:r>
              <a:rPr lang="es-ES" sz="2400" dirty="0" err="1"/>
              <a:t>codArticulo</a:t>
            </a:r>
            <a:r>
              <a:rPr lang="es-ES" sz="2400" dirty="0"/>
              <a:t>, </a:t>
            </a:r>
            <a:r>
              <a:rPr lang="es-ES" sz="2400" dirty="0" err="1"/>
              <a:t>nombreArticulo</a:t>
            </a:r>
            <a:r>
              <a:rPr lang="es-ES" sz="2400" dirty="0"/>
              <a:t>, </a:t>
            </a:r>
            <a:r>
              <a:rPr lang="es-ES" sz="2400" dirty="0" err="1"/>
              <a:t>pventa</a:t>
            </a:r>
            <a:r>
              <a:rPr lang="es-ES" sz="2400" dirty="0"/>
              <a:t>, </a:t>
            </a:r>
            <a:r>
              <a:rPr lang="es-ES" sz="2400" dirty="0" err="1"/>
              <a:t>pcoste</a:t>
            </a:r>
            <a:endParaRPr lang="es-ES" sz="2400" dirty="0"/>
          </a:p>
          <a:p>
            <a:pPr lvl="5"/>
            <a:r>
              <a:rPr lang="es-ES" sz="2400" dirty="0"/>
              <a:t>Stock: con </a:t>
            </a:r>
            <a:r>
              <a:rPr lang="es-ES" sz="2400" dirty="0" err="1"/>
              <a:t>idAlmacen</a:t>
            </a:r>
            <a:r>
              <a:rPr lang="es-ES" sz="2400" dirty="0"/>
              <a:t>, </a:t>
            </a:r>
            <a:r>
              <a:rPr lang="es-ES" sz="2400" dirty="0" err="1"/>
              <a:t>codAriculo</a:t>
            </a:r>
            <a:r>
              <a:rPr lang="es-ES" sz="2400" dirty="0"/>
              <a:t> y stock</a:t>
            </a:r>
          </a:p>
          <a:p>
            <a:pPr lvl="5"/>
            <a:endParaRPr lang="es-ES" dirty="0"/>
          </a:p>
          <a:p>
            <a:pPr lvl="5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7385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C7613-DC6A-4086-AE09-1B12D8902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3ª Tarea: </a:t>
            </a:r>
            <a:r>
              <a:rPr lang="es-ES" dirty="0" err="1"/>
              <a:t>Crud</a:t>
            </a:r>
            <a:r>
              <a:rPr lang="es-ES" dirty="0"/>
              <a:t> </a:t>
            </a:r>
            <a:r>
              <a:rPr lang="es-ES" dirty="0" err="1"/>
              <a:t>RestFUL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D24EDF-C983-4D25-9F67-0BCA93A21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 el modelo aprendido y la base de datos creada creamos un </a:t>
            </a:r>
            <a:r>
              <a:rPr lang="es-ES" dirty="0" err="1"/>
              <a:t>crud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755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7A893-09C3-4623-982B-769998D7A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4ª Tarea: Cliente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29573D-08A0-4171-BA4E-E7CB406C7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Hacemos un cliente al </a:t>
            </a:r>
            <a:r>
              <a:rPr lang="es-ES" dirty="0" err="1"/>
              <a:t>crud</a:t>
            </a:r>
            <a:r>
              <a:rPr lang="es-ES" dirty="0"/>
              <a:t> que hemos hecho y conecto mi ordenador con el de </a:t>
            </a:r>
            <a:r>
              <a:rPr lang="es-ES" dirty="0" err="1"/>
              <a:t>cintia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5300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529</TotalTime>
  <Words>280</Words>
  <Application>Microsoft Office PowerPoint</Application>
  <PresentationFormat>Panorámica</PresentationFormat>
  <Paragraphs>41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Circuito</vt:lpstr>
      <vt:lpstr>Practicas en properly software</vt:lpstr>
      <vt:lpstr>¿qué es properly?</vt:lpstr>
      <vt:lpstr>Experiencia personal</vt:lpstr>
      <vt:lpstr>horario</vt:lpstr>
      <vt:lpstr>proyecto</vt:lpstr>
      <vt:lpstr>1ª tarea: servicio restful</vt:lpstr>
      <vt:lpstr>2ª Tarea: Base de datos</vt:lpstr>
      <vt:lpstr>3ª Tarea: Crud RestFUL</vt:lpstr>
      <vt:lpstr>4ª Tarea: Cliente</vt:lpstr>
      <vt:lpstr>5ª Tarea: Test Junit</vt:lpstr>
      <vt:lpstr>6ª Tarea: Bootstrap</vt:lpstr>
      <vt:lpstr>Resultado final</vt:lpstr>
      <vt:lpstr>programas utilizados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Practicas en properly software</dc:title>
  <dc:creator>denise burgos garcía</dc:creator>
  <cp:lastModifiedBy>denise burgos garcía</cp:lastModifiedBy>
  <cp:revision>14</cp:revision>
  <dcterms:created xsi:type="dcterms:W3CDTF">2018-06-03T10:10:44Z</dcterms:created>
  <dcterms:modified xsi:type="dcterms:W3CDTF">2018-06-03T18:59:50Z</dcterms:modified>
</cp:coreProperties>
</file>