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58" r:id="rId3"/>
    <p:sldId id="286" r:id="rId4"/>
    <p:sldId id="262" r:id="rId5"/>
    <p:sldId id="288" r:id="rId6"/>
    <p:sldId id="266" r:id="rId7"/>
    <p:sldId id="304" r:id="rId8"/>
    <p:sldId id="270" r:id="rId9"/>
    <p:sldId id="300" r:id="rId10"/>
    <p:sldId id="301" r:id="rId11"/>
    <p:sldId id="302" r:id="rId12"/>
    <p:sldId id="303" r:id="rId13"/>
    <p:sldId id="279" r:id="rId14"/>
  </p:sldIdLst>
  <p:sldSz cx="9144000" cy="5143500" type="screen16x9"/>
  <p:notesSz cx="6858000" cy="9144000"/>
  <p:embeddedFontLst>
    <p:embeddedFont>
      <p:font typeface="Arvo"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Roboto Condensed" panose="020B0604020202020204" charset="0"/>
      <p:regular r:id="rId24"/>
      <p:bold r:id="rId25"/>
      <p:italic r:id="rId26"/>
      <p:boldItalic r:id="rId27"/>
    </p:embeddedFont>
    <p:embeddedFont>
      <p:font typeface="Roboto Condensed 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FB7F38-E95F-4F2A-AB0A-1191EBEB5745}">
  <a:tblStyle styleId="{AAFB7F38-E95F-4F2A-AB0A-1191EBEB57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12.xml"/><Relationship Id="rId1" Type="http://schemas.openxmlformats.org/officeDocument/2006/relationships/slide" Target="../slides/slide4.xml"/><Relationship Id="rId5" Type="http://schemas.openxmlformats.org/officeDocument/2006/relationships/slide" Target="../slides/slide6.xml"/><Relationship Id="rId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17D1F-7191-43CB-8369-B5DC6A5516E8}"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s-MX"/>
        </a:p>
      </dgm:t>
    </dgm:pt>
    <dgm:pt modelId="{7C69C295-5DA4-471B-B5B1-81F9852D6E33}">
      <dgm:prSet phldrT="[Texto]"/>
      <dgm:spPr/>
      <dgm:t>
        <a:bodyPr/>
        <a:lstStyle/>
        <a:p>
          <a:r>
            <a:rPr lang="es-MX" dirty="0"/>
            <a:t>Introducción</a:t>
          </a:r>
        </a:p>
      </dgm:t>
    </dgm:pt>
    <dgm:pt modelId="{4637E86E-6402-4CD5-AEA8-280695A05C65}" type="parTrans" cxnId="{2220D90A-5C34-4E20-97EF-5B76F987F73B}">
      <dgm:prSet/>
      <dgm:spPr/>
      <dgm:t>
        <a:bodyPr/>
        <a:lstStyle/>
        <a:p>
          <a:endParaRPr lang="es-MX"/>
        </a:p>
      </dgm:t>
    </dgm:pt>
    <dgm:pt modelId="{355BBD5D-9402-426B-ADA5-5F641C6B15F8}" type="sibTrans" cxnId="{2220D90A-5C34-4E20-97EF-5B76F987F73B}">
      <dgm:prSet/>
      <dgm:spPr/>
      <dgm:t>
        <a:bodyPr/>
        <a:lstStyle/>
        <a:p>
          <a:endParaRPr lang="es-MX"/>
        </a:p>
      </dgm:t>
    </dgm:pt>
    <dgm:pt modelId="{151A118D-0DFF-46E7-A2F9-70840D2DC25F}">
      <dgm:prSet phldrT="[Texto]"/>
      <dgm:spPr/>
      <dgm:t>
        <a:bodyPr/>
        <a:lstStyle/>
        <a:p>
          <a:r>
            <a:rPr lang="es-MX" dirty="0"/>
            <a:t>¿Necesitas una estrategia?</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16CB7295-1A85-47B8-8E15-0C79BA4E7B67}" type="parTrans" cxnId="{091C4825-0D4B-4CA0-87F6-DAAA71E00EA6}">
      <dgm:prSet/>
      <dgm:spPr/>
      <dgm:t>
        <a:bodyPr/>
        <a:lstStyle/>
        <a:p>
          <a:endParaRPr lang="es-MX"/>
        </a:p>
      </dgm:t>
    </dgm:pt>
    <dgm:pt modelId="{4FB25E8B-901F-46E2-8B31-581417958A7B}" type="sibTrans" cxnId="{091C4825-0D4B-4CA0-87F6-DAAA71E00EA6}">
      <dgm:prSet/>
      <dgm:spPr/>
      <dgm:t>
        <a:bodyPr/>
        <a:lstStyle/>
        <a:p>
          <a:endParaRPr lang="es-MX"/>
        </a:p>
      </dgm:t>
    </dgm:pt>
    <dgm:pt modelId="{6EFE7E01-AB97-43E2-A741-44FB7F735915}">
      <dgm:prSet phldrT="[Texto]"/>
      <dgm:spPr/>
      <dgm:t>
        <a:bodyPr/>
        <a:lstStyle/>
        <a:p>
          <a:r>
            <a:rPr lang="es-MX" dirty="0"/>
            <a:t>Resultados</a:t>
          </a:r>
        </a:p>
      </dgm:t>
    </dgm:pt>
    <dgm:pt modelId="{3A5AEF08-2DDB-49A4-AB0F-DD1FBE5C6D02}" type="parTrans" cxnId="{118CA2AC-EB95-4056-B76B-E6BBD55D507A}">
      <dgm:prSet/>
      <dgm:spPr/>
      <dgm:t>
        <a:bodyPr/>
        <a:lstStyle/>
        <a:p>
          <a:endParaRPr lang="es-MX"/>
        </a:p>
      </dgm:t>
    </dgm:pt>
    <dgm:pt modelId="{EA8C711A-7A94-45F9-A32F-31906A96B896}" type="sibTrans" cxnId="{118CA2AC-EB95-4056-B76B-E6BBD55D507A}">
      <dgm:prSet/>
      <dgm:spPr/>
      <dgm:t>
        <a:bodyPr/>
        <a:lstStyle/>
        <a:p>
          <a:endParaRPr lang="es-MX"/>
        </a:p>
      </dgm:t>
    </dgm:pt>
    <dgm:pt modelId="{DA0C9C9C-AA9D-43FD-B9D1-BCA31DABA7C8}">
      <dgm:prSet phldrT="[Texto]"/>
      <dgm:spPr/>
      <dgm:t>
        <a:bodyPr/>
        <a:lstStyle/>
        <a:p>
          <a:r>
            <a:rPr lang="es-MX" dirty="0"/>
            <a:t>Conclusión</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47EDEEDD-0F09-46D7-B5AD-05934870E58B}" type="parTrans" cxnId="{2DFF55B0-BF99-439D-9410-24DED304EA5A}">
      <dgm:prSet/>
      <dgm:spPr/>
      <dgm:t>
        <a:bodyPr/>
        <a:lstStyle/>
        <a:p>
          <a:endParaRPr lang="es-MX"/>
        </a:p>
      </dgm:t>
    </dgm:pt>
    <dgm:pt modelId="{B1EE49AC-6CFD-4845-B2D5-8C8776A4F23F}" type="sibTrans" cxnId="{2DFF55B0-BF99-439D-9410-24DED304EA5A}">
      <dgm:prSet/>
      <dgm:spPr/>
      <dgm:t>
        <a:bodyPr/>
        <a:lstStyle/>
        <a:p>
          <a:endParaRPr lang="es-MX"/>
        </a:p>
      </dgm:t>
    </dgm:pt>
    <dgm:pt modelId="{0DFF24FD-9D25-41CD-8494-4D901761A298}">
      <dgm:prSet phldrT="[Texto]"/>
      <dgm:spPr/>
      <dgm:t>
        <a:bodyPr/>
        <a:lstStyle/>
        <a:p>
          <a:r>
            <a:rPr lang="es-MX" dirty="0"/>
            <a:t>¿Sugerencias?</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49679558-D703-4C0B-89A0-E43495DD95E7}" type="parTrans" cxnId="{4113ABFB-B5A4-4972-98DD-FF78AB4DFAF9}">
      <dgm:prSet/>
      <dgm:spPr/>
      <dgm:t>
        <a:bodyPr/>
        <a:lstStyle/>
        <a:p>
          <a:endParaRPr lang="es-MX"/>
        </a:p>
      </dgm:t>
    </dgm:pt>
    <dgm:pt modelId="{913F1F47-FED5-495A-B6B9-09BE282E4CAF}" type="sibTrans" cxnId="{4113ABFB-B5A4-4972-98DD-FF78AB4DFAF9}">
      <dgm:prSet/>
      <dgm:spPr/>
      <dgm:t>
        <a:bodyPr/>
        <a:lstStyle/>
        <a:p>
          <a:endParaRPr lang="es-MX"/>
        </a:p>
      </dgm:t>
    </dgm:pt>
    <dgm:pt modelId="{7D98CE6D-ED3B-404A-AF36-CC7D1D7A362A}">
      <dgm:prSet phldrT="[Texto]"/>
      <dgm:spPr/>
      <dgm:t>
        <a:bodyPr/>
        <a:lstStyle/>
        <a:p>
          <a:r>
            <a:rPr lang="es-MX" dirty="0"/>
            <a:t>Sugerencias propuestas</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2636C831-5C60-4109-BBAF-00925C72A34B}" type="parTrans" cxnId="{7F5C7EFB-C66D-4BF5-88F6-4A2FE56E2720}">
      <dgm:prSet/>
      <dgm:spPr/>
      <dgm:t>
        <a:bodyPr/>
        <a:lstStyle/>
        <a:p>
          <a:endParaRPr lang="es-MX"/>
        </a:p>
      </dgm:t>
    </dgm:pt>
    <dgm:pt modelId="{32B9520F-E602-482E-9FDC-8D32F793125D}" type="sibTrans" cxnId="{7F5C7EFB-C66D-4BF5-88F6-4A2FE56E2720}">
      <dgm:prSet/>
      <dgm:spPr/>
      <dgm:t>
        <a:bodyPr/>
        <a:lstStyle/>
        <a:p>
          <a:endParaRPr lang="es-MX"/>
        </a:p>
      </dgm:t>
    </dgm:pt>
    <dgm:pt modelId="{C1670E5B-AC43-4991-A0A6-8081D2B8E1CA}">
      <dgm:prSet phldrT="[Texto]"/>
      <dgm:spPr/>
      <dgm:t>
        <a:bodyPr/>
        <a:lstStyle/>
        <a:p>
          <a:r>
            <a:rPr lang="es-MX" dirty="0"/>
            <a:t>Análisis</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E9C18E58-2E66-440C-9E3C-03FD00D52E60}" type="parTrans" cxnId="{743DE2C6-7EC1-4900-889C-74C87DFA23CA}">
      <dgm:prSet/>
      <dgm:spPr/>
      <dgm:t>
        <a:bodyPr/>
        <a:lstStyle/>
        <a:p>
          <a:endParaRPr lang="es-MX"/>
        </a:p>
      </dgm:t>
    </dgm:pt>
    <dgm:pt modelId="{396FF75D-10DF-4BA1-9DC5-555F9A37ADCA}" type="sibTrans" cxnId="{743DE2C6-7EC1-4900-889C-74C87DFA23CA}">
      <dgm:prSet/>
      <dgm:spPr/>
      <dgm:t>
        <a:bodyPr/>
        <a:lstStyle/>
        <a:p>
          <a:endParaRPr lang="es-MX"/>
        </a:p>
      </dgm:t>
    </dgm:pt>
    <dgm:pt modelId="{C4AD3F13-30EE-4797-8983-D34BA6F9D64F}" type="pres">
      <dgm:prSet presAssocID="{A2C17D1F-7191-43CB-8369-B5DC6A5516E8}" presName="Name0" presStyleCnt="0">
        <dgm:presLayoutVars>
          <dgm:dir/>
          <dgm:animLvl val="lvl"/>
          <dgm:resizeHandles val="exact"/>
        </dgm:presLayoutVars>
      </dgm:prSet>
      <dgm:spPr/>
    </dgm:pt>
    <dgm:pt modelId="{9329B776-DD7C-424B-AD4A-B2636375F1BD}" type="pres">
      <dgm:prSet presAssocID="{DA0C9C9C-AA9D-43FD-B9D1-BCA31DABA7C8}" presName="boxAndChildren" presStyleCnt="0"/>
      <dgm:spPr/>
    </dgm:pt>
    <dgm:pt modelId="{786BDD7A-C345-45D2-9F22-3626E902F819}" type="pres">
      <dgm:prSet presAssocID="{DA0C9C9C-AA9D-43FD-B9D1-BCA31DABA7C8}" presName="parentTextBox" presStyleLbl="node1" presStyleIdx="0" presStyleCnt="3"/>
      <dgm:spPr/>
    </dgm:pt>
    <dgm:pt modelId="{093AC80A-2916-4B24-89DE-FB79FE7ECB5B}" type="pres">
      <dgm:prSet presAssocID="{EA8C711A-7A94-45F9-A32F-31906A96B896}" presName="sp" presStyleCnt="0"/>
      <dgm:spPr/>
    </dgm:pt>
    <dgm:pt modelId="{7A495498-C8AD-4F85-99B4-961A7A332E69}" type="pres">
      <dgm:prSet presAssocID="{6EFE7E01-AB97-43E2-A741-44FB7F735915}" presName="arrowAndChildren" presStyleCnt="0"/>
      <dgm:spPr/>
    </dgm:pt>
    <dgm:pt modelId="{13355D3E-B643-4F47-A89A-AAAAC247178A}" type="pres">
      <dgm:prSet presAssocID="{6EFE7E01-AB97-43E2-A741-44FB7F735915}" presName="parentTextArrow" presStyleLbl="node1" presStyleIdx="0" presStyleCnt="3"/>
      <dgm:spPr/>
    </dgm:pt>
    <dgm:pt modelId="{57E716CF-C2C6-45ED-A1DB-1B75116B3510}" type="pres">
      <dgm:prSet presAssocID="{6EFE7E01-AB97-43E2-A741-44FB7F735915}" presName="arrow" presStyleLbl="node1" presStyleIdx="1" presStyleCnt="3"/>
      <dgm:spPr/>
    </dgm:pt>
    <dgm:pt modelId="{9D69A574-0E33-47E8-95AE-CB866783E39F}" type="pres">
      <dgm:prSet presAssocID="{6EFE7E01-AB97-43E2-A741-44FB7F735915}" presName="descendantArrow" presStyleCnt="0"/>
      <dgm:spPr/>
    </dgm:pt>
    <dgm:pt modelId="{4C6170A1-3249-4965-8693-6F2ADC0A4944}" type="pres">
      <dgm:prSet presAssocID="{C1670E5B-AC43-4991-A0A6-8081D2B8E1CA}" presName="childTextArrow" presStyleLbl="fgAccFollowNode1" presStyleIdx="0" presStyleCnt="4">
        <dgm:presLayoutVars>
          <dgm:bulletEnabled val="1"/>
        </dgm:presLayoutVars>
      </dgm:prSet>
      <dgm:spPr/>
    </dgm:pt>
    <dgm:pt modelId="{CD65965F-1878-4154-930D-DBD6F7A979CE}" type="pres">
      <dgm:prSet presAssocID="{7D98CE6D-ED3B-404A-AF36-CC7D1D7A362A}" presName="childTextArrow" presStyleLbl="fgAccFollowNode1" presStyleIdx="1" presStyleCnt="4">
        <dgm:presLayoutVars>
          <dgm:bulletEnabled val="1"/>
        </dgm:presLayoutVars>
      </dgm:prSet>
      <dgm:spPr/>
    </dgm:pt>
    <dgm:pt modelId="{B5A1CD70-4A19-4A60-B07E-5A4BEA7B43E3}" type="pres">
      <dgm:prSet presAssocID="{355BBD5D-9402-426B-ADA5-5F641C6B15F8}" presName="sp" presStyleCnt="0"/>
      <dgm:spPr/>
    </dgm:pt>
    <dgm:pt modelId="{D2E231FC-21EE-4C6D-BE88-C5084AD956B7}" type="pres">
      <dgm:prSet presAssocID="{7C69C295-5DA4-471B-B5B1-81F9852D6E33}" presName="arrowAndChildren" presStyleCnt="0"/>
      <dgm:spPr/>
    </dgm:pt>
    <dgm:pt modelId="{6E1C67AE-E71B-4DF0-A86C-FDBE72661F15}" type="pres">
      <dgm:prSet presAssocID="{7C69C295-5DA4-471B-B5B1-81F9852D6E33}" presName="parentTextArrow" presStyleLbl="node1" presStyleIdx="1" presStyleCnt="3"/>
      <dgm:spPr/>
    </dgm:pt>
    <dgm:pt modelId="{BDB20652-4C75-4505-B3E3-C93EB1269E74}" type="pres">
      <dgm:prSet presAssocID="{7C69C295-5DA4-471B-B5B1-81F9852D6E33}" presName="arrow" presStyleLbl="node1" presStyleIdx="2" presStyleCnt="3"/>
      <dgm:spPr/>
    </dgm:pt>
    <dgm:pt modelId="{B959DE8E-4A0E-4AC3-8463-02B4FC4D5964}" type="pres">
      <dgm:prSet presAssocID="{7C69C295-5DA4-471B-B5B1-81F9852D6E33}" presName="descendantArrow" presStyleCnt="0"/>
      <dgm:spPr/>
    </dgm:pt>
    <dgm:pt modelId="{602F49F3-78F6-4F4A-B372-08E1CCFA1A30}" type="pres">
      <dgm:prSet presAssocID="{151A118D-0DFF-46E7-A2F9-70840D2DC25F}" presName="childTextArrow" presStyleLbl="fgAccFollowNode1" presStyleIdx="2" presStyleCnt="4">
        <dgm:presLayoutVars>
          <dgm:bulletEnabled val="1"/>
        </dgm:presLayoutVars>
      </dgm:prSet>
      <dgm:spPr/>
    </dgm:pt>
    <dgm:pt modelId="{4353CF96-A32F-4897-94B3-9A2DCB31A3A7}" type="pres">
      <dgm:prSet presAssocID="{0DFF24FD-9D25-41CD-8494-4D901761A298}" presName="childTextArrow" presStyleLbl="fgAccFollowNode1" presStyleIdx="3" presStyleCnt="4">
        <dgm:presLayoutVars>
          <dgm:bulletEnabled val="1"/>
        </dgm:presLayoutVars>
      </dgm:prSet>
      <dgm:spPr/>
    </dgm:pt>
  </dgm:ptLst>
  <dgm:cxnLst>
    <dgm:cxn modelId="{2220D90A-5C34-4E20-97EF-5B76F987F73B}" srcId="{A2C17D1F-7191-43CB-8369-B5DC6A5516E8}" destId="{7C69C295-5DA4-471B-B5B1-81F9852D6E33}" srcOrd="0" destOrd="0" parTransId="{4637E86E-6402-4CD5-AEA8-280695A05C65}" sibTransId="{355BBD5D-9402-426B-ADA5-5F641C6B15F8}"/>
    <dgm:cxn modelId="{9E4B240F-3FB8-45E9-9BB2-2DA3DACB3658}" type="presOf" srcId="{6EFE7E01-AB97-43E2-A741-44FB7F735915}" destId="{57E716CF-C2C6-45ED-A1DB-1B75116B3510}" srcOrd="1" destOrd="0" presId="urn:microsoft.com/office/officeart/2005/8/layout/process4"/>
    <dgm:cxn modelId="{091C4825-0D4B-4CA0-87F6-DAAA71E00EA6}" srcId="{7C69C295-5DA4-471B-B5B1-81F9852D6E33}" destId="{151A118D-0DFF-46E7-A2F9-70840D2DC25F}" srcOrd="0" destOrd="0" parTransId="{16CB7295-1A85-47B8-8E15-0C79BA4E7B67}" sibTransId="{4FB25E8B-901F-46E2-8B31-581417958A7B}"/>
    <dgm:cxn modelId="{BA2E7B62-760F-4470-A68C-A9A1C76761DB}" type="presOf" srcId="{7C69C295-5DA4-471B-B5B1-81F9852D6E33}" destId="{BDB20652-4C75-4505-B3E3-C93EB1269E74}" srcOrd="1" destOrd="0" presId="urn:microsoft.com/office/officeart/2005/8/layout/process4"/>
    <dgm:cxn modelId="{30C1F467-6894-4C57-941A-47137090AA3F}" type="presOf" srcId="{6EFE7E01-AB97-43E2-A741-44FB7F735915}" destId="{13355D3E-B643-4F47-A89A-AAAAC247178A}" srcOrd="0" destOrd="0" presId="urn:microsoft.com/office/officeart/2005/8/layout/process4"/>
    <dgm:cxn modelId="{7B29B74E-BBD0-4602-8689-322FE4A29AFE}" type="presOf" srcId="{DA0C9C9C-AA9D-43FD-B9D1-BCA31DABA7C8}" destId="{786BDD7A-C345-45D2-9F22-3626E902F819}" srcOrd="0" destOrd="0" presId="urn:microsoft.com/office/officeart/2005/8/layout/process4"/>
    <dgm:cxn modelId="{08D42577-3CCA-4C64-92A7-88558C5FDD23}" type="presOf" srcId="{7C69C295-5DA4-471B-B5B1-81F9852D6E33}" destId="{6E1C67AE-E71B-4DF0-A86C-FDBE72661F15}" srcOrd="0" destOrd="0" presId="urn:microsoft.com/office/officeart/2005/8/layout/process4"/>
    <dgm:cxn modelId="{BBAF3384-DC44-425C-961F-41D1A3DBCEAA}" type="presOf" srcId="{151A118D-0DFF-46E7-A2F9-70840D2DC25F}" destId="{602F49F3-78F6-4F4A-B372-08E1CCFA1A30}" srcOrd="0" destOrd="0" presId="urn:microsoft.com/office/officeart/2005/8/layout/process4"/>
    <dgm:cxn modelId="{B488C891-E74D-41BA-A5B5-01583CE16BEA}" type="presOf" srcId="{7D98CE6D-ED3B-404A-AF36-CC7D1D7A362A}" destId="{CD65965F-1878-4154-930D-DBD6F7A979CE}" srcOrd="0" destOrd="0" presId="urn:microsoft.com/office/officeart/2005/8/layout/process4"/>
    <dgm:cxn modelId="{118CA2AC-EB95-4056-B76B-E6BBD55D507A}" srcId="{A2C17D1F-7191-43CB-8369-B5DC6A5516E8}" destId="{6EFE7E01-AB97-43E2-A741-44FB7F735915}" srcOrd="1" destOrd="0" parTransId="{3A5AEF08-2DDB-49A4-AB0F-DD1FBE5C6D02}" sibTransId="{EA8C711A-7A94-45F9-A32F-31906A96B896}"/>
    <dgm:cxn modelId="{2DFF55B0-BF99-439D-9410-24DED304EA5A}" srcId="{A2C17D1F-7191-43CB-8369-B5DC6A5516E8}" destId="{DA0C9C9C-AA9D-43FD-B9D1-BCA31DABA7C8}" srcOrd="2" destOrd="0" parTransId="{47EDEEDD-0F09-46D7-B5AD-05934870E58B}" sibTransId="{B1EE49AC-6CFD-4845-B2D5-8C8776A4F23F}"/>
    <dgm:cxn modelId="{743DE2C6-7EC1-4900-889C-74C87DFA23CA}" srcId="{6EFE7E01-AB97-43E2-A741-44FB7F735915}" destId="{C1670E5B-AC43-4991-A0A6-8081D2B8E1CA}" srcOrd="0" destOrd="0" parTransId="{E9C18E58-2E66-440C-9E3C-03FD00D52E60}" sibTransId="{396FF75D-10DF-4BA1-9DC5-555F9A37ADCA}"/>
    <dgm:cxn modelId="{D65486E1-DB09-4892-9764-D7BA1156C68E}" type="presOf" srcId="{0DFF24FD-9D25-41CD-8494-4D901761A298}" destId="{4353CF96-A32F-4897-94B3-9A2DCB31A3A7}" srcOrd="0" destOrd="0" presId="urn:microsoft.com/office/officeart/2005/8/layout/process4"/>
    <dgm:cxn modelId="{4DC4CDE6-95B8-4C8E-9B88-3EC4114CC4C3}" type="presOf" srcId="{C1670E5B-AC43-4991-A0A6-8081D2B8E1CA}" destId="{4C6170A1-3249-4965-8693-6F2ADC0A4944}" srcOrd="0" destOrd="0" presId="urn:microsoft.com/office/officeart/2005/8/layout/process4"/>
    <dgm:cxn modelId="{B505FBF5-28DB-4442-B78B-FCB11B35E40C}" type="presOf" srcId="{A2C17D1F-7191-43CB-8369-B5DC6A5516E8}" destId="{C4AD3F13-30EE-4797-8983-D34BA6F9D64F}" srcOrd="0" destOrd="0" presId="urn:microsoft.com/office/officeart/2005/8/layout/process4"/>
    <dgm:cxn modelId="{7F5C7EFB-C66D-4BF5-88F6-4A2FE56E2720}" srcId="{6EFE7E01-AB97-43E2-A741-44FB7F735915}" destId="{7D98CE6D-ED3B-404A-AF36-CC7D1D7A362A}" srcOrd="1" destOrd="0" parTransId="{2636C831-5C60-4109-BBAF-00925C72A34B}" sibTransId="{32B9520F-E602-482E-9FDC-8D32F793125D}"/>
    <dgm:cxn modelId="{4113ABFB-B5A4-4972-98DD-FF78AB4DFAF9}" srcId="{7C69C295-5DA4-471B-B5B1-81F9852D6E33}" destId="{0DFF24FD-9D25-41CD-8494-4D901761A298}" srcOrd="1" destOrd="0" parTransId="{49679558-D703-4C0B-89A0-E43495DD95E7}" sibTransId="{913F1F47-FED5-495A-B6B9-09BE282E4CAF}"/>
    <dgm:cxn modelId="{027D11A3-9CCB-4860-B8F2-9BA745186232}" type="presParOf" srcId="{C4AD3F13-30EE-4797-8983-D34BA6F9D64F}" destId="{9329B776-DD7C-424B-AD4A-B2636375F1BD}" srcOrd="0" destOrd="0" presId="urn:microsoft.com/office/officeart/2005/8/layout/process4"/>
    <dgm:cxn modelId="{031E7400-83D7-4DF2-B770-6B09607D38DE}" type="presParOf" srcId="{9329B776-DD7C-424B-AD4A-B2636375F1BD}" destId="{786BDD7A-C345-45D2-9F22-3626E902F819}" srcOrd="0" destOrd="0" presId="urn:microsoft.com/office/officeart/2005/8/layout/process4"/>
    <dgm:cxn modelId="{090C0870-9078-48AB-A3AB-BACE663A9631}" type="presParOf" srcId="{C4AD3F13-30EE-4797-8983-D34BA6F9D64F}" destId="{093AC80A-2916-4B24-89DE-FB79FE7ECB5B}" srcOrd="1" destOrd="0" presId="urn:microsoft.com/office/officeart/2005/8/layout/process4"/>
    <dgm:cxn modelId="{D235D3E3-9630-4777-95C4-7901E81F48B2}" type="presParOf" srcId="{C4AD3F13-30EE-4797-8983-D34BA6F9D64F}" destId="{7A495498-C8AD-4F85-99B4-961A7A332E69}" srcOrd="2" destOrd="0" presId="urn:microsoft.com/office/officeart/2005/8/layout/process4"/>
    <dgm:cxn modelId="{650FC0B8-E742-48D0-AAD4-5B06F6249721}" type="presParOf" srcId="{7A495498-C8AD-4F85-99B4-961A7A332E69}" destId="{13355D3E-B643-4F47-A89A-AAAAC247178A}" srcOrd="0" destOrd="0" presId="urn:microsoft.com/office/officeart/2005/8/layout/process4"/>
    <dgm:cxn modelId="{7EFC38BD-56A0-4396-ADBC-1627A1BC086F}" type="presParOf" srcId="{7A495498-C8AD-4F85-99B4-961A7A332E69}" destId="{57E716CF-C2C6-45ED-A1DB-1B75116B3510}" srcOrd="1" destOrd="0" presId="urn:microsoft.com/office/officeart/2005/8/layout/process4"/>
    <dgm:cxn modelId="{637168AD-09E5-4060-A1D8-64007B79C5D9}" type="presParOf" srcId="{7A495498-C8AD-4F85-99B4-961A7A332E69}" destId="{9D69A574-0E33-47E8-95AE-CB866783E39F}" srcOrd="2" destOrd="0" presId="urn:microsoft.com/office/officeart/2005/8/layout/process4"/>
    <dgm:cxn modelId="{FE8CCA68-0507-4764-9E6D-F8CE97E2AAAE}" type="presParOf" srcId="{9D69A574-0E33-47E8-95AE-CB866783E39F}" destId="{4C6170A1-3249-4965-8693-6F2ADC0A4944}" srcOrd="0" destOrd="0" presId="urn:microsoft.com/office/officeart/2005/8/layout/process4"/>
    <dgm:cxn modelId="{A6AC26AA-D0F2-4C3F-AB59-868D3E0315F6}" type="presParOf" srcId="{9D69A574-0E33-47E8-95AE-CB866783E39F}" destId="{CD65965F-1878-4154-930D-DBD6F7A979CE}" srcOrd="1" destOrd="0" presId="urn:microsoft.com/office/officeart/2005/8/layout/process4"/>
    <dgm:cxn modelId="{601BD93E-891E-44EC-8A4B-785BE66EDEFB}" type="presParOf" srcId="{C4AD3F13-30EE-4797-8983-D34BA6F9D64F}" destId="{B5A1CD70-4A19-4A60-B07E-5A4BEA7B43E3}" srcOrd="3" destOrd="0" presId="urn:microsoft.com/office/officeart/2005/8/layout/process4"/>
    <dgm:cxn modelId="{4D31C9C9-3E19-4B25-92C9-8595787E93D1}" type="presParOf" srcId="{C4AD3F13-30EE-4797-8983-D34BA6F9D64F}" destId="{D2E231FC-21EE-4C6D-BE88-C5084AD956B7}" srcOrd="4" destOrd="0" presId="urn:microsoft.com/office/officeart/2005/8/layout/process4"/>
    <dgm:cxn modelId="{88A18EC9-2F46-4848-B5D0-3ABFF39D37EF}" type="presParOf" srcId="{D2E231FC-21EE-4C6D-BE88-C5084AD956B7}" destId="{6E1C67AE-E71B-4DF0-A86C-FDBE72661F15}" srcOrd="0" destOrd="0" presId="urn:microsoft.com/office/officeart/2005/8/layout/process4"/>
    <dgm:cxn modelId="{3E94F4AC-6ABF-4E49-AAE3-B4EFDB29EE46}" type="presParOf" srcId="{D2E231FC-21EE-4C6D-BE88-C5084AD956B7}" destId="{BDB20652-4C75-4505-B3E3-C93EB1269E74}" srcOrd="1" destOrd="0" presId="urn:microsoft.com/office/officeart/2005/8/layout/process4"/>
    <dgm:cxn modelId="{F8DD67B4-19A3-469C-90EF-B22B40DAB5D4}" type="presParOf" srcId="{D2E231FC-21EE-4C6D-BE88-C5084AD956B7}" destId="{B959DE8E-4A0E-4AC3-8463-02B4FC4D5964}" srcOrd="2" destOrd="0" presId="urn:microsoft.com/office/officeart/2005/8/layout/process4"/>
    <dgm:cxn modelId="{26A6DE63-EFD5-4349-973B-5F157C6303BB}" type="presParOf" srcId="{B959DE8E-4A0E-4AC3-8463-02B4FC4D5964}" destId="{602F49F3-78F6-4F4A-B372-08E1CCFA1A30}" srcOrd="0" destOrd="0" presId="urn:microsoft.com/office/officeart/2005/8/layout/process4"/>
    <dgm:cxn modelId="{10BC2870-E397-479C-A28D-AA90F4F3D7A3}" type="presParOf" srcId="{B959DE8E-4A0E-4AC3-8463-02B4FC4D5964}" destId="{4353CF96-A32F-4897-94B3-9A2DCB31A3A7}"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7688B6-F825-4E88-A7A5-B3B9A66503E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s-MX"/>
        </a:p>
      </dgm:t>
    </dgm:pt>
    <dgm:pt modelId="{52BE9A5F-73FD-4C76-9447-D23D8317B541}">
      <dgm:prSet phldrT="[Texto]" custT="1"/>
      <dgm:spPr/>
      <dgm:t>
        <a:bodyPr/>
        <a:lstStyle/>
        <a:p>
          <a:r>
            <a:rPr lang="es-ES" sz="1000" dirty="0"/>
            <a:t>Opción 1) Rutas de importación y exportación.</a:t>
          </a:r>
          <a:endParaRPr lang="es-MX" sz="1000" dirty="0"/>
        </a:p>
      </dgm:t>
    </dgm:pt>
    <dgm:pt modelId="{FBEE4209-9038-4EAE-852F-07059B9EA636}" type="parTrans" cxnId="{441A09EE-5290-42B6-8644-5EEBA11037F8}">
      <dgm:prSet/>
      <dgm:spPr/>
      <dgm:t>
        <a:bodyPr/>
        <a:lstStyle/>
        <a:p>
          <a:endParaRPr lang="es-MX" sz="1800"/>
        </a:p>
      </dgm:t>
    </dgm:pt>
    <dgm:pt modelId="{5892368F-9277-4B61-8284-F49910F80EB9}" type="sibTrans" cxnId="{441A09EE-5290-42B6-8644-5EEBA11037F8}">
      <dgm:prSet/>
      <dgm:spPr/>
      <dgm:t>
        <a:bodyPr/>
        <a:lstStyle/>
        <a:p>
          <a:endParaRPr lang="es-MX" sz="1800"/>
        </a:p>
      </dgm:t>
    </dgm:pt>
    <dgm:pt modelId="{9B3CD2D0-9A91-4433-A7D6-0AFE13B5D0CB}">
      <dgm:prSet custT="1"/>
      <dgm:spPr/>
      <dgm:t>
        <a:bodyPr/>
        <a:lstStyle/>
        <a:p>
          <a:r>
            <a:rPr lang="es-ES" sz="1000" dirty="0"/>
            <a:t>Opción 2) Medio de transporte utilizado.</a:t>
          </a:r>
          <a:endParaRPr lang="es-MX" sz="1000" dirty="0"/>
        </a:p>
      </dgm:t>
    </dgm:pt>
    <dgm:pt modelId="{84318C78-4363-44B4-8B7D-83052A6880B4}" type="parTrans" cxnId="{98547EC5-862C-48F3-AFE5-0FCDE7A099DD}">
      <dgm:prSet/>
      <dgm:spPr/>
      <dgm:t>
        <a:bodyPr/>
        <a:lstStyle/>
        <a:p>
          <a:endParaRPr lang="es-MX" sz="1800"/>
        </a:p>
      </dgm:t>
    </dgm:pt>
    <dgm:pt modelId="{89D693DA-A6E3-4B52-92EE-70A65596AC29}" type="sibTrans" cxnId="{98547EC5-862C-48F3-AFE5-0FCDE7A099DD}">
      <dgm:prSet/>
      <dgm:spPr/>
      <dgm:t>
        <a:bodyPr/>
        <a:lstStyle/>
        <a:p>
          <a:endParaRPr lang="es-MX" sz="1800"/>
        </a:p>
      </dgm:t>
    </dgm:pt>
    <dgm:pt modelId="{E15A833A-F9F2-4921-8679-33C118F6722F}">
      <dgm:prSet custT="1"/>
      <dgm:spPr/>
      <dgm:t>
        <a:bodyPr/>
        <a:lstStyle/>
        <a:p>
          <a:r>
            <a:rPr lang="es-ES" sz="1000" dirty="0">
              <a:solidFill>
                <a:schemeClr val="tx1">
                  <a:lumMod val="75000"/>
                </a:schemeClr>
              </a:solidFill>
            </a:rPr>
            <a:t>Opción 3) Valor total de importaciones y exportaciones.</a:t>
          </a:r>
          <a:endParaRPr lang="es-MX" sz="1000" dirty="0">
            <a:solidFill>
              <a:schemeClr val="tx1">
                <a:lumMod val="75000"/>
              </a:schemeClr>
            </a:solidFill>
          </a:endParaRPr>
        </a:p>
      </dgm:t>
    </dgm:pt>
    <dgm:pt modelId="{4F27D933-5B21-49FD-8708-C2C88C9C01C9}" type="parTrans" cxnId="{1DEC10D5-D455-441C-A8FD-D1CAF08F74DF}">
      <dgm:prSet/>
      <dgm:spPr/>
      <dgm:t>
        <a:bodyPr/>
        <a:lstStyle/>
        <a:p>
          <a:endParaRPr lang="es-MX" sz="1800"/>
        </a:p>
      </dgm:t>
    </dgm:pt>
    <dgm:pt modelId="{79851C7E-7B4C-40C0-948C-63AEAEA8380F}" type="sibTrans" cxnId="{1DEC10D5-D455-441C-A8FD-D1CAF08F74DF}">
      <dgm:prSet/>
      <dgm:spPr/>
      <dgm:t>
        <a:bodyPr/>
        <a:lstStyle/>
        <a:p>
          <a:endParaRPr lang="es-MX" sz="1800"/>
        </a:p>
      </dgm:t>
    </dgm:pt>
    <dgm:pt modelId="{2BE2B53D-BE5B-4E94-B30C-304ADA738D7E}">
      <dgm:prSet phldrT="[Texto]" custT="1"/>
      <dgm:spPr/>
      <dgm:t>
        <a:bodyPr/>
        <a:lstStyle/>
        <a:p>
          <a:r>
            <a:rPr lang="es-MX" sz="1000" dirty="0" err="1"/>
            <a:t>Synergy</a:t>
          </a:r>
          <a:r>
            <a:rPr lang="es-MX" sz="1000" dirty="0"/>
            <a:t> </a:t>
          </a:r>
          <a:r>
            <a:rPr lang="es-MX" sz="1000" dirty="0" err="1"/>
            <a:t>logistics</a:t>
          </a:r>
          <a:r>
            <a:rPr lang="es-MX" sz="1000" dirty="0"/>
            <a:t> está </a:t>
          </a:r>
          <a:r>
            <a:rPr lang="es-ES" sz="1000" dirty="0"/>
            <a:t>considerando la posibilidad de enfocar sus esfuerzos en las 10 rutas más demandadas. Acorde a los flujos de importación y exportación.</a:t>
          </a:r>
          <a:endParaRPr lang="es-MX" sz="1000" dirty="0"/>
        </a:p>
      </dgm:t>
    </dgm:pt>
    <dgm:pt modelId="{41FACD71-CAA9-44E9-A778-05C48F2CDDA9}" type="parTrans" cxnId="{D739EDED-029A-4312-9FA6-9FDE48A80917}">
      <dgm:prSet/>
      <dgm:spPr/>
      <dgm:t>
        <a:bodyPr/>
        <a:lstStyle/>
        <a:p>
          <a:endParaRPr lang="es-MX" sz="1800"/>
        </a:p>
      </dgm:t>
    </dgm:pt>
    <dgm:pt modelId="{6E6A338E-D3D8-4BCB-97C1-C0A54391BA21}" type="sibTrans" cxnId="{D739EDED-029A-4312-9FA6-9FDE48A80917}">
      <dgm:prSet/>
      <dgm:spPr/>
      <dgm:t>
        <a:bodyPr/>
        <a:lstStyle/>
        <a:p>
          <a:endParaRPr lang="es-MX" sz="1800"/>
        </a:p>
      </dgm:t>
    </dgm:pt>
    <dgm:pt modelId="{67486A38-1BA4-44F7-8AFA-D7F3C1A554E4}">
      <dgm:prSet custT="1"/>
      <dgm:spPr/>
      <dgm:t>
        <a:bodyPr/>
        <a:lstStyle/>
        <a:p>
          <a:r>
            <a:rPr lang="es-ES" sz="1000" dirty="0"/>
            <a:t>¿Cuáles son los 3 medios de transporte más importantes para </a:t>
          </a:r>
          <a:r>
            <a:rPr lang="es-ES" sz="1000" dirty="0" err="1"/>
            <a:t>Synergy</a:t>
          </a:r>
          <a:r>
            <a:rPr lang="es-ES" sz="1000" dirty="0"/>
            <a:t> </a:t>
          </a:r>
          <a:r>
            <a:rPr lang="es-ES" sz="1000" dirty="0" err="1"/>
            <a:t>logistics</a:t>
          </a:r>
          <a:r>
            <a:rPr lang="es-ES" sz="1000" dirty="0"/>
            <a:t> considerando el valor de las importaciones y exportaciones? ¿Cuál es medio de transporte que podrían </a:t>
          </a:r>
          <a:r>
            <a:rPr lang="es-MX" sz="1000" dirty="0"/>
            <a:t>reducir?</a:t>
          </a:r>
          <a:r>
            <a:rPr lang="es-ES" sz="1000" dirty="0"/>
            <a:t>.</a:t>
          </a:r>
          <a:endParaRPr lang="es-MX" sz="1000" dirty="0"/>
        </a:p>
      </dgm:t>
    </dgm:pt>
    <dgm:pt modelId="{8EA1C51B-0F82-41CC-9CD4-0276FFC17E50}" type="parTrans" cxnId="{B2CAEA2E-A446-4038-AF1F-3CE665FDF13D}">
      <dgm:prSet/>
      <dgm:spPr/>
      <dgm:t>
        <a:bodyPr/>
        <a:lstStyle/>
        <a:p>
          <a:endParaRPr lang="es-MX" sz="1800"/>
        </a:p>
      </dgm:t>
    </dgm:pt>
    <dgm:pt modelId="{37DB69A1-35D5-4C36-A506-F9C1B809AE33}" type="sibTrans" cxnId="{B2CAEA2E-A446-4038-AF1F-3CE665FDF13D}">
      <dgm:prSet/>
      <dgm:spPr/>
      <dgm:t>
        <a:bodyPr/>
        <a:lstStyle/>
        <a:p>
          <a:endParaRPr lang="es-MX" sz="1800"/>
        </a:p>
      </dgm:t>
    </dgm:pt>
    <dgm:pt modelId="{BA8CBF1A-E16A-461F-98F0-7719A016D5B6}">
      <dgm:prSet custT="1"/>
      <dgm:spPr/>
      <dgm:t>
        <a:bodyPr/>
        <a:lstStyle/>
        <a:p>
          <a:r>
            <a:rPr lang="es-MX" sz="1000" dirty="0"/>
            <a:t>Si </a:t>
          </a:r>
          <a:r>
            <a:rPr lang="es-MX" sz="1000" dirty="0" err="1"/>
            <a:t>Synergy</a:t>
          </a:r>
          <a:r>
            <a:rPr lang="es-MX" sz="1000" dirty="0"/>
            <a:t> </a:t>
          </a:r>
          <a:r>
            <a:rPr lang="es-MX" sz="1000" dirty="0" err="1"/>
            <a:t>Logistics</a:t>
          </a:r>
          <a:r>
            <a:rPr lang="es-MX" sz="1000" dirty="0"/>
            <a:t> </a:t>
          </a:r>
        </a:p>
      </dgm:t>
    </dgm:pt>
    <dgm:pt modelId="{72E28772-4938-46E2-9F30-CBAA63868F36}" type="parTrans" cxnId="{0AA0A352-B9CB-444E-ACFA-C3EEF4CCB18F}">
      <dgm:prSet/>
      <dgm:spPr/>
      <dgm:t>
        <a:bodyPr/>
        <a:lstStyle/>
        <a:p>
          <a:endParaRPr lang="es-MX" sz="1800"/>
        </a:p>
      </dgm:t>
    </dgm:pt>
    <dgm:pt modelId="{D2500964-7A42-4C9D-B443-C2F11D3C7299}" type="sibTrans" cxnId="{0AA0A352-B9CB-444E-ACFA-C3EEF4CCB18F}">
      <dgm:prSet/>
      <dgm:spPr/>
      <dgm:t>
        <a:bodyPr/>
        <a:lstStyle/>
        <a:p>
          <a:endParaRPr lang="es-MX" sz="1800"/>
        </a:p>
      </dgm:t>
    </dgm:pt>
    <dgm:pt modelId="{938D22E8-BFF7-48EF-9989-7D7BB1676F75}">
      <dgm:prSet custT="1"/>
      <dgm:spPr/>
      <dgm:t>
        <a:bodyPr/>
        <a:lstStyle/>
        <a:p>
          <a:r>
            <a:rPr lang="es-ES" sz="1000" dirty="0"/>
            <a:t>quisiera enfocarse en los países que le generan el 80% del valor de las exportaciones e importaciones ¿en qué grupo de países debería enfocar sus </a:t>
          </a:r>
          <a:r>
            <a:rPr lang="es-MX" sz="1000" dirty="0"/>
            <a:t>esfuerzos?</a:t>
          </a:r>
        </a:p>
      </dgm:t>
    </dgm:pt>
    <dgm:pt modelId="{49C9BF84-AFF9-4D9A-8086-15E4D3C05FAF}" type="parTrans" cxnId="{051292DB-3809-41C6-BB55-27C85DD73F47}">
      <dgm:prSet/>
      <dgm:spPr/>
      <dgm:t>
        <a:bodyPr/>
        <a:lstStyle/>
        <a:p>
          <a:endParaRPr lang="es-MX"/>
        </a:p>
      </dgm:t>
    </dgm:pt>
    <dgm:pt modelId="{1DBBF2E1-190A-4E0B-91EB-FB72AC59B702}" type="sibTrans" cxnId="{051292DB-3809-41C6-BB55-27C85DD73F47}">
      <dgm:prSet/>
      <dgm:spPr/>
      <dgm:t>
        <a:bodyPr/>
        <a:lstStyle/>
        <a:p>
          <a:endParaRPr lang="es-MX"/>
        </a:p>
      </dgm:t>
    </dgm:pt>
    <dgm:pt modelId="{2E6012A4-DF55-4C00-87DE-0117E432D2B7}" type="pres">
      <dgm:prSet presAssocID="{AB7688B6-F825-4E88-A7A5-B3B9A66503E0}" presName="linear" presStyleCnt="0">
        <dgm:presLayoutVars>
          <dgm:dir/>
          <dgm:animLvl val="lvl"/>
          <dgm:resizeHandles val="exact"/>
        </dgm:presLayoutVars>
      </dgm:prSet>
      <dgm:spPr/>
    </dgm:pt>
    <dgm:pt modelId="{522F5225-E031-46C1-84E5-4CB2B4CEA60D}" type="pres">
      <dgm:prSet presAssocID="{52BE9A5F-73FD-4C76-9447-D23D8317B541}" presName="parentLin" presStyleCnt="0"/>
      <dgm:spPr/>
    </dgm:pt>
    <dgm:pt modelId="{C5D80DD6-019F-4C4A-9BD2-DCFBE1AE8DD3}" type="pres">
      <dgm:prSet presAssocID="{52BE9A5F-73FD-4C76-9447-D23D8317B541}" presName="parentLeftMargin" presStyleLbl="node1" presStyleIdx="0" presStyleCnt="3"/>
      <dgm:spPr/>
    </dgm:pt>
    <dgm:pt modelId="{36976978-988E-4189-8B23-1481D11F4DE4}" type="pres">
      <dgm:prSet presAssocID="{52BE9A5F-73FD-4C76-9447-D23D8317B541}" presName="parentText" presStyleLbl="node1" presStyleIdx="0" presStyleCnt="3">
        <dgm:presLayoutVars>
          <dgm:chMax val="0"/>
          <dgm:bulletEnabled val="1"/>
        </dgm:presLayoutVars>
      </dgm:prSet>
      <dgm:spPr/>
    </dgm:pt>
    <dgm:pt modelId="{3AA19800-6213-4CDD-A65E-1B8329F9433D}" type="pres">
      <dgm:prSet presAssocID="{52BE9A5F-73FD-4C76-9447-D23D8317B541}" presName="negativeSpace" presStyleCnt="0"/>
      <dgm:spPr/>
    </dgm:pt>
    <dgm:pt modelId="{3225E2AB-DD1D-412C-BC40-352A736D6F13}" type="pres">
      <dgm:prSet presAssocID="{52BE9A5F-73FD-4C76-9447-D23D8317B541}" presName="childText" presStyleLbl="conFgAcc1" presStyleIdx="0" presStyleCnt="3">
        <dgm:presLayoutVars>
          <dgm:bulletEnabled val="1"/>
        </dgm:presLayoutVars>
      </dgm:prSet>
      <dgm:spPr/>
    </dgm:pt>
    <dgm:pt modelId="{B9AE7A50-9A71-4B33-B1D6-68E59F34213D}" type="pres">
      <dgm:prSet presAssocID="{5892368F-9277-4B61-8284-F49910F80EB9}" presName="spaceBetweenRectangles" presStyleCnt="0"/>
      <dgm:spPr/>
    </dgm:pt>
    <dgm:pt modelId="{D5C3A7E3-A501-4E99-95E8-7F373F9CBA11}" type="pres">
      <dgm:prSet presAssocID="{9B3CD2D0-9A91-4433-A7D6-0AFE13B5D0CB}" presName="parentLin" presStyleCnt="0"/>
      <dgm:spPr/>
    </dgm:pt>
    <dgm:pt modelId="{5A1CFDF2-DC57-453F-A25D-246A23A886CF}" type="pres">
      <dgm:prSet presAssocID="{9B3CD2D0-9A91-4433-A7D6-0AFE13B5D0CB}" presName="parentLeftMargin" presStyleLbl="node1" presStyleIdx="0" presStyleCnt="3"/>
      <dgm:spPr/>
    </dgm:pt>
    <dgm:pt modelId="{64AC4678-A2CF-4CDA-B05E-BAB05553E7CA}" type="pres">
      <dgm:prSet presAssocID="{9B3CD2D0-9A91-4433-A7D6-0AFE13B5D0CB}" presName="parentText" presStyleLbl="node1" presStyleIdx="1" presStyleCnt="3">
        <dgm:presLayoutVars>
          <dgm:chMax val="0"/>
          <dgm:bulletEnabled val="1"/>
        </dgm:presLayoutVars>
      </dgm:prSet>
      <dgm:spPr/>
    </dgm:pt>
    <dgm:pt modelId="{7DD28584-4602-4F0B-972E-E8C55028AA51}" type="pres">
      <dgm:prSet presAssocID="{9B3CD2D0-9A91-4433-A7D6-0AFE13B5D0CB}" presName="negativeSpace" presStyleCnt="0"/>
      <dgm:spPr/>
    </dgm:pt>
    <dgm:pt modelId="{4F8E7473-A0F6-46A7-B24F-9466A9F0655A}" type="pres">
      <dgm:prSet presAssocID="{9B3CD2D0-9A91-4433-A7D6-0AFE13B5D0CB}" presName="childText" presStyleLbl="conFgAcc1" presStyleIdx="1" presStyleCnt="3">
        <dgm:presLayoutVars>
          <dgm:bulletEnabled val="1"/>
        </dgm:presLayoutVars>
      </dgm:prSet>
      <dgm:spPr/>
    </dgm:pt>
    <dgm:pt modelId="{7102CD10-9145-4795-9245-9979341A538A}" type="pres">
      <dgm:prSet presAssocID="{89D693DA-A6E3-4B52-92EE-70A65596AC29}" presName="spaceBetweenRectangles" presStyleCnt="0"/>
      <dgm:spPr/>
    </dgm:pt>
    <dgm:pt modelId="{08A94C34-E6BF-43BA-A7C0-29B10E84B2C8}" type="pres">
      <dgm:prSet presAssocID="{E15A833A-F9F2-4921-8679-33C118F6722F}" presName="parentLin" presStyleCnt="0"/>
      <dgm:spPr/>
    </dgm:pt>
    <dgm:pt modelId="{A01E7856-BA7B-47C1-BB1B-3CF53E179193}" type="pres">
      <dgm:prSet presAssocID="{E15A833A-F9F2-4921-8679-33C118F6722F}" presName="parentLeftMargin" presStyleLbl="node1" presStyleIdx="1" presStyleCnt="3"/>
      <dgm:spPr/>
    </dgm:pt>
    <dgm:pt modelId="{1BADBA2F-840F-4CB8-B256-2C8C5707EDDB}" type="pres">
      <dgm:prSet presAssocID="{E15A833A-F9F2-4921-8679-33C118F6722F}" presName="parentText" presStyleLbl="node1" presStyleIdx="2" presStyleCnt="3">
        <dgm:presLayoutVars>
          <dgm:chMax val="0"/>
          <dgm:bulletEnabled val="1"/>
        </dgm:presLayoutVars>
      </dgm:prSet>
      <dgm:spPr/>
    </dgm:pt>
    <dgm:pt modelId="{EF0863A5-4D41-40A5-927B-0C3545B5F45E}" type="pres">
      <dgm:prSet presAssocID="{E15A833A-F9F2-4921-8679-33C118F6722F}" presName="negativeSpace" presStyleCnt="0"/>
      <dgm:spPr/>
    </dgm:pt>
    <dgm:pt modelId="{D0243DE6-9B9A-4A6B-9A2F-E83BCDB66C52}" type="pres">
      <dgm:prSet presAssocID="{E15A833A-F9F2-4921-8679-33C118F6722F}" presName="childText" presStyleLbl="conFgAcc1" presStyleIdx="2" presStyleCnt="3">
        <dgm:presLayoutVars>
          <dgm:bulletEnabled val="1"/>
        </dgm:presLayoutVars>
      </dgm:prSet>
      <dgm:spPr/>
    </dgm:pt>
  </dgm:ptLst>
  <dgm:cxnLst>
    <dgm:cxn modelId="{AB09901F-9F17-487C-90CC-C428A22A5824}" type="presOf" srcId="{9B3CD2D0-9A91-4433-A7D6-0AFE13B5D0CB}" destId="{64AC4678-A2CF-4CDA-B05E-BAB05553E7CA}" srcOrd="1" destOrd="0" presId="urn:microsoft.com/office/officeart/2005/8/layout/list1"/>
    <dgm:cxn modelId="{6847F71F-68F1-4241-9E59-83C58935E790}" type="presOf" srcId="{E15A833A-F9F2-4921-8679-33C118F6722F}" destId="{1BADBA2F-840F-4CB8-B256-2C8C5707EDDB}" srcOrd="1" destOrd="0" presId="urn:microsoft.com/office/officeart/2005/8/layout/list1"/>
    <dgm:cxn modelId="{B2CAEA2E-A446-4038-AF1F-3CE665FDF13D}" srcId="{9B3CD2D0-9A91-4433-A7D6-0AFE13B5D0CB}" destId="{67486A38-1BA4-44F7-8AFA-D7F3C1A554E4}" srcOrd="0" destOrd="0" parTransId="{8EA1C51B-0F82-41CC-9CD4-0276FFC17E50}" sibTransId="{37DB69A1-35D5-4C36-A506-F9C1B809AE33}"/>
    <dgm:cxn modelId="{A5FF3738-371E-44C5-9045-2F0A3CC2A8F6}" type="presOf" srcId="{2BE2B53D-BE5B-4E94-B30C-304ADA738D7E}" destId="{3225E2AB-DD1D-412C-BC40-352A736D6F13}" srcOrd="0" destOrd="0" presId="urn:microsoft.com/office/officeart/2005/8/layout/list1"/>
    <dgm:cxn modelId="{B76CB96A-A2C4-4FCB-ADC3-9D6E8427A727}" type="presOf" srcId="{AB7688B6-F825-4E88-A7A5-B3B9A66503E0}" destId="{2E6012A4-DF55-4C00-87DE-0117E432D2B7}" srcOrd="0" destOrd="0" presId="urn:microsoft.com/office/officeart/2005/8/layout/list1"/>
    <dgm:cxn modelId="{0AA0A352-B9CB-444E-ACFA-C3EEF4CCB18F}" srcId="{E15A833A-F9F2-4921-8679-33C118F6722F}" destId="{BA8CBF1A-E16A-461F-98F0-7719A016D5B6}" srcOrd="0" destOrd="0" parTransId="{72E28772-4938-46E2-9F30-CBAA63868F36}" sibTransId="{D2500964-7A42-4C9D-B443-C2F11D3C7299}"/>
    <dgm:cxn modelId="{CDF92A7A-987E-4014-84BD-D29ADB8585BE}" type="presOf" srcId="{52BE9A5F-73FD-4C76-9447-D23D8317B541}" destId="{36976978-988E-4189-8B23-1481D11F4DE4}" srcOrd="1" destOrd="0" presId="urn:microsoft.com/office/officeart/2005/8/layout/list1"/>
    <dgm:cxn modelId="{7315A682-13A0-419D-883C-A0FAEC5B18FC}" type="presOf" srcId="{67486A38-1BA4-44F7-8AFA-D7F3C1A554E4}" destId="{4F8E7473-A0F6-46A7-B24F-9466A9F0655A}" srcOrd="0" destOrd="0" presId="urn:microsoft.com/office/officeart/2005/8/layout/list1"/>
    <dgm:cxn modelId="{DBC1C1A1-8B16-4882-AF30-42FD867450CF}" type="presOf" srcId="{BA8CBF1A-E16A-461F-98F0-7719A016D5B6}" destId="{D0243DE6-9B9A-4A6B-9A2F-E83BCDB66C52}" srcOrd="0" destOrd="0" presId="urn:microsoft.com/office/officeart/2005/8/layout/list1"/>
    <dgm:cxn modelId="{9BBBDBA1-A82A-4231-AE6C-70D1C1AD408B}" type="presOf" srcId="{52BE9A5F-73FD-4C76-9447-D23D8317B541}" destId="{C5D80DD6-019F-4C4A-9BD2-DCFBE1AE8DD3}" srcOrd="0" destOrd="0" presId="urn:microsoft.com/office/officeart/2005/8/layout/list1"/>
    <dgm:cxn modelId="{98547EC5-862C-48F3-AFE5-0FCDE7A099DD}" srcId="{AB7688B6-F825-4E88-A7A5-B3B9A66503E0}" destId="{9B3CD2D0-9A91-4433-A7D6-0AFE13B5D0CB}" srcOrd="1" destOrd="0" parTransId="{84318C78-4363-44B4-8B7D-83052A6880B4}" sibTransId="{89D693DA-A6E3-4B52-92EE-70A65596AC29}"/>
    <dgm:cxn modelId="{1DEC10D5-D455-441C-A8FD-D1CAF08F74DF}" srcId="{AB7688B6-F825-4E88-A7A5-B3B9A66503E0}" destId="{E15A833A-F9F2-4921-8679-33C118F6722F}" srcOrd="2" destOrd="0" parTransId="{4F27D933-5B21-49FD-8708-C2C88C9C01C9}" sibTransId="{79851C7E-7B4C-40C0-948C-63AEAEA8380F}"/>
    <dgm:cxn modelId="{7CDBFCD8-9874-45EB-82D4-95B4E6439A18}" type="presOf" srcId="{9B3CD2D0-9A91-4433-A7D6-0AFE13B5D0CB}" destId="{5A1CFDF2-DC57-453F-A25D-246A23A886CF}" srcOrd="0" destOrd="0" presId="urn:microsoft.com/office/officeart/2005/8/layout/list1"/>
    <dgm:cxn modelId="{051292DB-3809-41C6-BB55-27C85DD73F47}" srcId="{E15A833A-F9F2-4921-8679-33C118F6722F}" destId="{938D22E8-BFF7-48EF-9989-7D7BB1676F75}" srcOrd="1" destOrd="0" parTransId="{49C9BF84-AFF9-4D9A-8086-15E4D3C05FAF}" sibTransId="{1DBBF2E1-190A-4E0B-91EB-FB72AC59B702}"/>
    <dgm:cxn modelId="{979828E4-AF6B-44A5-BC74-B28DE9F6D234}" type="presOf" srcId="{938D22E8-BFF7-48EF-9989-7D7BB1676F75}" destId="{D0243DE6-9B9A-4A6B-9A2F-E83BCDB66C52}" srcOrd="0" destOrd="1" presId="urn:microsoft.com/office/officeart/2005/8/layout/list1"/>
    <dgm:cxn modelId="{D739EDED-029A-4312-9FA6-9FDE48A80917}" srcId="{52BE9A5F-73FD-4C76-9447-D23D8317B541}" destId="{2BE2B53D-BE5B-4E94-B30C-304ADA738D7E}" srcOrd="0" destOrd="0" parTransId="{41FACD71-CAA9-44E9-A778-05C48F2CDDA9}" sibTransId="{6E6A338E-D3D8-4BCB-97C1-C0A54391BA21}"/>
    <dgm:cxn modelId="{441A09EE-5290-42B6-8644-5EEBA11037F8}" srcId="{AB7688B6-F825-4E88-A7A5-B3B9A66503E0}" destId="{52BE9A5F-73FD-4C76-9447-D23D8317B541}" srcOrd="0" destOrd="0" parTransId="{FBEE4209-9038-4EAE-852F-07059B9EA636}" sibTransId="{5892368F-9277-4B61-8284-F49910F80EB9}"/>
    <dgm:cxn modelId="{23CFACF5-4A01-4206-83EC-5BE21E1DF589}" type="presOf" srcId="{E15A833A-F9F2-4921-8679-33C118F6722F}" destId="{A01E7856-BA7B-47C1-BB1B-3CF53E179193}" srcOrd="0" destOrd="0" presId="urn:microsoft.com/office/officeart/2005/8/layout/list1"/>
    <dgm:cxn modelId="{C4E8F80B-F55B-4BCB-BB12-679960945A95}" type="presParOf" srcId="{2E6012A4-DF55-4C00-87DE-0117E432D2B7}" destId="{522F5225-E031-46C1-84E5-4CB2B4CEA60D}" srcOrd="0" destOrd="0" presId="urn:microsoft.com/office/officeart/2005/8/layout/list1"/>
    <dgm:cxn modelId="{F8520DAB-7219-4C1E-97CF-095F9D53FF86}" type="presParOf" srcId="{522F5225-E031-46C1-84E5-4CB2B4CEA60D}" destId="{C5D80DD6-019F-4C4A-9BD2-DCFBE1AE8DD3}" srcOrd="0" destOrd="0" presId="urn:microsoft.com/office/officeart/2005/8/layout/list1"/>
    <dgm:cxn modelId="{A468F778-92DD-48D4-96A8-06706A2E6BC7}" type="presParOf" srcId="{522F5225-E031-46C1-84E5-4CB2B4CEA60D}" destId="{36976978-988E-4189-8B23-1481D11F4DE4}" srcOrd="1" destOrd="0" presId="urn:microsoft.com/office/officeart/2005/8/layout/list1"/>
    <dgm:cxn modelId="{457F5920-6E1A-4D55-B69F-002736DAC468}" type="presParOf" srcId="{2E6012A4-DF55-4C00-87DE-0117E432D2B7}" destId="{3AA19800-6213-4CDD-A65E-1B8329F9433D}" srcOrd="1" destOrd="0" presId="urn:microsoft.com/office/officeart/2005/8/layout/list1"/>
    <dgm:cxn modelId="{DF467DC0-8135-42B3-8EB8-F21B3A59FC80}" type="presParOf" srcId="{2E6012A4-DF55-4C00-87DE-0117E432D2B7}" destId="{3225E2AB-DD1D-412C-BC40-352A736D6F13}" srcOrd="2" destOrd="0" presId="urn:microsoft.com/office/officeart/2005/8/layout/list1"/>
    <dgm:cxn modelId="{A7E7A124-F531-4FBB-8F23-0C15F4A6D56A}" type="presParOf" srcId="{2E6012A4-DF55-4C00-87DE-0117E432D2B7}" destId="{B9AE7A50-9A71-4B33-B1D6-68E59F34213D}" srcOrd="3" destOrd="0" presId="urn:microsoft.com/office/officeart/2005/8/layout/list1"/>
    <dgm:cxn modelId="{4518E797-85C4-4350-A6C0-577073A5B7DC}" type="presParOf" srcId="{2E6012A4-DF55-4C00-87DE-0117E432D2B7}" destId="{D5C3A7E3-A501-4E99-95E8-7F373F9CBA11}" srcOrd="4" destOrd="0" presId="urn:microsoft.com/office/officeart/2005/8/layout/list1"/>
    <dgm:cxn modelId="{8B79CF3A-95BF-4D5C-BB8F-F676B3FF54E9}" type="presParOf" srcId="{D5C3A7E3-A501-4E99-95E8-7F373F9CBA11}" destId="{5A1CFDF2-DC57-453F-A25D-246A23A886CF}" srcOrd="0" destOrd="0" presId="urn:microsoft.com/office/officeart/2005/8/layout/list1"/>
    <dgm:cxn modelId="{C8CAE766-E9E5-4A87-9F78-37A0C840AC43}" type="presParOf" srcId="{D5C3A7E3-A501-4E99-95E8-7F373F9CBA11}" destId="{64AC4678-A2CF-4CDA-B05E-BAB05553E7CA}" srcOrd="1" destOrd="0" presId="urn:microsoft.com/office/officeart/2005/8/layout/list1"/>
    <dgm:cxn modelId="{8274B376-EA60-47F6-BF59-7DCEFA4AC89B}" type="presParOf" srcId="{2E6012A4-DF55-4C00-87DE-0117E432D2B7}" destId="{7DD28584-4602-4F0B-972E-E8C55028AA51}" srcOrd="5" destOrd="0" presId="urn:microsoft.com/office/officeart/2005/8/layout/list1"/>
    <dgm:cxn modelId="{1E5385D0-568F-4A49-AF5D-0CC7943D6D70}" type="presParOf" srcId="{2E6012A4-DF55-4C00-87DE-0117E432D2B7}" destId="{4F8E7473-A0F6-46A7-B24F-9466A9F0655A}" srcOrd="6" destOrd="0" presId="urn:microsoft.com/office/officeart/2005/8/layout/list1"/>
    <dgm:cxn modelId="{9570E22A-66A2-4B3C-88E8-65891CA8D7CA}" type="presParOf" srcId="{2E6012A4-DF55-4C00-87DE-0117E432D2B7}" destId="{7102CD10-9145-4795-9245-9979341A538A}" srcOrd="7" destOrd="0" presId="urn:microsoft.com/office/officeart/2005/8/layout/list1"/>
    <dgm:cxn modelId="{404556BB-0227-4827-A1E9-38BB8B295D06}" type="presParOf" srcId="{2E6012A4-DF55-4C00-87DE-0117E432D2B7}" destId="{08A94C34-E6BF-43BA-A7C0-29B10E84B2C8}" srcOrd="8" destOrd="0" presId="urn:microsoft.com/office/officeart/2005/8/layout/list1"/>
    <dgm:cxn modelId="{4EEBF0FE-7990-4689-9C85-B66A6084E9EC}" type="presParOf" srcId="{08A94C34-E6BF-43BA-A7C0-29B10E84B2C8}" destId="{A01E7856-BA7B-47C1-BB1B-3CF53E179193}" srcOrd="0" destOrd="0" presId="urn:microsoft.com/office/officeart/2005/8/layout/list1"/>
    <dgm:cxn modelId="{1404AFCD-CAB5-4C1B-809D-AC56E061A8B9}" type="presParOf" srcId="{08A94C34-E6BF-43BA-A7C0-29B10E84B2C8}" destId="{1BADBA2F-840F-4CB8-B256-2C8C5707EDDB}" srcOrd="1" destOrd="0" presId="urn:microsoft.com/office/officeart/2005/8/layout/list1"/>
    <dgm:cxn modelId="{CC86044F-F3E1-47C0-A503-BB22CBB38D2E}" type="presParOf" srcId="{2E6012A4-DF55-4C00-87DE-0117E432D2B7}" destId="{EF0863A5-4D41-40A5-927B-0C3545B5F45E}" srcOrd="9" destOrd="0" presId="urn:microsoft.com/office/officeart/2005/8/layout/list1"/>
    <dgm:cxn modelId="{F4004C73-9C9F-4085-AD3B-9BA9563A9B66}" type="presParOf" srcId="{2E6012A4-DF55-4C00-87DE-0117E432D2B7}" destId="{D0243DE6-9B9A-4A6B-9A2F-E83BCDB66C5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BDD7A-C345-45D2-9F22-3626E902F819}">
      <dsp:nvSpPr>
        <dsp:cNvPr id="0" name=""/>
        <dsp:cNvSpPr/>
      </dsp:nvSpPr>
      <dsp:spPr>
        <a:xfrm>
          <a:off x="0" y="2886152"/>
          <a:ext cx="6096000" cy="94729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MX" sz="1800" kern="1200" dirty="0"/>
            <a:t>Conclusión</a:t>
          </a:r>
        </a:p>
      </dsp:txBody>
      <dsp:txXfrm>
        <a:off x="0" y="2886152"/>
        <a:ext cx="6096000" cy="947299"/>
      </dsp:txXfrm>
    </dsp:sp>
    <dsp:sp modelId="{57E716CF-C2C6-45ED-A1DB-1B75116B3510}">
      <dsp:nvSpPr>
        <dsp:cNvPr id="0" name=""/>
        <dsp:cNvSpPr/>
      </dsp:nvSpPr>
      <dsp:spPr>
        <a:xfrm rot="10800000">
          <a:off x="0" y="1443415"/>
          <a:ext cx="6096000" cy="1456946"/>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MX" sz="1800" kern="1200" dirty="0"/>
            <a:t>Resultados</a:t>
          </a:r>
        </a:p>
      </dsp:txBody>
      <dsp:txXfrm rot="-10800000">
        <a:off x="0" y="1443415"/>
        <a:ext cx="6096000" cy="511388"/>
      </dsp:txXfrm>
    </dsp:sp>
    <dsp:sp modelId="{4C6170A1-3249-4965-8693-6F2ADC0A4944}">
      <dsp:nvSpPr>
        <dsp:cNvPr id="0" name=""/>
        <dsp:cNvSpPr/>
      </dsp:nvSpPr>
      <dsp:spPr>
        <a:xfrm>
          <a:off x="0" y="1954803"/>
          <a:ext cx="3047999" cy="43562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s-MX" sz="1800" kern="1200" dirty="0"/>
            <a:t>Análisis</a:t>
          </a:r>
        </a:p>
      </dsp:txBody>
      <dsp:txXfrm>
        <a:off x="0" y="1954803"/>
        <a:ext cx="3047999" cy="435627"/>
      </dsp:txXfrm>
    </dsp:sp>
    <dsp:sp modelId="{CD65965F-1878-4154-930D-DBD6F7A979CE}">
      <dsp:nvSpPr>
        <dsp:cNvPr id="0" name=""/>
        <dsp:cNvSpPr/>
      </dsp:nvSpPr>
      <dsp:spPr>
        <a:xfrm>
          <a:off x="3048000" y="1954803"/>
          <a:ext cx="3047999" cy="435627"/>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s-MX" sz="1800" kern="1200" dirty="0"/>
            <a:t>Sugerencias propuestas</a:t>
          </a:r>
        </a:p>
      </dsp:txBody>
      <dsp:txXfrm>
        <a:off x="3048000" y="1954803"/>
        <a:ext cx="3047999" cy="435627"/>
      </dsp:txXfrm>
    </dsp:sp>
    <dsp:sp modelId="{BDB20652-4C75-4505-B3E3-C93EB1269E74}">
      <dsp:nvSpPr>
        <dsp:cNvPr id="0" name=""/>
        <dsp:cNvSpPr/>
      </dsp:nvSpPr>
      <dsp:spPr>
        <a:xfrm rot="10800000">
          <a:off x="0" y="677"/>
          <a:ext cx="6096000" cy="1456946"/>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MX" sz="1800" kern="1200" dirty="0"/>
            <a:t>Introducción</a:t>
          </a:r>
        </a:p>
      </dsp:txBody>
      <dsp:txXfrm rot="-10800000">
        <a:off x="0" y="677"/>
        <a:ext cx="6096000" cy="511388"/>
      </dsp:txXfrm>
    </dsp:sp>
    <dsp:sp modelId="{602F49F3-78F6-4F4A-B372-08E1CCFA1A30}">
      <dsp:nvSpPr>
        <dsp:cNvPr id="0" name=""/>
        <dsp:cNvSpPr/>
      </dsp:nvSpPr>
      <dsp:spPr>
        <a:xfrm>
          <a:off x="0" y="512066"/>
          <a:ext cx="3047999" cy="435627"/>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s-MX" sz="1800" kern="1200" dirty="0"/>
            <a:t>¿Necesitas una estrategia?</a:t>
          </a:r>
        </a:p>
      </dsp:txBody>
      <dsp:txXfrm>
        <a:off x="0" y="512066"/>
        <a:ext cx="3047999" cy="435627"/>
      </dsp:txXfrm>
    </dsp:sp>
    <dsp:sp modelId="{4353CF96-A32F-4897-94B3-9A2DCB31A3A7}">
      <dsp:nvSpPr>
        <dsp:cNvPr id="0" name=""/>
        <dsp:cNvSpPr/>
      </dsp:nvSpPr>
      <dsp:spPr>
        <a:xfrm>
          <a:off x="3048000" y="512066"/>
          <a:ext cx="3047999" cy="435627"/>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s-MX" sz="1800" kern="1200" dirty="0"/>
            <a:t>¿Sugerencias?</a:t>
          </a:r>
        </a:p>
      </dsp:txBody>
      <dsp:txXfrm>
        <a:off x="3048000" y="512066"/>
        <a:ext cx="3047999" cy="43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5E2AB-DD1D-412C-BC40-352A736D6F13}">
      <dsp:nvSpPr>
        <dsp:cNvPr id="0" name=""/>
        <dsp:cNvSpPr/>
      </dsp:nvSpPr>
      <dsp:spPr>
        <a:xfrm>
          <a:off x="0" y="265305"/>
          <a:ext cx="6096000" cy="6678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33248" rIns="473117" bIns="71120" numCol="1" spcCol="1270" anchor="t" anchorCtr="0">
          <a:noAutofit/>
        </a:bodyPr>
        <a:lstStyle/>
        <a:p>
          <a:pPr marL="57150" lvl="1" indent="-57150" algn="l" defTabSz="444500">
            <a:lnSpc>
              <a:spcPct val="90000"/>
            </a:lnSpc>
            <a:spcBef>
              <a:spcPct val="0"/>
            </a:spcBef>
            <a:spcAft>
              <a:spcPct val="15000"/>
            </a:spcAft>
            <a:buChar char="•"/>
          </a:pPr>
          <a:r>
            <a:rPr lang="es-MX" sz="1000" kern="1200" dirty="0" err="1"/>
            <a:t>Synergy</a:t>
          </a:r>
          <a:r>
            <a:rPr lang="es-MX" sz="1000" kern="1200" dirty="0"/>
            <a:t> </a:t>
          </a:r>
          <a:r>
            <a:rPr lang="es-MX" sz="1000" kern="1200" dirty="0" err="1"/>
            <a:t>logistics</a:t>
          </a:r>
          <a:r>
            <a:rPr lang="es-MX" sz="1000" kern="1200" dirty="0"/>
            <a:t> está </a:t>
          </a:r>
          <a:r>
            <a:rPr lang="es-ES" sz="1000" kern="1200" dirty="0"/>
            <a:t>considerando la posibilidad de enfocar sus esfuerzos en las 10 rutas más demandadas. Acorde a los flujos de importación y exportación.</a:t>
          </a:r>
          <a:endParaRPr lang="es-MX" sz="1000" kern="1200" dirty="0"/>
        </a:p>
      </dsp:txBody>
      <dsp:txXfrm>
        <a:off x="0" y="265305"/>
        <a:ext cx="6096000" cy="667800"/>
      </dsp:txXfrm>
    </dsp:sp>
    <dsp:sp modelId="{36976978-988E-4189-8B23-1481D11F4DE4}">
      <dsp:nvSpPr>
        <dsp:cNvPr id="0" name=""/>
        <dsp:cNvSpPr/>
      </dsp:nvSpPr>
      <dsp:spPr>
        <a:xfrm>
          <a:off x="304800" y="29145"/>
          <a:ext cx="4267200" cy="4723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s-ES" sz="1000" kern="1200" dirty="0"/>
            <a:t>Opción 1) Rutas de importación y exportación.</a:t>
          </a:r>
          <a:endParaRPr lang="es-MX" sz="1000" kern="1200" dirty="0"/>
        </a:p>
      </dsp:txBody>
      <dsp:txXfrm>
        <a:off x="327857" y="52202"/>
        <a:ext cx="4221086" cy="426206"/>
      </dsp:txXfrm>
    </dsp:sp>
    <dsp:sp modelId="{4F8E7473-A0F6-46A7-B24F-9466A9F0655A}">
      <dsp:nvSpPr>
        <dsp:cNvPr id="0" name=""/>
        <dsp:cNvSpPr/>
      </dsp:nvSpPr>
      <dsp:spPr>
        <a:xfrm>
          <a:off x="0" y="1255664"/>
          <a:ext cx="6096000" cy="806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33248" rIns="473117" bIns="71120" numCol="1" spcCol="1270" anchor="t" anchorCtr="0">
          <a:noAutofit/>
        </a:bodyPr>
        <a:lstStyle/>
        <a:p>
          <a:pPr marL="57150" lvl="1" indent="-57150" algn="l" defTabSz="444500">
            <a:lnSpc>
              <a:spcPct val="90000"/>
            </a:lnSpc>
            <a:spcBef>
              <a:spcPct val="0"/>
            </a:spcBef>
            <a:spcAft>
              <a:spcPct val="15000"/>
            </a:spcAft>
            <a:buChar char="•"/>
          </a:pPr>
          <a:r>
            <a:rPr lang="es-ES" sz="1000" kern="1200" dirty="0"/>
            <a:t>¿Cuáles son los 3 medios de transporte más importantes para </a:t>
          </a:r>
          <a:r>
            <a:rPr lang="es-ES" sz="1000" kern="1200" dirty="0" err="1"/>
            <a:t>Synergy</a:t>
          </a:r>
          <a:r>
            <a:rPr lang="es-ES" sz="1000" kern="1200" dirty="0"/>
            <a:t> </a:t>
          </a:r>
          <a:r>
            <a:rPr lang="es-ES" sz="1000" kern="1200" dirty="0" err="1"/>
            <a:t>logistics</a:t>
          </a:r>
          <a:r>
            <a:rPr lang="es-ES" sz="1000" kern="1200" dirty="0"/>
            <a:t> considerando el valor de las importaciones y exportaciones? ¿Cuál es medio de transporte que podrían </a:t>
          </a:r>
          <a:r>
            <a:rPr lang="es-MX" sz="1000" kern="1200" dirty="0"/>
            <a:t>reducir?</a:t>
          </a:r>
          <a:r>
            <a:rPr lang="es-ES" sz="1000" kern="1200" dirty="0"/>
            <a:t>.</a:t>
          </a:r>
          <a:endParaRPr lang="es-MX" sz="1000" kern="1200" dirty="0"/>
        </a:p>
      </dsp:txBody>
      <dsp:txXfrm>
        <a:off x="0" y="1255664"/>
        <a:ext cx="6096000" cy="806400"/>
      </dsp:txXfrm>
    </dsp:sp>
    <dsp:sp modelId="{64AC4678-A2CF-4CDA-B05E-BAB05553E7CA}">
      <dsp:nvSpPr>
        <dsp:cNvPr id="0" name=""/>
        <dsp:cNvSpPr/>
      </dsp:nvSpPr>
      <dsp:spPr>
        <a:xfrm>
          <a:off x="304800" y="1019504"/>
          <a:ext cx="4267200" cy="4723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s-ES" sz="1000" kern="1200" dirty="0"/>
            <a:t>Opción 2) Medio de transporte utilizado.</a:t>
          </a:r>
          <a:endParaRPr lang="es-MX" sz="1000" kern="1200" dirty="0"/>
        </a:p>
      </dsp:txBody>
      <dsp:txXfrm>
        <a:off x="327857" y="1042561"/>
        <a:ext cx="4221086" cy="426206"/>
      </dsp:txXfrm>
    </dsp:sp>
    <dsp:sp modelId="{D0243DE6-9B9A-4A6B-9A2F-E83BCDB66C52}">
      <dsp:nvSpPr>
        <dsp:cNvPr id="0" name=""/>
        <dsp:cNvSpPr/>
      </dsp:nvSpPr>
      <dsp:spPr>
        <a:xfrm>
          <a:off x="0" y="2384625"/>
          <a:ext cx="6096000" cy="831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33248" rIns="473117" bIns="71120" numCol="1" spcCol="1270" anchor="t" anchorCtr="0">
          <a:noAutofit/>
        </a:bodyPr>
        <a:lstStyle/>
        <a:p>
          <a:pPr marL="57150" lvl="1" indent="-57150" algn="l" defTabSz="444500">
            <a:lnSpc>
              <a:spcPct val="90000"/>
            </a:lnSpc>
            <a:spcBef>
              <a:spcPct val="0"/>
            </a:spcBef>
            <a:spcAft>
              <a:spcPct val="15000"/>
            </a:spcAft>
            <a:buChar char="•"/>
          </a:pPr>
          <a:r>
            <a:rPr lang="es-MX" sz="1000" kern="1200" dirty="0"/>
            <a:t>Si </a:t>
          </a:r>
          <a:r>
            <a:rPr lang="es-MX" sz="1000" kern="1200" dirty="0" err="1"/>
            <a:t>Synergy</a:t>
          </a:r>
          <a:r>
            <a:rPr lang="es-MX" sz="1000" kern="1200" dirty="0"/>
            <a:t> </a:t>
          </a:r>
          <a:r>
            <a:rPr lang="es-MX" sz="1000" kern="1200" dirty="0" err="1"/>
            <a:t>Logistics</a:t>
          </a:r>
          <a:r>
            <a:rPr lang="es-MX" sz="1000" kern="1200" dirty="0"/>
            <a:t> </a:t>
          </a:r>
        </a:p>
        <a:p>
          <a:pPr marL="57150" lvl="1" indent="-57150" algn="l" defTabSz="444500">
            <a:lnSpc>
              <a:spcPct val="90000"/>
            </a:lnSpc>
            <a:spcBef>
              <a:spcPct val="0"/>
            </a:spcBef>
            <a:spcAft>
              <a:spcPct val="15000"/>
            </a:spcAft>
            <a:buChar char="•"/>
          </a:pPr>
          <a:r>
            <a:rPr lang="es-ES" sz="1000" kern="1200" dirty="0"/>
            <a:t>quisiera enfocarse en los países que le generan el 80% del valor de las exportaciones e importaciones ¿en qué grupo de países debería enfocar sus </a:t>
          </a:r>
          <a:r>
            <a:rPr lang="es-MX" sz="1000" kern="1200" dirty="0"/>
            <a:t>esfuerzos?</a:t>
          </a:r>
        </a:p>
      </dsp:txBody>
      <dsp:txXfrm>
        <a:off x="0" y="2384625"/>
        <a:ext cx="6096000" cy="831600"/>
      </dsp:txXfrm>
    </dsp:sp>
    <dsp:sp modelId="{1BADBA2F-840F-4CB8-B256-2C8C5707EDDB}">
      <dsp:nvSpPr>
        <dsp:cNvPr id="0" name=""/>
        <dsp:cNvSpPr/>
      </dsp:nvSpPr>
      <dsp:spPr>
        <a:xfrm>
          <a:off x="304800" y="2148465"/>
          <a:ext cx="4267200" cy="472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s-ES" sz="1000" kern="1200" dirty="0">
              <a:solidFill>
                <a:schemeClr val="tx1">
                  <a:lumMod val="75000"/>
                </a:schemeClr>
              </a:solidFill>
            </a:rPr>
            <a:t>Opción 3) Valor total de importaciones y exportaciones.</a:t>
          </a:r>
          <a:endParaRPr lang="es-MX" sz="1000" kern="1200" dirty="0">
            <a:solidFill>
              <a:schemeClr val="tx1">
                <a:lumMod val="75000"/>
              </a:schemeClr>
            </a:solidFill>
          </a:endParaRPr>
        </a:p>
      </dsp:txBody>
      <dsp:txXfrm>
        <a:off x="327857" y="2171522"/>
        <a:ext cx="422108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6180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595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4138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8190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649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slide" Target="slide3.xml"/><Relationship Id="rId4" Type="http://schemas.openxmlformats.org/officeDocument/2006/relationships/image" Target="../media/image3.sv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slide" Target="slide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3.png"/><Relationship Id="rId17" Type="http://schemas.openxmlformats.org/officeDocument/2006/relationships/image" Target="../media/image8.svg"/><Relationship Id="rId2" Type="http://schemas.openxmlformats.org/officeDocument/2006/relationships/notesSlide" Target="../notesSlides/notesSlide5.xml"/><Relationship Id="rId16"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diagramColors" Target="../diagrams/colors2.xml"/><Relationship Id="rId11" Type="http://schemas.openxmlformats.org/officeDocument/2006/relationships/image" Target="../media/image12.svg"/><Relationship Id="rId5" Type="http://schemas.openxmlformats.org/officeDocument/2006/relationships/diagramQuickStyle" Target="../diagrams/quickStyle2.xml"/><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diagramLayout" Target="../diagrams/layout2.xml"/><Relationship Id="rId9" Type="http://schemas.openxmlformats.org/officeDocument/2006/relationships/image" Target="../media/image10.sv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44549" y="1090750"/>
            <a:ext cx="6836735" cy="17268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Solución para </a:t>
            </a:r>
            <a:r>
              <a:rPr lang="es-MX" sz="4000" dirty="0" err="1"/>
              <a:t>Synergy</a:t>
            </a:r>
            <a:r>
              <a:rPr lang="es-MX" sz="4000" dirty="0"/>
              <a:t> </a:t>
            </a:r>
            <a:r>
              <a:rPr lang="es-MX" sz="4000" dirty="0" err="1"/>
              <a:t>logistics</a:t>
            </a:r>
            <a:endParaRPr sz="4000" dirty="0"/>
          </a:p>
        </p:txBody>
      </p:sp>
      <p:sp>
        <p:nvSpPr>
          <p:cNvPr id="3" name="Google Shape;184;p11">
            <a:extLst>
              <a:ext uri="{FF2B5EF4-FFF2-40B4-BE49-F238E27FC236}">
                <a16:creationId xmlns:a16="http://schemas.microsoft.com/office/drawing/2014/main" id="{C1BFE3FE-A42E-4329-A1F5-75D8AC6DF3DA}"/>
              </a:ext>
            </a:extLst>
          </p:cNvPr>
          <p:cNvSpPr txBox="1">
            <a:spLocks/>
          </p:cNvSpPr>
          <p:nvPr/>
        </p:nvSpPr>
        <p:spPr>
          <a:xfrm>
            <a:off x="685800" y="2325872"/>
            <a:ext cx="5367900" cy="17268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9pPr>
          </a:lstStyle>
          <a:p>
            <a:r>
              <a:rPr lang="es-MX" sz="2400" dirty="0"/>
              <a:t>Arias González Denise Etaira</a:t>
            </a:r>
            <a:br>
              <a:rPr lang="es-MX" sz="2400" dirty="0"/>
            </a:br>
            <a:r>
              <a:rPr lang="es-MX" sz="2400" dirty="0"/>
              <a:t>G1: Data </a:t>
            </a:r>
            <a:r>
              <a:rPr lang="es-MX" sz="2400" dirty="0" err="1"/>
              <a:t>Science</a:t>
            </a:r>
            <a:endParaRPr lang="es-MX" sz="2400" dirty="0"/>
          </a:p>
          <a:p>
            <a:r>
              <a:rPr lang="es-MX" sz="2400" dirty="0"/>
              <a:t>Proyecto Final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30951" y="754513"/>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rPr>
              <a:t>¿Estrategia?</a:t>
            </a:r>
            <a:endParaRPr sz="3600" dirty="0">
              <a:solidFill>
                <a:schemeClr val="accent5"/>
              </a:solidFill>
            </a:endParaRPr>
          </a:p>
        </p:txBody>
      </p:sp>
      <p:sp>
        <p:nvSpPr>
          <p:cNvPr id="249" name="Google Shape;249;p17"/>
          <p:cNvSpPr txBox="1">
            <a:spLocks noGrp="1"/>
          </p:cNvSpPr>
          <p:nvPr>
            <p:ph type="subTitle" idx="4294967295"/>
          </p:nvPr>
        </p:nvSpPr>
        <p:spPr>
          <a:xfrm>
            <a:off x="638477" y="2802678"/>
            <a:ext cx="5567700" cy="784800"/>
          </a:xfrm>
          <a:prstGeom prst="rect">
            <a:avLst/>
          </a:prstGeom>
        </p:spPr>
        <p:txBody>
          <a:bodyPr spcFirstLastPara="1" wrap="square" lIns="91425" tIns="91425" rIns="91425" bIns="91425" anchor="ctr" anchorCtr="0">
            <a:noAutofit/>
          </a:bodyPr>
          <a:lstStyle/>
          <a:p>
            <a:pPr marL="0" lvl="0" indent="0" algn="just" rtl="0">
              <a:spcBef>
                <a:spcPts val="600"/>
              </a:spcBef>
              <a:spcAft>
                <a:spcPts val="1000"/>
              </a:spcAft>
              <a:buNone/>
            </a:pPr>
            <a:r>
              <a:rPr lang="en" dirty="0"/>
              <a:t>Podemos observar tambien de un producto estrella, el disco duror “</a:t>
            </a:r>
            <a:r>
              <a:rPr lang="en-US" sz="1800" i="1" dirty="0"/>
              <a:t>SSD Kingston A400, 120GB, SATA III, 2.5'', 7mm</a:t>
            </a:r>
            <a:r>
              <a:rPr lang="en" dirty="0"/>
              <a:t>”, que si bien no se lleva el título por el que genera mayor ganancias, si es el que tiene mas ventas y el mas buscado, por lo que se recomienda se lance en promocion con algun otro de menor venta </a:t>
            </a:r>
            <a:endParaRPr dirty="0"/>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9" name="CuadroTexto 8">
            <a:extLst>
              <a:ext uri="{FF2B5EF4-FFF2-40B4-BE49-F238E27FC236}">
                <a16:creationId xmlns:a16="http://schemas.microsoft.com/office/drawing/2014/main" id="{F0B39702-5838-4CA9-AED8-89B4DA68A720}"/>
              </a:ext>
            </a:extLst>
          </p:cNvPr>
          <p:cNvSpPr txBox="1"/>
          <p:nvPr/>
        </p:nvSpPr>
        <p:spPr>
          <a:xfrm>
            <a:off x="484316" y="208211"/>
            <a:ext cx="933269" cy="276999"/>
          </a:xfrm>
          <a:prstGeom prst="rect">
            <a:avLst/>
          </a:prstGeom>
          <a:noFill/>
        </p:spPr>
        <p:txBody>
          <a:bodyPr wrap="none" rtlCol="0">
            <a:spAutoFit/>
          </a:bodyPr>
          <a:lstStyle/>
          <a:p>
            <a:r>
              <a:rPr lang="es-MX" sz="1200" dirty="0">
                <a:solidFill>
                  <a:schemeClr val="bg1"/>
                </a:solidFill>
                <a:latin typeface="Roboto Condensed Light" panose="020B0604020202020204" charset="0"/>
                <a:ea typeface="Roboto Condensed Light" panose="020B0604020202020204" charset="0"/>
              </a:rPr>
              <a:t>Introducción</a:t>
            </a:r>
          </a:p>
        </p:txBody>
      </p:sp>
      <p:pic>
        <p:nvPicPr>
          <p:cNvPr id="3" name="Gráfico 2" descr="Cuaderno de estrategias">
            <a:extLst>
              <a:ext uri="{FF2B5EF4-FFF2-40B4-BE49-F238E27FC236}">
                <a16:creationId xmlns:a16="http://schemas.microsoft.com/office/drawing/2014/main" id="{8EDE34FB-F1E3-47D0-BEC5-527F69C20B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89881">
            <a:off x="5927099" y="815695"/>
            <a:ext cx="1260187" cy="1260187"/>
          </a:xfrm>
          <a:prstGeom prst="rect">
            <a:avLst/>
          </a:prstGeom>
        </p:spPr>
      </p:pic>
      <p:pic>
        <p:nvPicPr>
          <p:cNvPr id="11" name="Gráfico 10" descr="Lista de comprobación">
            <a:extLst>
              <a:ext uri="{FF2B5EF4-FFF2-40B4-BE49-F238E27FC236}">
                <a16:creationId xmlns:a16="http://schemas.microsoft.com/office/drawing/2014/main" id="{DB348803-A366-4255-AAB1-6E95EE9027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129581">
            <a:off x="7417458" y="122734"/>
            <a:ext cx="1263558" cy="1263558"/>
          </a:xfrm>
          <a:prstGeom prst="rect">
            <a:avLst/>
          </a:prstGeom>
        </p:spPr>
      </p:pic>
      <p:pic>
        <p:nvPicPr>
          <p:cNvPr id="13" name="Gráfico 12" descr="Presentación con gráfico circular">
            <a:extLst>
              <a:ext uri="{FF2B5EF4-FFF2-40B4-BE49-F238E27FC236}">
                <a16:creationId xmlns:a16="http://schemas.microsoft.com/office/drawing/2014/main" id="{2FCDEFBC-44A0-4824-9697-07B5CCF2F1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22396" y="1591441"/>
            <a:ext cx="1673856" cy="1673856"/>
          </a:xfrm>
          <a:prstGeom prst="rect">
            <a:avLst/>
          </a:prstGeom>
        </p:spPr>
      </p:pic>
    </p:spTree>
    <p:extLst>
      <p:ext uri="{BB962C8B-B14F-4D97-AF65-F5344CB8AC3E}">
        <p14:creationId xmlns:p14="http://schemas.microsoft.com/office/powerpoint/2010/main" val="239453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30951" y="754513"/>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rPr>
              <a:t>¿Estrategia?</a:t>
            </a:r>
            <a:endParaRPr sz="3600" dirty="0">
              <a:solidFill>
                <a:schemeClr val="accent5"/>
              </a:solidFill>
            </a:endParaRPr>
          </a:p>
        </p:txBody>
      </p:sp>
      <p:sp>
        <p:nvSpPr>
          <p:cNvPr id="249" name="Google Shape;249;p17"/>
          <p:cNvSpPr txBox="1">
            <a:spLocks noGrp="1"/>
          </p:cNvSpPr>
          <p:nvPr>
            <p:ph type="subTitle" idx="4294967295"/>
          </p:nvPr>
        </p:nvSpPr>
        <p:spPr>
          <a:xfrm>
            <a:off x="638477" y="2802678"/>
            <a:ext cx="5567700" cy="784800"/>
          </a:xfrm>
          <a:prstGeom prst="rect">
            <a:avLst/>
          </a:prstGeom>
        </p:spPr>
        <p:txBody>
          <a:bodyPr spcFirstLastPara="1" wrap="square" lIns="91425" tIns="91425" rIns="91425" bIns="91425" anchor="ctr" anchorCtr="0">
            <a:noAutofit/>
          </a:bodyPr>
          <a:lstStyle/>
          <a:p>
            <a:pPr marL="0" lvl="0" indent="0" algn="just" rtl="0">
              <a:spcBef>
                <a:spcPts val="600"/>
              </a:spcBef>
              <a:spcAft>
                <a:spcPts val="1000"/>
              </a:spcAft>
              <a:buNone/>
            </a:pPr>
            <a:r>
              <a:rPr lang="es-MX" dirty="0"/>
              <a:t>Es triste decir que la peor categoría que se tiene es la de memorias </a:t>
            </a:r>
            <a:r>
              <a:rPr lang="es-MX" dirty="0" err="1"/>
              <a:t>usb</a:t>
            </a:r>
            <a:r>
              <a:rPr lang="es-MX" dirty="0"/>
              <a:t>, pues en esta no se han presentado búsquedas y solo una venta al igual que la categoría de bocinas.</a:t>
            </a:r>
            <a:br>
              <a:rPr lang="es-MX" dirty="0"/>
            </a:br>
            <a:r>
              <a:rPr lang="es-MX" dirty="0"/>
              <a:t>Por lo que se tendrá que replantear el método de venta o eliminar una o ambas de estas categorías </a:t>
            </a: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9" name="CuadroTexto 8">
            <a:extLst>
              <a:ext uri="{FF2B5EF4-FFF2-40B4-BE49-F238E27FC236}">
                <a16:creationId xmlns:a16="http://schemas.microsoft.com/office/drawing/2014/main" id="{F0B39702-5838-4CA9-AED8-89B4DA68A720}"/>
              </a:ext>
            </a:extLst>
          </p:cNvPr>
          <p:cNvSpPr txBox="1"/>
          <p:nvPr/>
        </p:nvSpPr>
        <p:spPr>
          <a:xfrm>
            <a:off x="484316" y="208211"/>
            <a:ext cx="933269" cy="276999"/>
          </a:xfrm>
          <a:prstGeom prst="rect">
            <a:avLst/>
          </a:prstGeom>
          <a:noFill/>
        </p:spPr>
        <p:txBody>
          <a:bodyPr wrap="none" rtlCol="0">
            <a:spAutoFit/>
          </a:bodyPr>
          <a:lstStyle/>
          <a:p>
            <a:r>
              <a:rPr lang="es-MX" sz="1200" dirty="0">
                <a:solidFill>
                  <a:schemeClr val="bg1"/>
                </a:solidFill>
                <a:latin typeface="Roboto Condensed Light" panose="020B0604020202020204" charset="0"/>
                <a:ea typeface="Roboto Condensed Light" panose="020B0604020202020204" charset="0"/>
              </a:rPr>
              <a:t>Introducción</a:t>
            </a:r>
          </a:p>
        </p:txBody>
      </p:sp>
      <p:pic>
        <p:nvPicPr>
          <p:cNvPr id="3" name="Gráfico 2" descr="Cuaderno de estrategias">
            <a:extLst>
              <a:ext uri="{FF2B5EF4-FFF2-40B4-BE49-F238E27FC236}">
                <a16:creationId xmlns:a16="http://schemas.microsoft.com/office/drawing/2014/main" id="{8EDE34FB-F1E3-47D0-BEC5-527F69C20B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89881">
            <a:off x="5927099" y="815695"/>
            <a:ext cx="1260187" cy="1260187"/>
          </a:xfrm>
          <a:prstGeom prst="rect">
            <a:avLst/>
          </a:prstGeom>
        </p:spPr>
      </p:pic>
      <p:pic>
        <p:nvPicPr>
          <p:cNvPr id="11" name="Gráfico 10" descr="Lista de comprobación">
            <a:extLst>
              <a:ext uri="{FF2B5EF4-FFF2-40B4-BE49-F238E27FC236}">
                <a16:creationId xmlns:a16="http://schemas.microsoft.com/office/drawing/2014/main" id="{DB348803-A366-4255-AAB1-6E95EE9027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129581">
            <a:off x="7417458" y="122734"/>
            <a:ext cx="1263558" cy="1263558"/>
          </a:xfrm>
          <a:prstGeom prst="rect">
            <a:avLst/>
          </a:prstGeom>
        </p:spPr>
      </p:pic>
      <p:pic>
        <p:nvPicPr>
          <p:cNvPr id="13" name="Gráfico 12" descr="Presentación con gráfico circular">
            <a:extLst>
              <a:ext uri="{FF2B5EF4-FFF2-40B4-BE49-F238E27FC236}">
                <a16:creationId xmlns:a16="http://schemas.microsoft.com/office/drawing/2014/main" id="{2FCDEFBC-44A0-4824-9697-07B5CCF2F1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22396" y="1591441"/>
            <a:ext cx="1673856" cy="1673856"/>
          </a:xfrm>
          <a:prstGeom prst="rect">
            <a:avLst/>
          </a:prstGeom>
        </p:spPr>
      </p:pic>
    </p:spTree>
    <p:extLst>
      <p:ext uri="{BB962C8B-B14F-4D97-AF65-F5344CB8AC3E}">
        <p14:creationId xmlns:p14="http://schemas.microsoft.com/office/powerpoint/2010/main" val="703415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C2174F6-F940-421B-BBC2-13D86BEC13B4}"/>
              </a:ext>
            </a:extLst>
          </p:cNvPr>
          <p:cNvSpPr>
            <a:spLocks noGrp="1"/>
          </p:cNvSpPr>
          <p:nvPr>
            <p:ph type="body" idx="1"/>
          </p:nvPr>
        </p:nvSpPr>
        <p:spPr/>
        <p:txBody>
          <a:bodyPr/>
          <a:lstStyle/>
          <a:p>
            <a:pPr marL="38100" indent="0">
              <a:buNone/>
            </a:pPr>
            <a:r>
              <a:rPr lang="es-MX" dirty="0"/>
              <a:t>El camino es correcto, solo necesitan usar correctamente las piedras en el camino</a:t>
            </a:r>
          </a:p>
        </p:txBody>
      </p:sp>
      <p:sp>
        <p:nvSpPr>
          <p:cNvPr id="3" name="Marcador de número de diapositiva 2">
            <a:extLst>
              <a:ext uri="{FF2B5EF4-FFF2-40B4-BE49-F238E27FC236}">
                <a16:creationId xmlns:a16="http://schemas.microsoft.com/office/drawing/2014/main" id="{8550FFBA-343D-4BC9-9481-44A5B33E0A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12</a:t>
            </a:fld>
            <a:endParaRPr lang="es-MX"/>
          </a:p>
        </p:txBody>
      </p:sp>
    </p:spTree>
    <p:extLst>
      <p:ext uri="{BB962C8B-B14F-4D97-AF65-F5344CB8AC3E}">
        <p14:creationId xmlns:p14="http://schemas.microsoft.com/office/powerpoint/2010/main" val="63777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Gracias!</a:t>
            </a:r>
            <a:endParaRPr sz="6000" dirty="0">
              <a:solidFill>
                <a:schemeClr val="accent5"/>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Tienes dudas?</a:t>
            </a:r>
            <a:endParaRPr sz="2000" b="1" dirty="0"/>
          </a:p>
          <a:p>
            <a:pPr marL="0" lvl="0" indent="0" algn="ctr" rtl="0">
              <a:spcBef>
                <a:spcPts val="0"/>
              </a:spcBef>
              <a:spcAft>
                <a:spcPts val="0"/>
              </a:spcAft>
              <a:buClr>
                <a:schemeClr val="dk1"/>
              </a:buClr>
              <a:buSzPts val="1100"/>
              <a:buFont typeface="Arial"/>
              <a:buNone/>
            </a:pPr>
            <a:r>
              <a:rPr lang="es-MX" sz="2000" dirty="0"/>
              <a:t>Podrás encontrar el código fuente y mas ejemplos en:</a:t>
            </a:r>
          </a:p>
          <a:p>
            <a:pPr marL="0" lvl="0" indent="0" algn="ctr" rtl="0">
              <a:spcBef>
                <a:spcPts val="0"/>
              </a:spcBef>
              <a:spcAft>
                <a:spcPts val="0"/>
              </a:spcAft>
              <a:buClr>
                <a:schemeClr val="dk1"/>
              </a:buClr>
              <a:buSzPts val="1100"/>
              <a:buFont typeface="Arial"/>
              <a:buNone/>
            </a:pPr>
            <a:r>
              <a:rPr lang="es-MX" sz="2000" b="1" dirty="0">
                <a:solidFill>
                  <a:schemeClr val="accent4">
                    <a:lumMod val="75000"/>
                  </a:schemeClr>
                </a:solidFill>
              </a:rPr>
              <a:t>https://github.com/DeniseArias/EmTechPython.git</a:t>
            </a:r>
            <a:endParaRPr sz="2000" b="1" dirty="0">
              <a:solidFill>
                <a:schemeClr val="accent4">
                  <a:lumMod val="75000"/>
                </a:schemeClr>
              </a:solidFill>
            </a:endParaRPr>
          </a:p>
        </p:txBody>
      </p:sp>
      <p:pic>
        <p:nvPicPr>
          <p:cNvPr id="1026" name="Picture 2" descr="github-logo - Sfera Labs">
            <a:extLst>
              <a:ext uri="{FF2B5EF4-FFF2-40B4-BE49-F238E27FC236}">
                <a16:creationId xmlns:a16="http://schemas.microsoft.com/office/drawing/2014/main" id="{E9742B04-B50F-4B91-A6EE-D531F2311898}"/>
              </a:ext>
            </a:extLst>
          </p:cNvPr>
          <p:cNvPicPr>
            <a:picLocks noChangeAspect="1" noChangeArrowheads="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3035872" y="487550"/>
            <a:ext cx="3072256" cy="20428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HOLA!</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2000" b="1" dirty="0"/>
              <a:t>Mi nombre es Denise Etaira </a:t>
            </a:r>
            <a:endParaRPr sz="2000" b="1" dirty="0"/>
          </a:p>
          <a:p>
            <a:pPr marL="0" lvl="0" indent="0" algn="ctr" rtl="0">
              <a:spcBef>
                <a:spcPts val="0"/>
              </a:spcBef>
              <a:spcAft>
                <a:spcPts val="0"/>
              </a:spcAft>
              <a:buClr>
                <a:schemeClr val="dk1"/>
              </a:buClr>
              <a:buSzPts val="1100"/>
              <a:buFont typeface="Arial"/>
              <a:buNone/>
            </a:pPr>
            <a:r>
              <a:rPr lang="es-MX" sz="2000" dirty="0"/>
              <a:t>S</a:t>
            </a:r>
            <a:r>
              <a:rPr lang="en" sz="2000" dirty="0"/>
              <a:t>oy ingeniero de software y estoy aqui para darte una solución. </a:t>
            </a:r>
            <a:endParaRPr sz="2000" dirty="0"/>
          </a:p>
          <a:p>
            <a:pPr marL="0" lvl="0" indent="0" algn="ctr" rtl="0">
              <a:spcBef>
                <a:spcPts val="0"/>
              </a:spcBef>
              <a:spcAft>
                <a:spcPts val="0"/>
              </a:spcAft>
              <a:buClr>
                <a:schemeClr val="dk1"/>
              </a:buClr>
              <a:buSzPts val="1100"/>
              <a:buFont typeface="Arial"/>
              <a:buNone/>
            </a:pPr>
            <a:r>
              <a:rPr lang="en" sz="2000" dirty="0"/>
              <a:t>Puedes contactarme en deag.arias@gmail.com</a:t>
            </a:r>
            <a:endParaRPr sz="2000" b="1" dirty="0"/>
          </a:p>
        </p:txBody>
      </p:sp>
      <p:pic>
        <p:nvPicPr>
          <p:cNvPr id="215" name="Google Shape;215;p13"/>
          <p:cNvPicPr preferRelativeResize="0"/>
          <p:nvPr/>
        </p:nvPicPr>
        <p:blipFill>
          <a:blip r:embed="rId3"/>
          <a:srcRect/>
          <a:stretch/>
        </p:blipFill>
        <p:spPr>
          <a:xfrm>
            <a:off x="3551274" y="367400"/>
            <a:ext cx="2053426" cy="19970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1942800" y="87775"/>
            <a:ext cx="5258400" cy="7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3F5378"/>
                </a:solidFill>
              </a:rPr>
              <a:t>¿</a:t>
            </a:r>
            <a:r>
              <a:rPr lang="es-MX" dirty="0">
                <a:solidFill>
                  <a:srgbClr val="3F5378"/>
                </a:solidFill>
              </a:rPr>
              <a:t>Qué podrás encontrar en este documento?</a:t>
            </a:r>
            <a:endParaRPr dirty="0">
              <a:solidFill>
                <a:srgbClr val="3F5378"/>
              </a:solidFill>
            </a:endParaRP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2" name="Diagrama 1">
            <a:extLst>
              <a:ext uri="{FF2B5EF4-FFF2-40B4-BE49-F238E27FC236}">
                <a16:creationId xmlns:a16="http://schemas.microsoft.com/office/drawing/2014/main" id="{A2196F47-1A07-4EB3-8A4E-B2AA00806B2A}"/>
              </a:ext>
            </a:extLst>
          </p:cNvPr>
          <p:cNvGraphicFramePr/>
          <p:nvPr>
            <p:extLst>
              <p:ext uri="{D42A27DB-BD31-4B8C-83A1-F6EECF244321}">
                <p14:modId xmlns:p14="http://schemas.microsoft.com/office/powerpoint/2010/main" val="888911929"/>
              </p:ext>
            </p:extLst>
          </p:nvPr>
        </p:nvGraphicFramePr>
        <p:xfrm>
          <a:off x="1699097" y="654684"/>
          <a:ext cx="6096000" cy="3834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Google Shape;301;p20">
            <a:extLst>
              <a:ext uri="{FF2B5EF4-FFF2-40B4-BE49-F238E27FC236}">
                <a16:creationId xmlns:a16="http://schemas.microsoft.com/office/drawing/2014/main" id="{6C3D7DAA-1639-476E-A0B4-21E651934EC0}"/>
              </a:ext>
            </a:extLst>
          </p:cNvPr>
          <p:cNvSpPr txBox="1">
            <a:spLocks/>
          </p:cNvSpPr>
          <p:nvPr/>
        </p:nvSpPr>
        <p:spPr>
          <a:xfrm>
            <a:off x="126460" y="1079211"/>
            <a:ext cx="992221" cy="29850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spcAft>
                <a:spcPts val="1000"/>
              </a:spcAft>
              <a:buFont typeface="Roboto Condensed Light"/>
              <a:buNone/>
            </a:pPr>
            <a:r>
              <a:rPr lang="es-ES" sz="1200" dirty="0"/>
              <a:t>Puedes presionarlos para dirigirte rápidamente a la información requerida </a:t>
            </a:r>
          </a:p>
        </p:txBody>
      </p:sp>
    </p:spTree>
    <p:extLst>
      <p:ext uri="{BB962C8B-B14F-4D97-AF65-F5344CB8AC3E}">
        <p14:creationId xmlns:p14="http://schemas.microsoft.com/office/powerpoint/2010/main" val="322059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4" name="Gráfico 3" descr="Cuaderno de estrategias">
            <a:extLst>
              <a:ext uri="{FF2B5EF4-FFF2-40B4-BE49-F238E27FC236}">
                <a16:creationId xmlns:a16="http://schemas.microsoft.com/office/drawing/2014/main" id="{D67C9096-8FE0-4F97-8C87-6D7793DB176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3181" t="14288" r="14291" b="9460"/>
          <a:stretch/>
        </p:blipFill>
        <p:spPr>
          <a:xfrm rot="20269148">
            <a:off x="5649036" y="769749"/>
            <a:ext cx="3524394" cy="3705356"/>
          </a:xfrm>
          <a:prstGeom prst="rect">
            <a:avLst/>
          </a:prstGeom>
        </p:spPr>
      </p:pic>
      <p:sp>
        <p:nvSpPr>
          <p:cNvPr id="248" name="Google Shape;248;p17"/>
          <p:cNvSpPr txBox="1">
            <a:spLocks noGrp="1"/>
          </p:cNvSpPr>
          <p:nvPr>
            <p:ph type="ctrTitle" idx="4294967295"/>
          </p:nvPr>
        </p:nvSpPr>
        <p:spPr>
          <a:xfrm>
            <a:off x="162174" y="686578"/>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rPr>
              <a:t>¿Necesitas una estrategia?</a:t>
            </a:r>
            <a:endParaRPr sz="3600" dirty="0">
              <a:solidFill>
                <a:schemeClr val="accent5"/>
              </a:solidFill>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5" name="Gráfico 4" descr="Objetivo">
            <a:extLst>
              <a:ext uri="{FF2B5EF4-FFF2-40B4-BE49-F238E27FC236}">
                <a16:creationId xmlns:a16="http://schemas.microsoft.com/office/drawing/2014/main" id="{9F811FEB-A3F7-42D6-82BF-696235D1FA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77888" y="1387013"/>
            <a:ext cx="914400" cy="914400"/>
          </a:xfrm>
          <a:prstGeom prst="rect">
            <a:avLst/>
          </a:prstGeom>
        </p:spPr>
      </p:pic>
      <p:pic>
        <p:nvPicPr>
          <p:cNvPr id="6" name="Gráfico 5" descr="Objetivo">
            <a:extLst>
              <a:ext uri="{FF2B5EF4-FFF2-40B4-BE49-F238E27FC236}">
                <a16:creationId xmlns:a16="http://schemas.microsoft.com/office/drawing/2014/main" id="{02AB76B1-4C83-470F-8E8F-499F2B3BD41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7563488" y="78480"/>
            <a:ext cx="914400" cy="914400"/>
          </a:xfrm>
          <a:prstGeom prst="rect">
            <a:avLst/>
          </a:prstGeom>
        </p:spPr>
      </p:pic>
      <p:pic>
        <p:nvPicPr>
          <p:cNvPr id="7" name="Gráfico 6" descr="Objetivo">
            <a:extLst>
              <a:ext uri="{FF2B5EF4-FFF2-40B4-BE49-F238E27FC236}">
                <a16:creationId xmlns:a16="http://schemas.microsoft.com/office/drawing/2014/main" id="{3270DD7B-D2F3-4F85-9CE5-7117C6492F59}"/>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7226414" y="2160423"/>
            <a:ext cx="914400" cy="914400"/>
          </a:xfrm>
          <a:prstGeom prst="rect">
            <a:avLst/>
          </a:prstGeom>
        </p:spPr>
      </p:pic>
      <p:sp>
        <p:nvSpPr>
          <p:cNvPr id="8" name="CuadroTexto 7">
            <a:extLst>
              <a:ext uri="{FF2B5EF4-FFF2-40B4-BE49-F238E27FC236}">
                <a16:creationId xmlns:a16="http://schemas.microsoft.com/office/drawing/2014/main" id="{5BF93ECB-6C15-43BF-8462-D695A4955ABF}"/>
              </a:ext>
            </a:extLst>
          </p:cNvPr>
          <p:cNvSpPr txBox="1"/>
          <p:nvPr/>
        </p:nvSpPr>
        <p:spPr>
          <a:xfrm>
            <a:off x="484316" y="208211"/>
            <a:ext cx="933269" cy="276999"/>
          </a:xfrm>
          <a:prstGeom prst="rect">
            <a:avLst/>
          </a:prstGeom>
          <a:noFill/>
        </p:spPr>
        <p:txBody>
          <a:bodyPr wrap="none" rtlCol="0">
            <a:spAutoFit/>
          </a:bodyPr>
          <a:lstStyle/>
          <a:p>
            <a:r>
              <a:rPr lang="es-MX" sz="1200" dirty="0">
                <a:solidFill>
                  <a:schemeClr val="bg1"/>
                </a:solidFill>
                <a:latin typeface="Roboto Condensed Light" panose="020B0604020202020204" charset="0"/>
                <a:ea typeface="Roboto Condensed Light" panose="020B0604020202020204" charset="0"/>
              </a:rPr>
              <a:t>Introducción</a:t>
            </a:r>
          </a:p>
        </p:txBody>
      </p:sp>
      <p:pic>
        <p:nvPicPr>
          <p:cNvPr id="9" name="Gráfico 8" descr="Objetivo">
            <a:extLst>
              <a:ext uri="{FF2B5EF4-FFF2-40B4-BE49-F238E27FC236}">
                <a16:creationId xmlns:a16="http://schemas.microsoft.com/office/drawing/2014/main" id="{25422BC2-1190-4A35-8A83-5C929265CA8D}"/>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6015817" y="1629009"/>
            <a:ext cx="914400" cy="914400"/>
          </a:xfrm>
          <a:prstGeom prst="rect">
            <a:avLst/>
          </a:prstGeom>
        </p:spPr>
      </p:pic>
      <p:pic>
        <p:nvPicPr>
          <p:cNvPr id="10" name="Gráfico 9" descr="Objetivo">
            <a:extLst>
              <a:ext uri="{FF2B5EF4-FFF2-40B4-BE49-F238E27FC236}">
                <a16:creationId xmlns:a16="http://schemas.microsoft.com/office/drawing/2014/main" id="{DEBCADD0-86F7-4A0E-A0AA-B148EB7238FD}"/>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5885613" y="3756487"/>
            <a:ext cx="914400" cy="914400"/>
          </a:xfrm>
          <a:prstGeom prst="rect">
            <a:avLst/>
          </a:prstGeom>
        </p:spPr>
      </p:pic>
      <p:sp>
        <p:nvSpPr>
          <p:cNvPr id="249" name="Google Shape;249;p17"/>
          <p:cNvSpPr txBox="1">
            <a:spLocks noGrp="1"/>
          </p:cNvSpPr>
          <p:nvPr>
            <p:ph type="subTitle" idx="4294967295"/>
          </p:nvPr>
        </p:nvSpPr>
        <p:spPr>
          <a:xfrm>
            <a:off x="638477" y="1753324"/>
            <a:ext cx="5567700" cy="3160798"/>
          </a:xfrm>
          <a:prstGeom prst="rect">
            <a:avLst/>
          </a:prstGeom>
        </p:spPr>
        <p:txBody>
          <a:bodyPr spcFirstLastPara="1" wrap="square" lIns="91425" tIns="91425" rIns="91425" bIns="91425" anchor="ctr" anchorCtr="0">
            <a:noAutofit/>
          </a:bodyPr>
          <a:lstStyle/>
          <a:p>
            <a:pPr marL="0" lvl="0" indent="0" algn="just" rtl="0">
              <a:spcBef>
                <a:spcPts val="600"/>
              </a:spcBef>
              <a:spcAft>
                <a:spcPts val="1000"/>
              </a:spcAft>
              <a:buNone/>
            </a:pPr>
            <a:r>
              <a:rPr lang="en" b="1" dirty="0"/>
              <a:t>Con respecto a la base de datos entregada que almacena un total de 19057 registros que capturan el movimiento de las rutas desde el año 2015 se realizan </a:t>
            </a:r>
            <a:r>
              <a:rPr lang="en" b="1" dirty="0">
                <a:solidFill>
                  <a:srgbClr val="00B0F0"/>
                </a:solidFill>
              </a:rPr>
              <a:t>diferentes tipos de análisis</a:t>
            </a:r>
            <a:r>
              <a:rPr lang="en" b="1" dirty="0"/>
              <a:t> </a:t>
            </a:r>
            <a:r>
              <a:rPr lang="en" b="1" dirty="0">
                <a:solidFill>
                  <a:srgbClr val="00B0F0"/>
                </a:solidFill>
              </a:rPr>
              <a:t>para</a:t>
            </a:r>
            <a:r>
              <a:rPr lang="en" b="1" dirty="0"/>
              <a:t> poder dar una </a:t>
            </a:r>
            <a:r>
              <a:rPr lang="en" b="1" dirty="0">
                <a:solidFill>
                  <a:srgbClr val="00B0F0"/>
                </a:solidFill>
              </a:rPr>
              <a:t>estrategia</a:t>
            </a:r>
            <a:r>
              <a:rPr lang="en" b="1" dirty="0"/>
              <a:t> que pueda mejorar las ganancias para el año </a:t>
            </a:r>
            <a:r>
              <a:rPr lang="en" b="1" dirty="0">
                <a:solidFill>
                  <a:srgbClr val="00B0F0"/>
                </a:solidFill>
              </a:rPr>
              <a:t>2021</a:t>
            </a:r>
            <a:endParaRPr b="1" dirty="0">
              <a:solidFill>
                <a:srgbClr val="00B0F0"/>
              </a:solidFill>
            </a:endParaRPr>
          </a:p>
        </p:txBody>
      </p:sp>
      <p:grpSp>
        <p:nvGrpSpPr>
          <p:cNvPr id="17" name="Grupo 16">
            <a:extLst>
              <a:ext uri="{FF2B5EF4-FFF2-40B4-BE49-F238E27FC236}">
                <a16:creationId xmlns:a16="http://schemas.microsoft.com/office/drawing/2014/main" id="{4BE96C71-C97F-485E-B9AD-CB3629BFCDB6}"/>
              </a:ext>
            </a:extLst>
          </p:cNvPr>
          <p:cNvGrpSpPr/>
          <p:nvPr/>
        </p:nvGrpSpPr>
        <p:grpSpPr>
          <a:xfrm>
            <a:off x="53054" y="4670887"/>
            <a:ext cx="1759757" cy="465952"/>
            <a:chOff x="53054" y="4670887"/>
            <a:chExt cx="1759757" cy="465952"/>
          </a:xfrm>
        </p:grpSpPr>
        <p:pic>
          <p:nvPicPr>
            <p:cNvPr id="13" name="Gráfico 12" descr="Casa">
              <a:extLst>
                <a:ext uri="{FF2B5EF4-FFF2-40B4-BE49-F238E27FC236}">
                  <a16:creationId xmlns:a16="http://schemas.microsoft.com/office/drawing/2014/main" id="{B51BD6BE-AA94-4C8A-BB94-4FE282046E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054" y="4670887"/>
              <a:ext cx="445634" cy="445634"/>
            </a:xfrm>
            <a:prstGeom prst="rect">
              <a:avLst/>
            </a:prstGeom>
          </p:spPr>
        </p:pic>
        <p:sp>
          <p:nvSpPr>
            <p:cNvPr id="15" name="CuadroTexto 14">
              <a:extLst>
                <a:ext uri="{FF2B5EF4-FFF2-40B4-BE49-F238E27FC236}">
                  <a16:creationId xmlns:a16="http://schemas.microsoft.com/office/drawing/2014/main" id="{A4D7AD7B-F0AB-4100-8DFD-3F5E470B2227}"/>
                </a:ext>
              </a:extLst>
            </p:cNvPr>
            <p:cNvSpPr txBox="1"/>
            <p:nvPr/>
          </p:nvSpPr>
          <p:spPr>
            <a:xfrm>
              <a:off x="405053" y="4781400"/>
              <a:ext cx="1407758" cy="307777"/>
            </a:xfrm>
            <a:prstGeom prst="rect">
              <a:avLst/>
            </a:prstGeom>
            <a:noFill/>
          </p:spPr>
          <p:txBody>
            <a:bodyPr wrap="none" rtlCol="0">
              <a:spAutoFit/>
            </a:bodyPr>
            <a:lstStyle/>
            <a:p>
              <a:r>
                <a:rPr lang="es-MX" dirty="0">
                  <a:solidFill>
                    <a:schemeClr val="accent6">
                      <a:lumMod val="50000"/>
                    </a:schemeClr>
                  </a:solidFill>
                  <a:latin typeface="Roboto Condensed" panose="020B0604020202020204" charset="0"/>
                  <a:ea typeface="Roboto Condensed" panose="020B0604020202020204" charset="0"/>
                </a:rPr>
                <a:t>Regresar a índice</a:t>
              </a:r>
            </a:p>
          </p:txBody>
        </p:sp>
        <p:sp>
          <p:nvSpPr>
            <p:cNvPr id="16" name="Rectángulo 15">
              <a:hlinkClick r:id="rId10" action="ppaction://hlinksldjump"/>
              <a:extLst>
                <a:ext uri="{FF2B5EF4-FFF2-40B4-BE49-F238E27FC236}">
                  <a16:creationId xmlns:a16="http://schemas.microsoft.com/office/drawing/2014/main" id="{99B7088F-C53D-450B-A1AA-1C3BAEDC0AB0}"/>
                </a:ext>
              </a:extLst>
            </p:cNvPr>
            <p:cNvSpPr/>
            <p:nvPr/>
          </p:nvSpPr>
          <p:spPr>
            <a:xfrm>
              <a:off x="53054" y="4691205"/>
              <a:ext cx="1680053" cy="44563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171881" y="534423"/>
            <a:ext cx="5567700" cy="65956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rPr>
              <a:t>¿Sugerencias?</a:t>
            </a:r>
            <a:endParaRPr sz="3600" dirty="0">
              <a:solidFill>
                <a:schemeClr val="accent5"/>
              </a:solidFill>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9" name="CuadroTexto 8">
            <a:extLst>
              <a:ext uri="{FF2B5EF4-FFF2-40B4-BE49-F238E27FC236}">
                <a16:creationId xmlns:a16="http://schemas.microsoft.com/office/drawing/2014/main" id="{F0B39702-5838-4CA9-AED8-89B4DA68A720}"/>
              </a:ext>
            </a:extLst>
          </p:cNvPr>
          <p:cNvSpPr txBox="1"/>
          <p:nvPr/>
        </p:nvSpPr>
        <p:spPr>
          <a:xfrm>
            <a:off x="484316" y="208211"/>
            <a:ext cx="933269" cy="276999"/>
          </a:xfrm>
          <a:prstGeom prst="rect">
            <a:avLst/>
          </a:prstGeom>
          <a:noFill/>
        </p:spPr>
        <p:txBody>
          <a:bodyPr wrap="none" rtlCol="0">
            <a:spAutoFit/>
          </a:bodyPr>
          <a:lstStyle/>
          <a:p>
            <a:r>
              <a:rPr lang="es-MX" sz="1200" dirty="0">
                <a:solidFill>
                  <a:schemeClr val="bg1"/>
                </a:solidFill>
                <a:latin typeface="Roboto Condensed Light" panose="020B0604020202020204" charset="0"/>
                <a:ea typeface="Roboto Condensed Light" panose="020B0604020202020204" charset="0"/>
              </a:rPr>
              <a:t>Introducción</a:t>
            </a:r>
          </a:p>
        </p:txBody>
      </p:sp>
      <p:graphicFrame>
        <p:nvGraphicFramePr>
          <p:cNvPr id="10" name="Diagrama 9">
            <a:extLst>
              <a:ext uri="{FF2B5EF4-FFF2-40B4-BE49-F238E27FC236}">
                <a16:creationId xmlns:a16="http://schemas.microsoft.com/office/drawing/2014/main" id="{BD83B943-C30C-46D7-9061-D3A7862A39DF}"/>
              </a:ext>
            </a:extLst>
          </p:cNvPr>
          <p:cNvGraphicFramePr/>
          <p:nvPr>
            <p:extLst>
              <p:ext uri="{D42A27DB-BD31-4B8C-83A1-F6EECF244321}">
                <p14:modId xmlns:p14="http://schemas.microsoft.com/office/powerpoint/2010/main" val="1721649977"/>
              </p:ext>
            </p:extLst>
          </p:nvPr>
        </p:nvGraphicFramePr>
        <p:xfrm>
          <a:off x="1041037" y="1138176"/>
          <a:ext cx="6096000" cy="3245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áfico 5" descr="Letrero">
            <a:extLst>
              <a:ext uri="{FF2B5EF4-FFF2-40B4-BE49-F238E27FC236}">
                <a16:creationId xmlns:a16="http://schemas.microsoft.com/office/drawing/2014/main" id="{0884DD43-608B-4FAC-BC49-A205AE9839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03762" y="432025"/>
            <a:ext cx="2705451" cy="2705451"/>
          </a:xfrm>
          <a:prstGeom prst="rect">
            <a:avLst/>
          </a:prstGeom>
        </p:spPr>
      </p:pic>
      <p:pic>
        <p:nvPicPr>
          <p:cNvPr id="4" name="Gráfico 3" descr="Persona confundida">
            <a:extLst>
              <a:ext uri="{FF2B5EF4-FFF2-40B4-BE49-F238E27FC236}">
                <a16:creationId xmlns:a16="http://schemas.microsoft.com/office/drawing/2014/main" id="{6D430955-A6B8-4433-9530-64D292341E4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47710" y="2365993"/>
            <a:ext cx="2017553" cy="2017553"/>
          </a:xfrm>
          <a:prstGeom prst="rect">
            <a:avLst/>
          </a:prstGeom>
          <a:effectLst>
            <a:outerShdw blurRad="76200" dir="18900000" sy="23000" kx="-1200000" algn="bl" rotWithShape="0">
              <a:prstClr val="black">
                <a:alpha val="20000"/>
              </a:prstClr>
            </a:outerShdw>
          </a:effectLst>
        </p:spPr>
      </p:pic>
      <p:pic>
        <p:nvPicPr>
          <p:cNvPr id="11" name="Gráfico 10" descr="Mano con dedo índice apuntando a la derecha">
            <a:extLst>
              <a:ext uri="{FF2B5EF4-FFF2-40B4-BE49-F238E27FC236}">
                <a16:creationId xmlns:a16="http://schemas.microsoft.com/office/drawing/2014/main" id="{BB5FFB3C-45F3-4937-BED0-3FEDC17A64B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flipH="1">
            <a:off x="7334378" y="988828"/>
            <a:ext cx="580038" cy="580038"/>
          </a:xfrm>
          <a:prstGeom prst="rect">
            <a:avLst/>
          </a:prstGeom>
        </p:spPr>
      </p:pic>
      <p:pic>
        <p:nvPicPr>
          <p:cNvPr id="12" name="Gráfico 11" descr="Mano con dedo índice apuntando a la derecha">
            <a:extLst>
              <a:ext uri="{FF2B5EF4-FFF2-40B4-BE49-F238E27FC236}">
                <a16:creationId xmlns:a16="http://schemas.microsoft.com/office/drawing/2014/main" id="{71DEDF70-E40E-4E16-A7A1-E93C860CC91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61700" y="1678095"/>
            <a:ext cx="580038" cy="580038"/>
          </a:xfrm>
          <a:prstGeom prst="rect">
            <a:avLst/>
          </a:prstGeom>
        </p:spPr>
      </p:pic>
      <p:grpSp>
        <p:nvGrpSpPr>
          <p:cNvPr id="17" name="Grupo 16">
            <a:extLst>
              <a:ext uri="{FF2B5EF4-FFF2-40B4-BE49-F238E27FC236}">
                <a16:creationId xmlns:a16="http://schemas.microsoft.com/office/drawing/2014/main" id="{F108DE60-8AA1-47C1-9661-1C5E631DC6BB}"/>
              </a:ext>
            </a:extLst>
          </p:cNvPr>
          <p:cNvGrpSpPr/>
          <p:nvPr/>
        </p:nvGrpSpPr>
        <p:grpSpPr>
          <a:xfrm>
            <a:off x="53054" y="4670887"/>
            <a:ext cx="1759757" cy="465952"/>
            <a:chOff x="53054" y="4670887"/>
            <a:chExt cx="1759757" cy="465952"/>
          </a:xfrm>
        </p:grpSpPr>
        <p:pic>
          <p:nvPicPr>
            <p:cNvPr id="18" name="Gráfico 17" descr="Casa">
              <a:extLst>
                <a:ext uri="{FF2B5EF4-FFF2-40B4-BE49-F238E27FC236}">
                  <a16:creationId xmlns:a16="http://schemas.microsoft.com/office/drawing/2014/main" id="{D124A307-4AC2-461B-B80A-AE1310E0079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3054" y="4670887"/>
              <a:ext cx="445634" cy="445634"/>
            </a:xfrm>
            <a:prstGeom prst="rect">
              <a:avLst/>
            </a:prstGeom>
          </p:spPr>
        </p:pic>
        <p:sp>
          <p:nvSpPr>
            <p:cNvPr id="19" name="CuadroTexto 18">
              <a:extLst>
                <a:ext uri="{FF2B5EF4-FFF2-40B4-BE49-F238E27FC236}">
                  <a16:creationId xmlns:a16="http://schemas.microsoft.com/office/drawing/2014/main" id="{B05A7FF5-5EF1-4DFF-956A-2F54B4AEF079}"/>
                </a:ext>
              </a:extLst>
            </p:cNvPr>
            <p:cNvSpPr txBox="1"/>
            <p:nvPr/>
          </p:nvSpPr>
          <p:spPr>
            <a:xfrm>
              <a:off x="405053" y="4781400"/>
              <a:ext cx="1407758" cy="307777"/>
            </a:xfrm>
            <a:prstGeom prst="rect">
              <a:avLst/>
            </a:prstGeom>
            <a:noFill/>
          </p:spPr>
          <p:txBody>
            <a:bodyPr wrap="none" rtlCol="0">
              <a:spAutoFit/>
            </a:bodyPr>
            <a:lstStyle/>
            <a:p>
              <a:r>
                <a:rPr lang="es-MX" dirty="0">
                  <a:solidFill>
                    <a:schemeClr val="accent6">
                      <a:lumMod val="50000"/>
                    </a:schemeClr>
                  </a:solidFill>
                  <a:latin typeface="Roboto Condensed" panose="020B0604020202020204" charset="0"/>
                  <a:ea typeface="Roboto Condensed" panose="020B0604020202020204" charset="0"/>
                </a:rPr>
                <a:t>Regresar a índice</a:t>
              </a:r>
            </a:p>
          </p:txBody>
        </p:sp>
        <p:sp>
          <p:nvSpPr>
            <p:cNvPr id="20" name="Rectángulo 19">
              <a:hlinkClick r:id="rId18" action="ppaction://hlinksldjump"/>
              <a:extLst>
                <a:ext uri="{FF2B5EF4-FFF2-40B4-BE49-F238E27FC236}">
                  <a16:creationId xmlns:a16="http://schemas.microsoft.com/office/drawing/2014/main" id="{8272B0F2-E14E-42D5-81A8-5FFEC0126049}"/>
                </a:ext>
              </a:extLst>
            </p:cNvPr>
            <p:cNvSpPr/>
            <p:nvPr/>
          </p:nvSpPr>
          <p:spPr>
            <a:xfrm>
              <a:off x="53054" y="4691205"/>
              <a:ext cx="1680053" cy="44563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69442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313"/>
        <p:cNvGrpSpPr/>
        <p:nvPr/>
      </p:nvGrpSpPr>
      <p:grpSpPr>
        <a:xfrm>
          <a:off x="0" y="0"/>
          <a:ext cx="0" cy="0"/>
          <a:chOff x="0" y="0"/>
          <a:chExt cx="0" cy="0"/>
        </a:xfrm>
      </p:grpSpPr>
      <p:sp>
        <p:nvSpPr>
          <p:cNvPr id="315" name="Google Shape;315;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4" name="Google Shape;1366;p38">
            <a:extLst>
              <a:ext uri="{FF2B5EF4-FFF2-40B4-BE49-F238E27FC236}">
                <a16:creationId xmlns:a16="http://schemas.microsoft.com/office/drawing/2014/main" id="{428FB66E-F6E9-400C-AD01-072C39741F83}"/>
              </a:ext>
            </a:extLst>
          </p:cNvPr>
          <p:cNvGrpSpPr/>
          <p:nvPr/>
        </p:nvGrpSpPr>
        <p:grpSpPr>
          <a:xfrm>
            <a:off x="3125971" y="1899036"/>
            <a:ext cx="3072809" cy="1188558"/>
            <a:chOff x="1442627" y="5710929"/>
            <a:chExt cx="594318" cy="590600"/>
          </a:xfrm>
        </p:grpSpPr>
        <p:sp>
          <p:nvSpPr>
            <p:cNvPr id="5" name="Google Shape;1367;p38">
              <a:extLst>
                <a:ext uri="{FF2B5EF4-FFF2-40B4-BE49-F238E27FC236}">
                  <a16:creationId xmlns:a16="http://schemas.microsoft.com/office/drawing/2014/main" id="{CD66E854-13F3-444D-940E-188B889FFB73}"/>
                </a:ext>
              </a:extLst>
            </p:cNvPr>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 name="Google Shape;1368;p38">
              <a:extLst>
                <a:ext uri="{FF2B5EF4-FFF2-40B4-BE49-F238E27FC236}">
                  <a16:creationId xmlns:a16="http://schemas.microsoft.com/office/drawing/2014/main" id="{685B1F89-DCFD-49A6-8D2E-712DFC067C32}"/>
                </a:ext>
              </a:extLst>
            </p:cNvPr>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1369;p38">
              <a:extLst>
                <a:ext uri="{FF2B5EF4-FFF2-40B4-BE49-F238E27FC236}">
                  <a16:creationId xmlns:a16="http://schemas.microsoft.com/office/drawing/2014/main" id="{B4598F94-52E9-4813-97CA-DD5CB2B4A5A5}"/>
                </a:ext>
              </a:extLst>
            </p:cNvPr>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370;p38">
              <a:extLst>
                <a:ext uri="{FF2B5EF4-FFF2-40B4-BE49-F238E27FC236}">
                  <a16:creationId xmlns:a16="http://schemas.microsoft.com/office/drawing/2014/main" id="{4EC3D458-4A35-45CA-9263-0C4E4765968E}"/>
                </a:ext>
              </a:extLst>
            </p:cNvPr>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371;p38">
              <a:extLst>
                <a:ext uri="{FF2B5EF4-FFF2-40B4-BE49-F238E27FC236}">
                  <a16:creationId xmlns:a16="http://schemas.microsoft.com/office/drawing/2014/main" id="{199BE6EF-7CAD-4990-8802-B4CC27F50B39}"/>
                </a:ext>
              </a:extLst>
            </p:cNvPr>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14" name="Google Shape;314;p21"/>
          <p:cNvSpPr txBox="1">
            <a:spLocks noGrp="1"/>
          </p:cNvSpPr>
          <p:nvPr>
            <p:ph type="title" idx="4294967295"/>
          </p:nvPr>
        </p:nvSpPr>
        <p:spPr>
          <a:xfrm>
            <a:off x="2285325" y="1616782"/>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b="0" dirty="0"/>
              <a:t>VEAMOS LOS RESULTADOS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6840A989-058F-4B55-8662-574A1AF63B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a:t>
            </a:fld>
            <a:endParaRPr lang="es-MX"/>
          </a:p>
        </p:txBody>
      </p:sp>
      <p:sp>
        <p:nvSpPr>
          <p:cNvPr id="4" name="CuadroTexto 3">
            <a:extLst>
              <a:ext uri="{FF2B5EF4-FFF2-40B4-BE49-F238E27FC236}">
                <a16:creationId xmlns:a16="http://schemas.microsoft.com/office/drawing/2014/main" id="{531EEE5C-5A92-4272-AD29-B31007AB8C3F}"/>
              </a:ext>
            </a:extLst>
          </p:cNvPr>
          <p:cNvSpPr txBox="1"/>
          <p:nvPr/>
        </p:nvSpPr>
        <p:spPr>
          <a:xfrm>
            <a:off x="484316" y="208211"/>
            <a:ext cx="851515" cy="276999"/>
          </a:xfrm>
          <a:prstGeom prst="rect">
            <a:avLst/>
          </a:prstGeom>
          <a:noFill/>
        </p:spPr>
        <p:txBody>
          <a:bodyPr wrap="none" rtlCol="0">
            <a:spAutoFit/>
          </a:bodyPr>
          <a:lstStyle/>
          <a:p>
            <a:r>
              <a:rPr lang="es-MX" sz="1200" dirty="0">
                <a:solidFill>
                  <a:schemeClr val="bg1"/>
                </a:solidFill>
                <a:latin typeface="Roboto Condensed Light" panose="020B0604020202020204" charset="0"/>
                <a:ea typeface="Roboto Condensed Light" panose="020B0604020202020204" charset="0"/>
              </a:rPr>
              <a:t>Resultados</a:t>
            </a:r>
          </a:p>
        </p:txBody>
      </p:sp>
      <p:grpSp>
        <p:nvGrpSpPr>
          <p:cNvPr id="5" name="Grupo 4">
            <a:extLst>
              <a:ext uri="{FF2B5EF4-FFF2-40B4-BE49-F238E27FC236}">
                <a16:creationId xmlns:a16="http://schemas.microsoft.com/office/drawing/2014/main" id="{02C116D7-D131-4CB3-B82D-4C835613C7A8}"/>
              </a:ext>
            </a:extLst>
          </p:cNvPr>
          <p:cNvGrpSpPr/>
          <p:nvPr/>
        </p:nvGrpSpPr>
        <p:grpSpPr>
          <a:xfrm>
            <a:off x="53054" y="4670887"/>
            <a:ext cx="1759757" cy="465952"/>
            <a:chOff x="53054" y="4670887"/>
            <a:chExt cx="1759757" cy="465952"/>
          </a:xfrm>
        </p:grpSpPr>
        <p:pic>
          <p:nvPicPr>
            <p:cNvPr id="6" name="Gráfico 5" descr="Casa">
              <a:extLst>
                <a:ext uri="{FF2B5EF4-FFF2-40B4-BE49-F238E27FC236}">
                  <a16:creationId xmlns:a16="http://schemas.microsoft.com/office/drawing/2014/main" id="{8A05BEAC-0EC6-46DE-A4C9-E4ADE038D1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054" y="4670887"/>
              <a:ext cx="445634" cy="445634"/>
            </a:xfrm>
            <a:prstGeom prst="rect">
              <a:avLst/>
            </a:prstGeom>
          </p:spPr>
        </p:pic>
        <p:sp>
          <p:nvSpPr>
            <p:cNvPr id="7" name="CuadroTexto 6">
              <a:extLst>
                <a:ext uri="{FF2B5EF4-FFF2-40B4-BE49-F238E27FC236}">
                  <a16:creationId xmlns:a16="http://schemas.microsoft.com/office/drawing/2014/main" id="{EC6B3B24-9BAD-4398-A593-B2AE1EBD138B}"/>
                </a:ext>
              </a:extLst>
            </p:cNvPr>
            <p:cNvSpPr txBox="1"/>
            <p:nvPr/>
          </p:nvSpPr>
          <p:spPr>
            <a:xfrm>
              <a:off x="405053" y="4781400"/>
              <a:ext cx="1407758" cy="307777"/>
            </a:xfrm>
            <a:prstGeom prst="rect">
              <a:avLst/>
            </a:prstGeom>
            <a:noFill/>
          </p:spPr>
          <p:txBody>
            <a:bodyPr wrap="none" rtlCol="0">
              <a:spAutoFit/>
            </a:bodyPr>
            <a:lstStyle/>
            <a:p>
              <a:r>
                <a:rPr lang="es-MX" dirty="0">
                  <a:solidFill>
                    <a:schemeClr val="accent6">
                      <a:lumMod val="50000"/>
                    </a:schemeClr>
                  </a:solidFill>
                  <a:latin typeface="Roboto Condensed" panose="020B0604020202020204" charset="0"/>
                  <a:ea typeface="Roboto Condensed" panose="020B0604020202020204" charset="0"/>
                </a:rPr>
                <a:t>Regresar a índice</a:t>
              </a:r>
            </a:p>
          </p:txBody>
        </p:sp>
        <p:sp>
          <p:nvSpPr>
            <p:cNvPr id="8" name="Rectángulo 7">
              <a:hlinkClick r:id="rId4" action="ppaction://hlinksldjump"/>
              <a:extLst>
                <a:ext uri="{FF2B5EF4-FFF2-40B4-BE49-F238E27FC236}">
                  <a16:creationId xmlns:a16="http://schemas.microsoft.com/office/drawing/2014/main" id="{E83856C8-3E75-441E-864D-D26BA4BCF724}"/>
                </a:ext>
              </a:extLst>
            </p:cNvPr>
            <p:cNvSpPr/>
            <p:nvPr/>
          </p:nvSpPr>
          <p:spPr>
            <a:xfrm>
              <a:off x="53054" y="4691205"/>
              <a:ext cx="1680053" cy="44563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322640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552885" y="1385750"/>
            <a:ext cx="8044527" cy="2067200"/>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2" name="Google Shape;382;p25"/>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solidFill>
                  <a:srgbClr val="3F5378"/>
                </a:solidFill>
              </a:rPr>
              <a:t>$760,177°°</a:t>
            </a:r>
            <a:endParaRPr sz="7200" dirty="0">
              <a:solidFill>
                <a:srgbClr val="3F5378"/>
              </a:solidFill>
            </a:endParaRPr>
          </a:p>
        </p:txBody>
      </p:sp>
      <p:sp>
        <p:nvSpPr>
          <p:cNvPr id="383" name="Google Shape;383;p25"/>
          <p:cNvSpPr txBox="1">
            <a:spLocks noGrp="1"/>
          </p:cNvSpPr>
          <p:nvPr>
            <p:ph type="subTitle" idx="4294967295"/>
          </p:nvPr>
        </p:nvSpPr>
        <p:spPr>
          <a:xfrm>
            <a:off x="1555500" y="3034300"/>
            <a:ext cx="6050700" cy="4974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dirty="0">
                <a:solidFill>
                  <a:srgbClr val="FF9800"/>
                </a:solidFill>
              </a:rPr>
              <a:t>Ingreso an</a:t>
            </a:r>
            <a:r>
              <a:rPr lang="es-MX" dirty="0">
                <a:solidFill>
                  <a:srgbClr val="FF9800"/>
                </a:solidFill>
              </a:rPr>
              <a:t>n</a:t>
            </a:r>
            <a:r>
              <a:rPr lang="en" dirty="0">
                <a:solidFill>
                  <a:srgbClr val="FF9800"/>
                </a:solidFill>
              </a:rPr>
              <a:t>ual</a:t>
            </a:r>
            <a:endParaRPr dirty="0">
              <a:solidFill>
                <a:srgbClr val="FF9800"/>
              </a:solidFill>
            </a:endParaRPr>
          </a:p>
        </p:txBody>
      </p:sp>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30951" y="754513"/>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rPr>
              <a:t>¿Estrategia?</a:t>
            </a:r>
            <a:endParaRPr sz="3600" dirty="0">
              <a:solidFill>
                <a:schemeClr val="accent5"/>
              </a:solidFill>
            </a:endParaRPr>
          </a:p>
        </p:txBody>
      </p:sp>
      <p:sp>
        <p:nvSpPr>
          <p:cNvPr id="249" name="Google Shape;249;p17"/>
          <p:cNvSpPr txBox="1">
            <a:spLocks noGrp="1"/>
          </p:cNvSpPr>
          <p:nvPr>
            <p:ph type="subTitle" idx="4294967295"/>
          </p:nvPr>
        </p:nvSpPr>
        <p:spPr>
          <a:xfrm>
            <a:off x="638477" y="2802678"/>
            <a:ext cx="5567700" cy="784800"/>
          </a:xfrm>
          <a:prstGeom prst="rect">
            <a:avLst/>
          </a:prstGeom>
        </p:spPr>
        <p:txBody>
          <a:bodyPr spcFirstLastPara="1" wrap="square" lIns="91425" tIns="91425" rIns="91425" bIns="91425" anchor="ctr" anchorCtr="0">
            <a:noAutofit/>
          </a:bodyPr>
          <a:lstStyle/>
          <a:p>
            <a:pPr marL="0" lvl="0" indent="0" algn="just" rtl="0">
              <a:spcBef>
                <a:spcPts val="600"/>
              </a:spcBef>
              <a:spcAft>
                <a:spcPts val="1000"/>
              </a:spcAft>
              <a:buNone/>
            </a:pPr>
            <a:r>
              <a:rPr lang="en" dirty="0"/>
              <a:t>Gracias al análisis de la información podemos observar que en el mes de enero se da el mayor numero de ventas, por lo que es recomendable lanzar mas publicidad sobre aquellos productos que tienen mas stock pero tienen ventas bajas.</a:t>
            </a:r>
            <a:endParaRPr dirty="0"/>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9" name="CuadroTexto 8">
            <a:extLst>
              <a:ext uri="{FF2B5EF4-FFF2-40B4-BE49-F238E27FC236}">
                <a16:creationId xmlns:a16="http://schemas.microsoft.com/office/drawing/2014/main" id="{F0B39702-5838-4CA9-AED8-89B4DA68A720}"/>
              </a:ext>
            </a:extLst>
          </p:cNvPr>
          <p:cNvSpPr txBox="1"/>
          <p:nvPr/>
        </p:nvSpPr>
        <p:spPr>
          <a:xfrm>
            <a:off x="484316" y="208211"/>
            <a:ext cx="933269" cy="276999"/>
          </a:xfrm>
          <a:prstGeom prst="rect">
            <a:avLst/>
          </a:prstGeom>
          <a:noFill/>
        </p:spPr>
        <p:txBody>
          <a:bodyPr wrap="none" rtlCol="0">
            <a:spAutoFit/>
          </a:bodyPr>
          <a:lstStyle/>
          <a:p>
            <a:r>
              <a:rPr lang="es-MX" sz="1200" dirty="0">
                <a:solidFill>
                  <a:schemeClr val="bg1"/>
                </a:solidFill>
                <a:latin typeface="Roboto Condensed Light" panose="020B0604020202020204" charset="0"/>
                <a:ea typeface="Roboto Condensed Light" panose="020B0604020202020204" charset="0"/>
              </a:rPr>
              <a:t>Introducción</a:t>
            </a:r>
          </a:p>
        </p:txBody>
      </p:sp>
      <p:pic>
        <p:nvPicPr>
          <p:cNvPr id="3" name="Gráfico 2" descr="Cuaderno de estrategias">
            <a:extLst>
              <a:ext uri="{FF2B5EF4-FFF2-40B4-BE49-F238E27FC236}">
                <a16:creationId xmlns:a16="http://schemas.microsoft.com/office/drawing/2014/main" id="{8EDE34FB-F1E3-47D0-BEC5-527F69C20B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89881">
            <a:off x="5927099" y="815695"/>
            <a:ext cx="1260187" cy="1260187"/>
          </a:xfrm>
          <a:prstGeom prst="rect">
            <a:avLst/>
          </a:prstGeom>
        </p:spPr>
      </p:pic>
      <p:pic>
        <p:nvPicPr>
          <p:cNvPr id="11" name="Gráfico 10" descr="Lista de comprobación">
            <a:extLst>
              <a:ext uri="{FF2B5EF4-FFF2-40B4-BE49-F238E27FC236}">
                <a16:creationId xmlns:a16="http://schemas.microsoft.com/office/drawing/2014/main" id="{DB348803-A366-4255-AAB1-6E95EE9027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129581">
            <a:off x="7417458" y="122734"/>
            <a:ext cx="1263558" cy="1263558"/>
          </a:xfrm>
          <a:prstGeom prst="rect">
            <a:avLst/>
          </a:prstGeom>
        </p:spPr>
      </p:pic>
      <p:pic>
        <p:nvPicPr>
          <p:cNvPr id="13" name="Gráfico 12" descr="Presentación con gráfico circular">
            <a:extLst>
              <a:ext uri="{FF2B5EF4-FFF2-40B4-BE49-F238E27FC236}">
                <a16:creationId xmlns:a16="http://schemas.microsoft.com/office/drawing/2014/main" id="{2FCDEFBC-44A0-4824-9697-07B5CCF2F1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22396" y="1591441"/>
            <a:ext cx="1673856" cy="1673856"/>
          </a:xfrm>
          <a:prstGeom prst="rect">
            <a:avLst/>
          </a:prstGeom>
        </p:spPr>
      </p:pic>
    </p:spTree>
    <p:extLst>
      <p:ext uri="{BB962C8B-B14F-4D97-AF65-F5344CB8AC3E}">
        <p14:creationId xmlns:p14="http://schemas.microsoft.com/office/powerpoint/2010/main" val="1275110535"/>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500</Words>
  <Application>Microsoft Office PowerPoint</Application>
  <PresentationFormat>Presentación en pantalla (16:9)</PresentationFormat>
  <Paragraphs>61</Paragraphs>
  <Slides>13</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Arvo</vt:lpstr>
      <vt:lpstr>Calibri</vt:lpstr>
      <vt:lpstr>Arial</vt:lpstr>
      <vt:lpstr>Roboto Condensed</vt:lpstr>
      <vt:lpstr>Roboto Condensed Light</vt:lpstr>
      <vt:lpstr>Salerio template</vt:lpstr>
      <vt:lpstr>Solución para Synergy logistics</vt:lpstr>
      <vt:lpstr>HOLA!</vt:lpstr>
      <vt:lpstr>¿Qué podrás encontrar en este documento?</vt:lpstr>
      <vt:lpstr>¿Necesitas una estrategia?</vt:lpstr>
      <vt:lpstr>¿Sugerencias?</vt:lpstr>
      <vt:lpstr>VEAMOS LOS RESULTADOS</vt:lpstr>
      <vt:lpstr>Presentación de PowerPoint</vt:lpstr>
      <vt:lpstr>$760,177°°</vt:lpstr>
      <vt:lpstr>¿Estrategia?</vt:lpstr>
      <vt:lpstr>¿Estrategia?</vt:lpstr>
      <vt:lpstr>¿Estrategia?</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Solución para LifeStore</dc:title>
  <dc:creator>DELL</dc:creator>
  <cp:lastModifiedBy>Deag Arias</cp:lastModifiedBy>
  <cp:revision>27</cp:revision>
  <dcterms:modified xsi:type="dcterms:W3CDTF">2020-09-27T20:49:05Z</dcterms:modified>
</cp:coreProperties>
</file>