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8" r:id="rId3"/>
    <p:sldId id="286" r:id="rId4"/>
    <p:sldId id="262" r:id="rId5"/>
    <p:sldId id="288" r:id="rId6"/>
    <p:sldId id="266" r:id="rId7"/>
    <p:sldId id="304" r:id="rId8"/>
    <p:sldId id="305" r:id="rId9"/>
    <p:sldId id="306" r:id="rId10"/>
    <p:sldId id="307" r:id="rId11"/>
    <p:sldId id="303" r:id="rId12"/>
    <p:sldId id="279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Condensed" panose="020B0604020202020204" charset="0"/>
      <p:regular r:id="rId23"/>
      <p:bold r:id="rId24"/>
      <p:italic r:id="rId25"/>
      <p:boldItalic r:id="rId26"/>
    </p:embeddedFont>
    <p:embeddedFont>
      <p:font typeface="Roboto Condensed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B9"/>
    <a:srgbClr val="FFD966"/>
    <a:srgbClr val="F9D1B9"/>
    <a:srgbClr val="F4B084"/>
    <a:srgbClr val="ACCCE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FB7F38-E95F-4F2A-AB0A-1191EBEB5745}">
  <a:tblStyle styleId="{AAFB7F38-E95F-4F2A-AB0A-1191EBEB57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7" Type="http://schemas.openxmlformats.org/officeDocument/2006/relationships/slide" Target="../slides/slide10.xml"/><Relationship Id="rId2" Type="http://schemas.openxmlformats.org/officeDocument/2006/relationships/slide" Target="../slides/slide11.xml"/><Relationship Id="rId1" Type="http://schemas.openxmlformats.org/officeDocument/2006/relationships/slide" Target="../slides/slide4.xml"/><Relationship Id="rId6" Type="http://schemas.openxmlformats.org/officeDocument/2006/relationships/slide" Target="../slides/slide9.xml"/><Relationship Id="rId5" Type="http://schemas.openxmlformats.org/officeDocument/2006/relationships/slide" Target="../slides/slide7.xml"/><Relationship Id="rId4" Type="http://schemas.openxmlformats.org/officeDocument/2006/relationships/slide" Target="../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17D1F-7191-43CB-8369-B5DC6A5516E8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C69C295-5DA4-471B-B5B1-81F9852D6E33}">
      <dgm:prSet phldrT="[Texto]"/>
      <dgm:spPr/>
      <dgm:t>
        <a:bodyPr/>
        <a:lstStyle/>
        <a:p>
          <a:r>
            <a:rPr lang="es-MX" dirty="0"/>
            <a:t>Introducción</a:t>
          </a:r>
        </a:p>
      </dgm:t>
    </dgm:pt>
    <dgm:pt modelId="{4637E86E-6402-4CD5-AEA8-280695A05C65}" type="parTrans" cxnId="{2220D90A-5C34-4E20-97EF-5B76F987F73B}">
      <dgm:prSet/>
      <dgm:spPr/>
      <dgm:t>
        <a:bodyPr/>
        <a:lstStyle/>
        <a:p>
          <a:endParaRPr lang="es-MX"/>
        </a:p>
      </dgm:t>
    </dgm:pt>
    <dgm:pt modelId="{355BBD5D-9402-426B-ADA5-5F641C6B15F8}" type="sibTrans" cxnId="{2220D90A-5C34-4E20-97EF-5B76F987F73B}">
      <dgm:prSet/>
      <dgm:spPr/>
      <dgm:t>
        <a:bodyPr/>
        <a:lstStyle/>
        <a:p>
          <a:endParaRPr lang="es-MX"/>
        </a:p>
      </dgm:t>
    </dgm:pt>
    <dgm:pt modelId="{151A118D-0DFF-46E7-A2F9-70840D2DC25F}">
      <dgm:prSet phldrT="[Texto]"/>
      <dgm:spPr/>
      <dgm:t>
        <a:bodyPr/>
        <a:lstStyle/>
        <a:p>
          <a:r>
            <a:rPr lang="es-MX" dirty="0"/>
            <a:t>¿Necesitas una estrategia?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6CB7295-1A85-47B8-8E15-0C79BA4E7B67}" type="parTrans" cxnId="{091C4825-0D4B-4CA0-87F6-DAAA71E00EA6}">
      <dgm:prSet/>
      <dgm:spPr/>
      <dgm:t>
        <a:bodyPr/>
        <a:lstStyle/>
        <a:p>
          <a:endParaRPr lang="es-MX"/>
        </a:p>
      </dgm:t>
    </dgm:pt>
    <dgm:pt modelId="{4FB25E8B-901F-46E2-8B31-581417958A7B}" type="sibTrans" cxnId="{091C4825-0D4B-4CA0-87F6-DAAA71E00EA6}">
      <dgm:prSet/>
      <dgm:spPr/>
      <dgm:t>
        <a:bodyPr/>
        <a:lstStyle/>
        <a:p>
          <a:endParaRPr lang="es-MX"/>
        </a:p>
      </dgm:t>
    </dgm:pt>
    <dgm:pt modelId="{6EFE7E01-AB97-43E2-A741-44FB7F735915}">
      <dgm:prSet phldrT="[Texto]"/>
      <dgm:spPr/>
      <dgm:t>
        <a:bodyPr/>
        <a:lstStyle/>
        <a:p>
          <a:r>
            <a:rPr lang="es-MX" dirty="0"/>
            <a:t>Resultados</a:t>
          </a:r>
        </a:p>
      </dgm:t>
    </dgm:pt>
    <dgm:pt modelId="{3A5AEF08-2DDB-49A4-AB0F-DD1FBE5C6D02}" type="parTrans" cxnId="{118CA2AC-EB95-4056-B76B-E6BBD55D507A}">
      <dgm:prSet/>
      <dgm:spPr/>
      <dgm:t>
        <a:bodyPr/>
        <a:lstStyle/>
        <a:p>
          <a:endParaRPr lang="es-MX"/>
        </a:p>
      </dgm:t>
    </dgm:pt>
    <dgm:pt modelId="{EA8C711A-7A94-45F9-A32F-31906A96B896}" type="sibTrans" cxnId="{118CA2AC-EB95-4056-B76B-E6BBD55D507A}">
      <dgm:prSet/>
      <dgm:spPr/>
      <dgm:t>
        <a:bodyPr/>
        <a:lstStyle/>
        <a:p>
          <a:endParaRPr lang="es-MX"/>
        </a:p>
      </dgm:t>
    </dgm:pt>
    <dgm:pt modelId="{DA0C9C9C-AA9D-43FD-B9D1-BCA31DABA7C8}">
      <dgm:prSet phldrT="[Texto]"/>
      <dgm:spPr/>
      <dgm:t>
        <a:bodyPr/>
        <a:lstStyle/>
        <a:p>
          <a:r>
            <a:rPr lang="es-MX" dirty="0"/>
            <a:t>Conclusión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7EDEEDD-0F09-46D7-B5AD-05934870E58B}" type="parTrans" cxnId="{2DFF55B0-BF99-439D-9410-24DED304EA5A}">
      <dgm:prSet/>
      <dgm:spPr/>
      <dgm:t>
        <a:bodyPr/>
        <a:lstStyle/>
        <a:p>
          <a:endParaRPr lang="es-MX"/>
        </a:p>
      </dgm:t>
    </dgm:pt>
    <dgm:pt modelId="{B1EE49AC-6CFD-4845-B2D5-8C8776A4F23F}" type="sibTrans" cxnId="{2DFF55B0-BF99-439D-9410-24DED304EA5A}">
      <dgm:prSet/>
      <dgm:spPr/>
      <dgm:t>
        <a:bodyPr/>
        <a:lstStyle/>
        <a:p>
          <a:endParaRPr lang="es-MX"/>
        </a:p>
      </dgm:t>
    </dgm:pt>
    <dgm:pt modelId="{0DFF24FD-9D25-41CD-8494-4D901761A298}">
      <dgm:prSet phldrT="[Texto]"/>
      <dgm:spPr/>
      <dgm:t>
        <a:bodyPr/>
        <a:lstStyle/>
        <a:p>
          <a:r>
            <a:rPr lang="es-MX" dirty="0"/>
            <a:t>¿Sugerencias?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49679558-D703-4C0B-89A0-E43495DD95E7}" type="parTrans" cxnId="{4113ABFB-B5A4-4972-98DD-FF78AB4DFAF9}">
      <dgm:prSet/>
      <dgm:spPr/>
      <dgm:t>
        <a:bodyPr/>
        <a:lstStyle/>
        <a:p>
          <a:endParaRPr lang="es-MX"/>
        </a:p>
      </dgm:t>
    </dgm:pt>
    <dgm:pt modelId="{913F1F47-FED5-495A-B6B9-09BE282E4CAF}" type="sibTrans" cxnId="{4113ABFB-B5A4-4972-98DD-FF78AB4DFAF9}">
      <dgm:prSet/>
      <dgm:spPr/>
      <dgm:t>
        <a:bodyPr/>
        <a:lstStyle/>
        <a:p>
          <a:endParaRPr lang="es-MX"/>
        </a:p>
      </dgm:t>
    </dgm:pt>
    <dgm:pt modelId="{7D98CE6D-ED3B-404A-AF36-CC7D1D7A362A}">
      <dgm:prSet phldrT="[Texto]"/>
      <dgm:spPr/>
      <dgm:t>
        <a:bodyPr/>
        <a:lstStyle/>
        <a:p>
          <a:r>
            <a:rPr lang="es-MX" dirty="0"/>
            <a:t>Opción 1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2636C831-5C60-4109-BBAF-00925C72A34B}" type="parTrans" cxnId="{7F5C7EFB-C66D-4BF5-88F6-4A2FE56E2720}">
      <dgm:prSet/>
      <dgm:spPr/>
      <dgm:t>
        <a:bodyPr/>
        <a:lstStyle/>
        <a:p>
          <a:endParaRPr lang="es-MX"/>
        </a:p>
      </dgm:t>
    </dgm:pt>
    <dgm:pt modelId="{32B9520F-E602-482E-9FDC-8D32F793125D}" type="sibTrans" cxnId="{7F5C7EFB-C66D-4BF5-88F6-4A2FE56E2720}">
      <dgm:prSet/>
      <dgm:spPr/>
      <dgm:t>
        <a:bodyPr/>
        <a:lstStyle/>
        <a:p>
          <a:endParaRPr lang="es-MX"/>
        </a:p>
      </dgm:t>
    </dgm:pt>
    <dgm:pt modelId="{C1670E5B-AC43-4991-A0A6-8081D2B8E1CA}">
      <dgm:prSet phldrT="[Texto]"/>
      <dgm:spPr/>
      <dgm:t>
        <a:bodyPr/>
        <a:lstStyle/>
        <a:p>
          <a:r>
            <a:rPr lang="es-MX" dirty="0"/>
            <a:t>Análisis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E9C18E58-2E66-440C-9E3C-03FD00D52E60}" type="parTrans" cxnId="{743DE2C6-7EC1-4900-889C-74C87DFA23CA}">
      <dgm:prSet/>
      <dgm:spPr/>
      <dgm:t>
        <a:bodyPr/>
        <a:lstStyle/>
        <a:p>
          <a:endParaRPr lang="es-MX"/>
        </a:p>
      </dgm:t>
    </dgm:pt>
    <dgm:pt modelId="{396FF75D-10DF-4BA1-9DC5-555F9A37ADCA}" type="sibTrans" cxnId="{743DE2C6-7EC1-4900-889C-74C87DFA23CA}">
      <dgm:prSet/>
      <dgm:spPr/>
      <dgm:t>
        <a:bodyPr/>
        <a:lstStyle/>
        <a:p>
          <a:endParaRPr lang="es-MX"/>
        </a:p>
      </dgm:t>
    </dgm:pt>
    <dgm:pt modelId="{47002E50-D13D-4507-AB7D-42E4B52214BF}">
      <dgm:prSet phldrT="[Texto]"/>
      <dgm:spPr/>
      <dgm:t>
        <a:bodyPr/>
        <a:lstStyle/>
        <a:p>
          <a:r>
            <a:rPr lang="es-MX" dirty="0"/>
            <a:t>Opción 2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493DE68A-751C-4348-BB49-8B61789614F2}" type="parTrans" cxnId="{A0B691B3-F4E0-4B4C-B9A4-971E815BF0E8}">
      <dgm:prSet/>
      <dgm:spPr/>
      <dgm:t>
        <a:bodyPr/>
        <a:lstStyle/>
        <a:p>
          <a:endParaRPr lang="es-MX"/>
        </a:p>
      </dgm:t>
    </dgm:pt>
    <dgm:pt modelId="{59362F42-663A-42DE-BE08-53FFD813B882}" type="sibTrans" cxnId="{A0B691B3-F4E0-4B4C-B9A4-971E815BF0E8}">
      <dgm:prSet/>
      <dgm:spPr/>
      <dgm:t>
        <a:bodyPr/>
        <a:lstStyle/>
        <a:p>
          <a:endParaRPr lang="es-MX"/>
        </a:p>
      </dgm:t>
    </dgm:pt>
    <dgm:pt modelId="{5DFCBC37-8FAB-4E33-9D5D-7151B53E32FD}">
      <dgm:prSet phldrT="[Texto]"/>
      <dgm:spPr/>
      <dgm:t>
        <a:bodyPr/>
        <a:lstStyle/>
        <a:p>
          <a:r>
            <a:rPr lang="es-MX" dirty="0" err="1"/>
            <a:t>Opcion</a:t>
          </a:r>
          <a:r>
            <a:rPr lang="es-MX" dirty="0"/>
            <a:t> 3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94FC2B2D-41EB-434F-95A8-BC9CA214CB39}" type="parTrans" cxnId="{889B6C9B-0EC8-4E93-965B-D7972674AF55}">
      <dgm:prSet/>
      <dgm:spPr/>
      <dgm:t>
        <a:bodyPr/>
        <a:lstStyle/>
        <a:p>
          <a:endParaRPr lang="es-MX"/>
        </a:p>
      </dgm:t>
    </dgm:pt>
    <dgm:pt modelId="{E8993193-9E0A-4867-AA2A-10B5752D9D47}" type="sibTrans" cxnId="{889B6C9B-0EC8-4E93-965B-D7972674AF55}">
      <dgm:prSet/>
      <dgm:spPr/>
      <dgm:t>
        <a:bodyPr/>
        <a:lstStyle/>
        <a:p>
          <a:endParaRPr lang="es-MX"/>
        </a:p>
      </dgm:t>
    </dgm:pt>
    <dgm:pt modelId="{C4AD3F13-30EE-4797-8983-D34BA6F9D64F}" type="pres">
      <dgm:prSet presAssocID="{A2C17D1F-7191-43CB-8369-B5DC6A5516E8}" presName="Name0" presStyleCnt="0">
        <dgm:presLayoutVars>
          <dgm:dir/>
          <dgm:animLvl val="lvl"/>
          <dgm:resizeHandles val="exact"/>
        </dgm:presLayoutVars>
      </dgm:prSet>
      <dgm:spPr/>
    </dgm:pt>
    <dgm:pt modelId="{9329B776-DD7C-424B-AD4A-B2636375F1BD}" type="pres">
      <dgm:prSet presAssocID="{DA0C9C9C-AA9D-43FD-B9D1-BCA31DABA7C8}" presName="boxAndChildren" presStyleCnt="0"/>
      <dgm:spPr/>
    </dgm:pt>
    <dgm:pt modelId="{786BDD7A-C345-45D2-9F22-3626E902F819}" type="pres">
      <dgm:prSet presAssocID="{DA0C9C9C-AA9D-43FD-B9D1-BCA31DABA7C8}" presName="parentTextBox" presStyleLbl="node1" presStyleIdx="0" presStyleCnt="3"/>
      <dgm:spPr/>
    </dgm:pt>
    <dgm:pt modelId="{093AC80A-2916-4B24-89DE-FB79FE7ECB5B}" type="pres">
      <dgm:prSet presAssocID="{EA8C711A-7A94-45F9-A32F-31906A96B896}" presName="sp" presStyleCnt="0"/>
      <dgm:spPr/>
    </dgm:pt>
    <dgm:pt modelId="{7A495498-C8AD-4F85-99B4-961A7A332E69}" type="pres">
      <dgm:prSet presAssocID="{6EFE7E01-AB97-43E2-A741-44FB7F735915}" presName="arrowAndChildren" presStyleCnt="0"/>
      <dgm:spPr/>
    </dgm:pt>
    <dgm:pt modelId="{13355D3E-B643-4F47-A89A-AAAAC247178A}" type="pres">
      <dgm:prSet presAssocID="{6EFE7E01-AB97-43E2-A741-44FB7F735915}" presName="parentTextArrow" presStyleLbl="node1" presStyleIdx="0" presStyleCnt="3"/>
      <dgm:spPr/>
    </dgm:pt>
    <dgm:pt modelId="{57E716CF-C2C6-45ED-A1DB-1B75116B3510}" type="pres">
      <dgm:prSet presAssocID="{6EFE7E01-AB97-43E2-A741-44FB7F735915}" presName="arrow" presStyleLbl="node1" presStyleIdx="1" presStyleCnt="3"/>
      <dgm:spPr/>
    </dgm:pt>
    <dgm:pt modelId="{9D69A574-0E33-47E8-95AE-CB866783E39F}" type="pres">
      <dgm:prSet presAssocID="{6EFE7E01-AB97-43E2-A741-44FB7F735915}" presName="descendantArrow" presStyleCnt="0"/>
      <dgm:spPr/>
    </dgm:pt>
    <dgm:pt modelId="{4C6170A1-3249-4965-8693-6F2ADC0A4944}" type="pres">
      <dgm:prSet presAssocID="{C1670E5B-AC43-4991-A0A6-8081D2B8E1CA}" presName="childTextArrow" presStyleLbl="fgAccFollowNode1" presStyleIdx="0" presStyleCnt="6">
        <dgm:presLayoutVars>
          <dgm:bulletEnabled val="1"/>
        </dgm:presLayoutVars>
      </dgm:prSet>
      <dgm:spPr/>
    </dgm:pt>
    <dgm:pt modelId="{CD65965F-1878-4154-930D-DBD6F7A979CE}" type="pres">
      <dgm:prSet presAssocID="{7D98CE6D-ED3B-404A-AF36-CC7D1D7A362A}" presName="childTextArrow" presStyleLbl="fgAccFollowNode1" presStyleIdx="1" presStyleCnt="6">
        <dgm:presLayoutVars>
          <dgm:bulletEnabled val="1"/>
        </dgm:presLayoutVars>
      </dgm:prSet>
      <dgm:spPr/>
    </dgm:pt>
    <dgm:pt modelId="{E47E65C2-F020-4850-84F1-4E71E74ADB9E}" type="pres">
      <dgm:prSet presAssocID="{47002E50-D13D-4507-AB7D-42E4B52214BF}" presName="childTextArrow" presStyleLbl="fgAccFollowNode1" presStyleIdx="2" presStyleCnt="6">
        <dgm:presLayoutVars>
          <dgm:bulletEnabled val="1"/>
        </dgm:presLayoutVars>
      </dgm:prSet>
      <dgm:spPr/>
    </dgm:pt>
    <dgm:pt modelId="{A2ED3F35-17F8-4725-9859-F8E5D5110E66}" type="pres">
      <dgm:prSet presAssocID="{5DFCBC37-8FAB-4E33-9D5D-7151B53E32FD}" presName="childTextArrow" presStyleLbl="fgAccFollowNode1" presStyleIdx="3" presStyleCnt="6">
        <dgm:presLayoutVars>
          <dgm:bulletEnabled val="1"/>
        </dgm:presLayoutVars>
      </dgm:prSet>
      <dgm:spPr/>
    </dgm:pt>
    <dgm:pt modelId="{B5A1CD70-4A19-4A60-B07E-5A4BEA7B43E3}" type="pres">
      <dgm:prSet presAssocID="{355BBD5D-9402-426B-ADA5-5F641C6B15F8}" presName="sp" presStyleCnt="0"/>
      <dgm:spPr/>
    </dgm:pt>
    <dgm:pt modelId="{D2E231FC-21EE-4C6D-BE88-C5084AD956B7}" type="pres">
      <dgm:prSet presAssocID="{7C69C295-5DA4-471B-B5B1-81F9852D6E33}" presName="arrowAndChildren" presStyleCnt="0"/>
      <dgm:spPr/>
    </dgm:pt>
    <dgm:pt modelId="{6E1C67AE-E71B-4DF0-A86C-FDBE72661F15}" type="pres">
      <dgm:prSet presAssocID="{7C69C295-5DA4-471B-B5B1-81F9852D6E33}" presName="parentTextArrow" presStyleLbl="node1" presStyleIdx="1" presStyleCnt="3"/>
      <dgm:spPr/>
    </dgm:pt>
    <dgm:pt modelId="{BDB20652-4C75-4505-B3E3-C93EB1269E74}" type="pres">
      <dgm:prSet presAssocID="{7C69C295-5DA4-471B-B5B1-81F9852D6E33}" presName="arrow" presStyleLbl="node1" presStyleIdx="2" presStyleCnt="3"/>
      <dgm:spPr/>
    </dgm:pt>
    <dgm:pt modelId="{B959DE8E-4A0E-4AC3-8463-02B4FC4D5964}" type="pres">
      <dgm:prSet presAssocID="{7C69C295-5DA4-471B-B5B1-81F9852D6E33}" presName="descendantArrow" presStyleCnt="0"/>
      <dgm:spPr/>
    </dgm:pt>
    <dgm:pt modelId="{602F49F3-78F6-4F4A-B372-08E1CCFA1A30}" type="pres">
      <dgm:prSet presAssocID="{151A118D-0DFF-46E7-A2F9-70840D2DC25F}" presName="childTextArrow" presStyleLbl="fgAccFollowNode1" presStyleIdx="4" presStyleCnt="6">
        <dgm:presLayoutVars>
          <dgm:bulletEnabled val="1"/>
        </dgm:presLayoutVars>
      </dgm:prSet>
      <dgm:spPr/>
    </dgm:pt>
    <dgm:pt modelId="{4353CF96-A32F-4897-94B3-9A2DCB31A3A7}" type="pres">
      <dgm:prSet presAssocID="{0DFF24FD-9D25-41CD-8494-4D901761A298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2220D90A-5C34-4E20-97EF-5B76F987F73B}" srcId="{A2C17D1F-7191-43CB-8369-B5DC6A5516E8}" destId="{7C69C295-5DA4-471B-B5B1-81F9852D6E33}" srcOrd="0" destOrd="0" parTransId="{4637E86E-6402-4CD5-AEA8-280695A05C65}" sibTransId="{355BBD5D-9402-426B-ADA5-5F641C6B15F8}"/>
    <dgm:cxn modelId="{9E4B240F-3FB8-45E9-9BB2-2DA3DACB3658}" type="presOf" srcId="{6EFE7E01-AB97-43E2-A741-44FB7F735915}" destId="{57E716CF-C2C6-45ED-A1DB-1B75116B3510}" srcOrd="1" destOrd="0" presId="urn:microsoft.com/office/officeart/2005/8/layout/process4"/>
    <dgm:cxn modelId="{E4995716-DEB8-480C-90B6-AC13CC6FBB8F}" type="presOf" srcId="{5DFCBC37-8FAB-4E33-9D5D-7151B53E32FD}" destId="{A2ED3F35-17F8-4725-9859-F8E5D5110E66}" srcOrd="0" destOrd="0" presId="urn:microsoft.com/office/officeart/2005/8/layout/process4"/>
    <dgm:cxn modelId="{091C4825-0D4B-4CA0-87F6-DAAA71E00EA6}" srcId="{7C69C295-5DA4-471B-B5B1-81F9852D6E33}" destId="{151A118D-0DFF-46E7-A2F9-70840D2DC25F}" srcOrd="0" destOrd="0" parTransId="{16CB7295-1A85-47B8-8E15-0C79BA4E7B67}" sibTransId="{4FB25E8B-901F-46E2-8B31-581417958A7B}"/>
    <dgm:cxn modelId="{BA2E7B62-760F-4470-A68C-A9A1C76761DB}" type="presOf" srcId="{7C69C295-5DA4-471B-B5B1-81F9852D6E33}" destId="{BDB20652-4C75-4505-B3E3-C93EB1269E74}" srcOrd="1" destOrd="0" presId="urn:microsoft.com/office/officeart/2005/8/layout/process4"/>
    <dgm:cxn modelId="{30C1F467-6894-4C57-941A-47137090AA3F}" type="presOf" srcId="{6EFE7E01-AB97-43E2-A741-44FB7F735915}" destId="{13355D3E-B643-4F47-A89A-AAAAC247178A}" srcOrd="0" destOrd="0" presId="urn:microsoft.com/office/officeart/2005/8/layout/process4"/>
    <dgm:cxn modelId="{67EFD648-8BB9-47FB-87EA-1271F5F1219B}" type="presOf" srcId="{47002E50-D13D-4507-AB7D-42E4B52214BF}" destId="{E47E65C2-F020-4850-84F1-4E71E74ADB9E}" srcOrd="0" destOrd="0" presId="urn:microsoft.com/office/officeart/2005/8/layout/process4"/>
    <dgm:cxn modelId="{7B29B74E-BBD0-4602-8689-322FE4A29AFE}" type="presOf" srcId="{DA0C9C9C-AA9D-43FD-B9D1-BCA31DABA7C8}" destId="{786BDD7A-C345-45D2-9F22-3626E902F819}" srcOrd="0" destOrd="0" presId="urn:microsoft.com/office/officeart/2005/8/layout/process4"/>
    <dgm:cxn modelId="{08D42577-3CCA-4C64-92A7-88558C5FDD23}" type="presOf" srcId="{7C69C295-5DA4-471B-B5B1-81F9852D6E33}" destId="{6E1C67AE-E71B-4DF0-A86C-FDBE72661F15}" srcOrd="0" destOrd="0" presId="urn:microsoft.com/office/officeart/2005/8/layout/process4"/>
    <dgm:cxn modelId="{BBAF3384-DC44-425C-961F-41D1A3DBCEAA}" type="presOf" srcId="{151A118D-0DFF-46E7-A2F9-70840D2DC25F}" destId="{602F49F3-78F6-4F4A-B372-08E1CCFA1A30}" srcOrd="0" destOrd="0" presId="urn:microsoft.com/office/officeart/2005/8/layout/process4"/>
    <dgm:cxn modelId="{B488C891-E74D-41BA-A5B5-01583CE16BEA}" type="presOf" srcId="{7D98CE6D-ED3B-404A-AF36-CC7D1D7A362A}" destId="{CD65965F-1878-4154-930D-DBD6F7A979CE}" srcOrd="0" destOrd="0" presId="urn:microsoft.com/office/officeart/2005/8/layout/process4"/>
    <dgm:cxn modelId="{889B6C9B-0EC8-4E93-965B-D7972674AF55}" srcId="{6EFE7E01-AB97-43E2-A741-44FB7F735915}" destId="{5DFCBC37-8FAB-4E33-9D5D-7151B53E32FD}" srcOrd="3" destOrd="0" parTransId="{94FC2B2D-41EB-434F-95A8-BC9CA214CB39}" sibTransId="{E8993193-9E0A-4867-AA2A-10B5752D9D47}"/>
    <dgm:cxn modelId="{118CA2AC-EB95-4056-B76B-E6BBD55D507A}" srcId="{A2C17D1F-7191-43CB-8369-B5DC6A5516E8}" destId="{6EFE7E01-AB97-43E2-A741-44FB7F735915}" srcOrd="1" destOrd="0" parTransId="{3A5AEF08-2DDB-49A4-AB0F-DD1FBE5C6D02}" sibTransId="{EA8C711A-7A94-45F9-A32F-31906A96B896}"/>
    <dgm:cxn modelId="{2DFF55B0-BF99-439D-9410-24DED304EA5A}" srcId="{A2C17D1F-7191-43CB-8369-B5DC6A5516E8}" destId="{DA0C9C9C-AA9D-43FD-B9D1-BCA31DABA7C8}" srcOrd="2" destOrd="0" parTransId="{47EDEEDD-0F09-46D7-B5AD-05934870E58B}" sibTransId="{B1EE49AC-6CFD-4845-B2D5-8C8776A4F23F}"/>
    <dgm:cxn modelId="{A0B691B3-F4E0-4B4C-B9A4-971E815BF0E8}" srcId="{6EFE7E01-AB97-43E2-A741-44FB7F735915}" destId="{47002E50-D13D-4507-AB7D-42E4B52214BF}" srcOrd="2" destOrd="0" parTransId="{493DE68A-751C-4348-BB49-8B61789614F2}" sibTransId="{59362F42-663A-42DE-BE08-53FFD813B882}"/>
    <dgm:cxn modelId="{743DE2C6-7EC1-4900-889C-74C87DFA23CA}" srcId="{6EFE7E01-AB97-43E2-A741-44FB7F735915}" destId="{C1670E5B-AC43-4991-A0A6-8081D2B8E1CA}" srcOrd="0" destOrd="0" parTransId="{E9C18E58-2E66-440C-9E3C-03FD00D52E60}" sibTransId="{396FF75D-10DF-4BA1-9DC5-555F9A37ADCA}"/>
    <dgm:cxn modelId="{D65486E1-DB09-4892-9764-D7BA1156C68E}" type="presOf" srcId="{0DFF24FD-9D25-41CD-8494-4D901761A298}" destId="{4353CF96-A32F-4897-94B3-9A2DCB31A3A7}" srcOrd="0" destOrd="0" presId="urn:microsoft.com/office/officeart/2005/8/layout/process4"/>
    <dgm:cxn modelId="{4DC4CDE6-95B8-4C8E-9B88-3EC4114CC4C3}" type="presOf" srcId="{C1670E5B-AC43-4991-A0A6-8081D2B8E1CA}" destId="{4C6170A1-3249-4965-8693-6F2ADC0A4944}" srcOrd="0" destOrd="0" presId="urn:microsoft.com/office/officeart/2005/8/layout/process4"/>
    <dgm:cxn modelId="{B505FBF5-28DB-4442-B78B-FCB11B35E40C}" type="presOf" srcId="{A2C17D1F-7191-43CB-8369-B5DC6A5516E8}" destId="{C4AD3F13-30EE-4797-8983-D34BA6F9D64F}" srcOrd="0" destOrd="0" presId="urn:microsoft.com/office/officeart/2005/8/layout/process4"/>
    <dgm:cxn modelId="{7F5C7EFB-C66D-4BF5-88F6-4A2FE56E2720}" srcId="{6EFE7E01-AB97-43E2-A741-44FB7F735915}" destId="{7D98CE6D-ED3B-404A-AF36-CC7D1D7A362A}" srcOrd="1" destOrd="0" parTransId="{2636C831-5C60-4109-BBAF-00925C72A34B}" sibTransId="{32B9520F-E602-482E-9FDC-8D32F793125D}"/>
    <dgm:cxn modelId="{4113ABFB-B5A4-4972-98DD-FF78AB4DFAF9}" srcId="{7C69C295-5DA4-471B-B5B1-81F9852D6E33}" destId="{0DFF24FD-9D25-41CD-8494-4D901761A298}" srcOrd="1" destOrd="0" parTransId="{49679558-D703-4C0B-89A0-E43495DD95E7}" sibTransId="{913F1F47-FED5-495A-B6B9-09BE282E4CAF}"/>
    <dgm:cxn modelId="{027D11A3-9CCB-4860-B8F2-9BA745186232}" type="presParOf" srcId="{C4AD3F13-30EE-4797-8983-D34BA6F9D64F}" destId="{9329B776-DD7C-424B-AD4A-B2636375F1BD}" srcOrd="0" destOrd="0" presId="urn:microsoft.com/office/officeart/2005/8/layout/process4"/>
    <dgm:cxn modelId="{031E7400-83D7-4DF2-B770-6B09607D38DE}" type="presParOf" srcId="{9329B776-DD7C-424B-AD4A-B2636375F1BD}" destId="{786BDD7A-C345-45D2-9F22-3626E902F819}" srcOrd="0" destOrd="0" presId="urn:microsoft.com/office/officeart/2005/8/layout/process4"/>
    <dgm:cxn modelId="{090C0870-9078-48AB-A3AB-BACE663A9631}" type="presParOf" srcId="{C4AD3F13-30EE-4797-8983-D34BA6F9D64F}" destId="{093AC80A-2916-4B24-89DE-FB79FE7ECB5B}" srcOrd="1" destOrd="0" presId="urn:microsoft.com/office/officeart/2005/8/layout/process4"/>
    <dgm:cxn modelId="{D235D3E3-9630-4777-95C4-7901E81F48B2}" type="presParOf" srcId="{C4AD3F13-30EE-4797-8983-D34BA6F9D64F}" destId="{7A495498-C8AD-4F85-99B4-961A7A332E69}" srcOrd="2" destOrd="0" presId="urn:microsoft.com/office/officeart/2005/8/layout/process4"/>
    <dgm:cxn modelId="{650FC0B8-E742-48D0-AAD4-5B06F6249721}" type="presParOf" srcId="{7A495498-C8AD-4F85-99B4-961A7A332E69}" destId="{13355D3E-B643-4F47-A89A-AAAAC247178A}" srcOrd="0" destOrd="0" presId="urn:microsoft.com/office/officeart/2005/8/layout/process4"/>
    <dgm:cxn modelId="{7EFC38BD-56A0-4396-ADBC-1627A1BC086F}" type="presParOf" srcId="{7A495498-C8AD-4F85-99B4-961A7A332E69}" destId="{57E716CF-C2C6-45ED-A1DB-1B75116B3510}" srcOrd="1" destOrd="0" presId="urn:microsoft.com/office/officeart/2005/8/layout/process4"/>
    <dgm:cxn modelId="{637168AD-09E5-4060-A1D8-64007B79C5D9}" type="presParOf" srcId="{7A495498-C8AD-4F85-99B4-961A7A332E69}" destId="{9D69A574-0E33-47E8-95AE-CB866783E39F}" srcOrd="2" destOrd="0" presId="urn:microsoft.com/office/officeart/2005/8/layout/process4"/>
    <dgm:cxn modelId="{FE8CCA68-0507-4764-9E6D-F8CE97E2AAAE}" type="presParOf" srcId="{9D69A574-0E33-47E8-95AE-CB866783E39F}" destId="{4C6170A1-3249-4965-8693-6F2ADC0A4944}" srcOrd="0" destOrd="0" presId="urn:microsoft.com/office/officeart/2005/8/layout/process4"/>
    <dgm:cxn modelId="{A6AC26AA-D0F2-4C3F-AB59-868D3E0315F6}" type="presParOf" srcId="{9D69A574-0E33-47E8-95AE-CB866783E39F}" destId="{CD65965F-1878-4154-930D-DBD6F7A979CE}" srcOrd="1" destOrd="0" presId="urn:microsoft.com/office/officeart/2005/8/layout/process4"/>
    <dgm:cxn modelId="{CD4DF2DF-D8E3-4B19-B975-6E98C41C5168}" type="presParOf" srcId="{9D69A574-0E33-47E8-95AE-CB866783E39F}" destId="{E47E65C2-F020-4850-84F1-4E71E74ADB9E}" srcOrd="2" destOrd="0" presId="urn:microsoft.com/office/officeart/2005/8/layout/process4"/>
    <dgm:cxn modelId="{15CCA749-CF41-40DD-BB5D-6DD650536EB9}" type="presParOf" srcId="{9D69A574-0E33-47E8-95AE-CB866783E39F}" destId="{A2ED3F35-17F8-4725-9859-F8E5D5110E66}" srcOrd="3" destOrd="0" presId="urn:microsoft.com/office/officeart/2005/8/layout/process4"/>
    <dgm:cxn modelId="{601BD93E-891E-44EC-8A4B-785BE66EDEFB}" type="presParOf" srcId="{C4AD3F13-30EE-4797-8983-D34BA6F9D64F}" destId="{B5A1CD70-4A19-4A60-B07E-5A4BEA7B43E3}" srcOrd="3" destOrd="0" presId="urn:microsoft.com/office/officeart/2005/8/layout/process4"/>
    <dgm:cxn modelId="{4D31C9C9-3E19-4B25-92C9-8595787E93D1}" type="presParOf" srcId="{C4AD3F13-30EE-4797-8983-D34BA6F9D64F}" destId="{D2E231FC-21EE-4C6D-BE88-C5084AD956B7}" srcOrd="4" destOrd="0" presId="urn:microsoft.com/office/officeart/2005/8/layout/process4"/>
    <dgm:cxn modelId="{88A18EC9-2F46-4848-B5D0-3ABFF39D37EF}" type="presParOf" srcId="{D2E231FC-21EE-4C6D-BE88-C5084AD956B7}" destId="{6E1C67AE-E71B-4DF0-A86C-FDBE72661F15}" srcOrd="0" destOrd="0" presId="urn:microsoft.com/office/officeart/2005/8/layout/process4"/>
    <dgm:cxn modelId="{3E94F4AC-6ABF-4E49-AAE3-B4EFDB29EE46}" type="presParOf" srcId="{D2E231FC-21EE-4C6D-BE88-C5084AD956B7}" destId="{BDB20652-4C75-4505-B3E3-C93EB1269E74}" srcOrd="1" destOrd="0" presId="urn:microsoft.com/office/officeart/2005/8/layout/process4"/>
    <dgm:cxn modelId="{F8DD67B4-19A3-469C-90EF-B22B40DAB5D4}" type="presParOf" srcId="{D2E231FC-21EE-4C6D-BE88-C5084AD956B7}" destId="{B959DE8E-4A0E-4AC3-8463-02B4FC4D5964}" srcOrd="2" destOrd="0" presId="urn:microsoft.com/office/officeart/2005/8/layout/process4"/>
    <dgm:cxn modelId="{26A6DE63-EFD5-4349-973B-5F157C6303BB}" type="presParOf" srcId="{B959DE8E-4A0E-4AC3-8463-02B4FC4D5964}" destId="{602F49F3-78F6-4F4A-B372-08E1CCFA1A30}" srcOrd="0" destOrd="0" presId="urn:microsoft.com/office/officeart/2005/8/layout/process4"/>
    <dgm:cxn modelId="{10BC2870-E397-479C-A28D-AA90F4F3D7A3}" type="presParOf" srcId="{B959DE8E-4A0E-4AC3-8463-02B4FC4D5964}" destId="{4353CF96-A32F-4897-94B3-9A2DCB31A3A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7688B6-F825-4E88-A7A5-B3B9A66503E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52BE9A5F-73FD-4C76-9447-D23D8317B541}">
      <dgm:prSet phldrT="[Texto]" custT="1"/>
      <dgm:spPr/>
      <dgm:t>
        <a:bodyPr/>
        <a:lstStyle/>
        <a:p>
          <a:r>
            <a:rPr lang="es-ES" sz="1000" dirty="0"/>
            <a:t>Opción 1) Rutas de importación y exportación.</a:t>
          </a:r>
          <a:endParaRPr lang="es-MX" sz="1000" dirty="0"/>
        </a:p>
      </dgm:t>
    </dgm:pt>
    <dgm:pt modelId="{FBEE4209-9038-4EAE-852F-07059B9EA636}" type="parTrans" cxnId="{441A09EE-5290-42B6-8644-5EEBA11037F8}">
      <dgm:prSet/>
      <dgm:spPr/>
      <dgm:t>
        <a:bodyPr/>
        <a:lstStyle/>
        <a:p>
          <a:endParaRPr lang="es-MX" sz="1800"/>
        </a:p>
      </dgm:t>
    </dgm:pt>
    <dgm:pt modelId="{5892368F-9277-4B61-8284-F49910F80EB9}" type="sibTrans" cxnId="{441A09EE-5290-42B6-8644-5EEBA11037F8}">
      <dgm:prSet/>
      <dgm:spPr/>
      <dgm:t>
        <a:bodyPr/>
        <a:lstStyle/>
        <a:p>
          <a:endParaRPr lang="es-MX" sz="1800"/>
        </a:p>
      </dgm:t>
    </dgm:pt>
    <dgm:pt modelId="{9B3CD2D0-9A91-4433-A7D6-0AFE13B5D0CB}">
      <dgm:prSet custT="1"/>
      <dgm:spPr/>
      <dgm:t>
        <a:bodyPr/>
        <a:lstStyle/>
        <a:p>
          <a:r>
            <a:rPr lang="es-ES" sz="1000" dirty="0"/>
            <a:t>Opción 2) Medio de transporte utilizado.</a:t>
          </a:r>
          <a:endParaRPr lang="es-MX" sz="1000" dirty="0"/>
        </a:p>
      </dgm:t>
    </dgm:pt>
    <dgm:pt modelId="{84318C78-4363-44B4-8B7D-83052A6880B4}" type="parTrans" cxnId="{98547EC5-862C-48F3-AFE5-0FCDE7A099DD}">
      <dgm:prSet/>
      <dgm:spPr/>
      <dgm:t>
        <a:bodyPr/>
        <a:lstStyle/>
        <a:p>
          <a:endParaRPr lang="es-MX" sz="1800"/>
        </a:p>
      </dgm:t>
    </dgm:pt>
    <dgm:pt modelId="{89D693DA-A6E3-4B52-92EE-70A65596AC29}" type="sibTrans" cxnId="{98547EC5-862C-48F3-AFE5-0FCDE7A099DD}">
      <dgm:prSet/>
      <dgm:spPr/>
      <dgm:t>
        <a:bodyPr/>
        <a:lstStyle/>
        <a:p>
          <a:endParaRPr lang="es-MX" sz="1800"/>
        </a:p>
      </dgm:t>
    </dgm:pt>
    <dgm:pt modelId="{E15A833A-F9F2-4921-8679-33C118F6722F}">
      <dgm:prSet custT="1"/>
      <dgm:spPr/>
      <dgm:t>
        <a:bodyPr/>
        <a:lstStyle/>
        <a:p>
          <a:r>
            <a:rPr lang="es-ES" sz="1000" dirty="0">
              <a:solidFill>
                <a:schemeClr val="tx1">
                  <a:lumMod val="75000"/>
                </a:schemeClr>
              </a:solidFill>
            </a:rPr>
            <a:t>Opción 3) Valor total de importaciones y exportaciones.</a:t>
          </a:r>
          <a:endParaRPr lang="es-MX" sz="1000" dirty="0">
            <a:solidFill>
              <a:schemeClr val="tx1">
                <a:lumMod val="75000"/>
              </a:schemeClr>
            </a:solidFill>
          </a:endParaRPr>
        </a:p>
      </dgm:t>
    </dgm:pt>
    <dgm:pt modelId="{4F27D933-5B21-49FD-8708-C2C88C9C01C9}" type="parTrans" cxnId="{1DEC10D5-D455-441C-A8FD-D1CAF08F74DF}">
      <dgm:prSet/>
      <dgm:spPr/>
      <dgm:t>
        <a:bodyPr/>
        <a:lstStyle/>
        <a:p>
          <a:endParaRPr lang="es-MX" sz="1800"/>
        </a:p>
      </dgm:t>
    </dgm:pt>
    <dgm:pt modelId="{79851C7E-7B4C-40C0-948C-63AEAEA8380F}" type="sibTrans" cxnId="{1DEC10D5-D455-441C-A8FD-D1CAF08F74DF}">
      <dgm:prSet/>
      <dgm:spPr/>
      <dgm:t>
        <a:bodyPr/>
        <a:lstStyle/>
        <a:p>
          <a:endParaRPr lang="es-MX" sz="1800"/>
        </a:p>
      </dgm:t>
    </dgm:pt>
    <dgm:pt modelId="{2BE2B53D-BE5B-4E94-B30C-304ADA738D7E}">
      <dgm:prSet phldrT="[Texto]" custT="1"/>
      <dgm:spPr/>
      <dgm:t>
        <a:bodyPr/>
        <a:lstStyle/>
        <a:p>
          <a:r>
            <a:rPr lang="es-MX" sz="1000" dirty="0" err="1"/>
            <a:t>Synergy</a:t>
          </a:r>
          <a:r>
            <a:rPr lang="es-MX" sz="1000" dirty="0"/>
            <a:t> </a:t>
          </a:r>
          <a:r>
            <a:rPr lang="es-MX" sz="1000" dirty="0" err="1"/>
            <a:t>logistics</a:t>
          </a:r>
          <a:r>
            <a:rPr lang="es-MX" sz="1000" dirty="0"/>
            <a:t> está </a:t>
          </a:r>
          <a:r>
            <a:rPr lang="es-ES" sz="1000" dirty="0"/>
            <a:t>considerando la posibilidad de enfocar sus esfuerzos en las 10 rutas más demandadas. Acorde a los flujos de importación y exportación.</a:t>
          </a:r>
          <a:endParaRPr lang="es-MX" sz="1000" dirty="0"/>
        </a:p>
      </dgm:t>
    </dgm:pt>
    <dgm:pt modelId="{41FACD71-CAA9-44E9-A778-05C48F2CDDA9}" type="parTrans" cxnId="{D739EDED-029A-4312-9FA6-9FDE48A80917}">
      <dgm:prSet/>
      <dgm:spPr/>
      <dgm:t>
        <a:bodyPr/>
        <a:lstStyle/>
        <a:p>
          <a:endParaRPr lang="es-MX" sz="1800"/>
        </a:p>
      </dgm:t>
    </dgm:pt>
    <dgm:pt modelId="{6E6A338E-D3D8-4BCB-97C1-C0A54391BA21}" type="sibTrans" cxnId="{D739EDED-029A-4312-9FA6-9FDE48A80917}">
      <dgm:prSet/>
      <dgm:spPr/>
      <dgm:t>
        <a:bodyPr/>
        <a:lstStyle/>
        <a:p>
          <a:endParaRPr lang="es-MX" sz="1800"/>
        </a:p>
      </dgm:t>
    </dgm:pt>
    <dgm:pt modelId="{67486A38-1BA4-44F7-8AFA-D7F3C1A554E4}">
      <dgm:prSet custT="1"/>
      <dgm:spPr/>
      <dgm:t>
        <a:bodyPr/>
        <a:lstStyle/>
        <a:p>
          <a:r>
            <a:rPr lang="es-ES" sz="1000" dirty="0"/>
            <a:t>¿Cuáles son los 3 medios de transporte más importantes para </a:t>
          </a:r>
          <a:r>
            <a:rPr lang="es-ES" sz="1000" dirty="0" err="1"/>
            <a:t>Synergy</a:t>
          </a:r>
          <a:r>
            <a:rPr lang="es-ES" sz="1000" dirty="0"/>
            <a:t> </a:t>
          </a:r>
          <a:r>
            <a:rPr lang="es-ES" sz="1000" dirty="0" err="1"/>
            <a:t>logistics</a:t>
          </a:r>
          <a:r>
            <a:rPr lang="es-ES" sz="1000" dirty="0"/>
            <a:t> considerando el valor de las importaciones y exportaciones? ¿Cuál es medio de transporte que podrían </a:t>
          </a:r>
          <a:r>
            <a:rPr lang="es-MX" sz="1000" dirty="0"/>
            <a:t>reducir?</a:t>
          </a:r>
          <a:r>
            <a:rPr lang="es-ES" sz="1000" dirty="0"/>
            <a:t>.</a:t>
          </a:r>
          <a:endParaRPr lang="es-MX" sz="1000" dirty="0"/>
        </a:p>
      </dgm:t>
    </dgm:pt>
    <dgm:pt modelId="{8EA1C51B-0F82-41CC-9CD4-0276FFC17E50}" type="parTrans" cxnId="{B2CAEA2E-A446-4038-AF1F-3CE665FDF13D}">
      <dgm:prSet/>
      <dgm:spPr/>
      <dgm:t>
        <a:bodyPr/>
        <a:lstStyle/>
        <a:p>
          <a:endParaRPr lang="es-MX" sz="1800"/>
        </a:p>
      </dgm:t>
    </dgm:pt>
    <dgm:pt modelId="{37DB69A1-35D5-4C36-A506-F9C1B809AE33}" type="sibTrans" cxnId="{B2CAEA2E-A446-4038-AF1F-3CE665FDF13D}">
      <dgm:prSet/>
      <dgm:spPr/>
      <dgm:t>
        <a:bodyPr/>
        <a:lstStyle/>
        <a:p>
          <a:endParaRPr lang="es-MX" sz="1800"/>
        </a:p>
      </dgm:t>
    </dgm:pt>
    <dgm:pt modelId="{BA8CBF1A-E16A-461F-98F0-7719A016D5B6}">
      <dgm:prSet custT="1"/>
      <dgm:spPr/>
      <dgm:t>
        <a:bodyPr/>
        <a:lstStyle/>
        <a:p>
          <a:r>
            <a:rPr lang="es-MX" sz="1000" dirty="0"/>
            <a:t>Si </a:t>
          </a:r>
          <a:r>
            <a:rPr lang="es-MX" sz="1000" dirty="0" err="1"/>
            <a:t>Synergy</a:t>
          </a:r>
          <a:r>
            <a:rPr lang="es-MX" sz="1000" dirty="0"/>
            <a:t> </a:t>
          </a:r>
          <a:r>
            <a:rPr lang="es-MX" sz="1000" dirty="0" err="1"/>
            <a:t>Logistics</a:t>
          </a:r>
          <a:r>
            <a:rPr lang="es-MX" sz="1000" dirty="0"/>
            <a:t> </a:t>
          </a:r>
        </a:p>
      </dgm:t>
    </dgm:pt>
    <dgm:pt modelId="{72E28772-4938-46E2-9F30-CBAA63868F36}" type="parTrans" cxnId="{0AA0A352-B9CB-444E-ACFA-C3EEF4CCB18F}">
      <dgm:prSet/>
      <dgm:spPr/>
      <dgm:t>
        <a:bodyPr/>
        <a:lstStyle/>
        <a:p>
          <a:endParaRPr lang="es-MX" sz="1800"/>
        </a:p>
      </dgm:t>
    </dgm:pt>
    <dgm:pt modelId="{D2500964-7A42-4C9D-B443-C2F11D3C7299}" type="sibTrans" cxnId="{0AA0A352-B9CB-444E-ACFA-C3EEF4CCB18F}">
      <dgm:prSet/>
      <dgm:spPr/>
      <dgm:t>
        <a:bodyPr/>
        <a:lstStyle/>
        <a:p>
          <a:endParaRPr lang="es-MX" sz="1800"/>
        </a:p>
      </dgm:t>
    </dgm:pt>
    <dgm:pt modelId="{938D22E8-BFF7-48EF-9989-7D7BB1676F75}">
      <dgm:prSet custT="1"/>
      <dgm:spPr/>
      <dgm:t>
        <a:bodyPr/>
        <a:lstStyle/>
        <a:p>
          <a:r>
            <a:rPr lang="es-ES" sz="1000" dirty="0"/>
            <a:t>quisiera enfocarse en los países que le generan el 80% del valor de las exportaciones e importaciones ¿en qué grupo de países debería enfocar sus </a:t>
          </a:r>
          <a:r>
            <a:rPr lang="es-MX" sz="1000" dirty="0"/>
            <a:t>esfuerzos?</a:t>
          </a:r>
        </a:p>
      </dgm:t>
    </dgm:pt>
    <dgm:pt modelId="{49C9BF84-AFF9-4D9A-8086-15E4D3C05FAF}" type="parTrans" cxnId="{051292DB-3809-41C6-BB55-27C85DD73F47}">
      <dgm:prSet/>
      <dgm:spPr/>
      <dgm:t>
        <a:bodyPr/>
        <a:lstStyle/>
        <a:p>
          <a:endParaRPr lang="es-MX"/>
        </a:p>
      </dgm:t>
    </dgm:pt>
    <dgm:pt modelId="{1DBBF2E1-190A-4E0B-91EB-FB72AC59B702}" type="sibTrans" cxnId="{051292DB-3809-41C6-BB55-27C85DD73F47}">
      <dgm:prSet/>
      <dgm:spPr/>
      <dgm:t>
        <a:bodyPr/>
        <a:lstStyle/>
        <a:p>
          <a:endParaRPr lang="es-MX"/>
        </a:p>
      </dgm:t>
    </dgm:pt>
    <dgm:pt modelId="{2E6012A4-DF55-4C00-87DE-0117E432D2B7}" type="pres">
      <dgm:prSet presAssocID="{AB7688B6-F825-4E88-A7A5-B3B9A66503E0}" presName="linear" presStyleCnt="0">
        <dgm:presLayoutVars>
          <dgm:dir/>
          <dgm:animLvl val="lvl"/>
          <dgm:resizeHandles val="exact"/>
        </dgm:presLayoutVars>
      </dgm:prSet>
      <dgm:spPr/>
    </dgm:pt>
    <dgm:pt modelId="{522F5225-E031-46C1-84E5-4CB2B4CEA60D}" type="pres">
      <dgm:prSet presAssocID="{52BE9A5F-73FD-4C76-9447-D23D8317B541}" presName="parentLin" presStyleCnt="0"/>
      <dgm:spPr/>
    </dgm:pt>
    <dgm:pt modelId="{C5D80DD6-019F-4C4A-9BD2-DCFBE1AE8DD3}" type="pres">
      <dgm:prSet presAssocID="{52BE9A5F-73FD-4C76-9447-D23D8317B541}" presName="parentLeftMargin" presStyleLbl="node1" presStyleIdx="0" presStyleCnt="3"/>
      <dgm:spPr/>
    </dgm:pt>
    <dgm:pt modelId="{36976978-988E-4189-8B23-1481D11F4DE4}" type="pres">
      <dgm:prSet presAssocID="{52BE9A5F-73FD-4C76-9447-D23D8317B54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A19800-6213-4CDD-A65E-1B8329F9433D}" type="pres">
      <dgm:prSet presAssocID="{52BE9A5F-73FD-4C76-9447-D23D8317B541}" presName="negativeSpace" presStyleCnt="0"/>
      <dgm:spPr/>
    </dgm:pt>
    <dgm:pt modelId="{3225E2AB-DD1D-412C-BC40-352A736D6F13}" type="pres">
      <dgm:prSet presAssocID="{52BE9A5F-73FD-4C76-9447-D23D8317B541}" presName="childText" presStyleLbl="conFgAcc1" presStyleIdx="0" presStyleCnt="3">
        <dgm:presLayoutVars>
          <dgm:bulletEnabled val="1"/>
        </dgm:presLayoutVars>
      </dgm:prSet>
      <dgm:spPr/>
    </dgm:pt>
    <dgm:pt modelId="{B9AE7A50-9A71-4B33-B1D6-68E59F34213D}" type="pres">
      <dgm:prSet presAssocID="{5892368F-9277-4B61-8284-F49910F80EB9}" presName="spaceBetweenRectangles" presStyleCnt="0"/>
      <dgm:spPr/>
    </dgm:pt>
    <dgm:pt modelId="{D5C3A7E3-A501-4E99-95E8-7F373F9CBA11}" type="pres">
      <dgm:prSet presAssocID="{9B3CD2D0-9A91-4433-A7D6-0AFE13B5D0CB}" presName="parentLin" presStyleCnt="0"/>
      <dgm:spPr/>
    </dgm:pt>
    <dgm:pt modelId="{5A1CFDF2-DC57-453F-A25D-246A23A886CF}" type="pres">
      <dgm:prSet presAssocID="{9B3CD2D0-9A91-4433-A7D6-0AFE13B5D0CB}" presName="parentLeftMargin" presStyleLbl="node1" presStyleIdx="0" presStyleCnt="3"/>
      <dgm:spPr/>
    </dgm:pt>
    <dgm:pt modelId="{64AC4678-A2CF-4CDA-B05E-BAB05553E7CA}" type="pres">
      <dgm:prSet presAssocID="{9B3CD2D0-9A91-4433-A7D6-0AFE13B5D0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D28584-4602-4F0B-972E-E8C55028AA51}" type="pres">
      <dgm:prSet presAssocID="{9B3CD2D0-9A91-4433-A7D6-0AFE13B5D0CB}" presName="negativeSpace" presStyleCnt="0"/>
      <dgm:spPr/>
    </dgm:pt>
    <dgm:pt modelId="{4F8E7473-A0F6-46A7-B24F-9466A9F0655A}" type="pres">
      <dgm:prSet presAssocID="{9B3CD2D0-9A91-4433-A7D6-0AFE13B5D0CB}" presName="childText" presStyleLbl="conFgAcc1" presStyleIdx="1" presStyleCnt="3">
        <dgm:presLayoutVars>
          <dgm:bulletEnabled val="1"/>
        </dgm:presLayoutVars>
      </dgm:prSet>
      <dgm:spPr/>
    </dgm:pt>
    <dgm:pt modelId="{7102CD10-9145-4795-9245-9979341A538A}" type="pres">
      <dgm:prSet presAssocID="{89D693DA-A6E3-4B52-92EE-70A65596AC29}" presName="spaceBetweenRectangles" presStyleCnt="0"/>
      <dgm:spPr/>
    </dgm:pt>
    <dgm:pt modelId="{08A94C34-E6BF-43BA-A7C0-29B10E84B2C8}" type="pres">
      <dgm:prSet presAssocID="{E15A833A-F9F2-4921-8679-33C118F6722F}" presName="parentLin" presStyleCnt="0"/>
      <dgm:spPr/>
    </dgm:pt>
    <dgm:pt modelId="{A01E7856-BA7B-47C1-BB1B-3CF53E179193}" type="pres">
      <dgm:prSet presAssocID="{E15A833A-F9F2-4921-8679-33C118F6722F}" presName="parentLeftMargin" presStyleLbl="node1" presStyleIdx="1" presStyleCnt="3"/>
      <dgm:spPr/>
    </dgm:pt>
    <dgm:pt modelId="{1BADBA2F-840F-4CB8-B256-2C8C5707EDDB}" type="pres">
      <dgm:prSet presAssocID="{E15A833A-F9F2-4921-8679-33C118F672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F0863A5-4D41-40A5-927B-0C3545B5F45E}" type="pres">
      <dgm:prSet presAssocID="{E15A833A-F9F2-4921-8679-33C118F6722F}" presName="negativeSpace" presStyleCnt="0"/>
      <dgm:spPr/>
    </dgm:pt>
    <dgm:pt modelId="{D0243DE6-9B9A-4A6B-9A2F-E83BCDB66C52}" type="pres">
      <dgm:prSet presAssocID="{E15A833A-F9F2-4921-8679-33C118F6722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B09901F-9F17-487C-90CC-C428A22A5824}" type="presOf" srcId="{9B3CD2D0-9A91-4433-A7D6-0AFE13B5D0CB}" destId="{64AC4678-A2CF-4CDA-B05E-BAB05553E7CA}" srcOrd="1" destOrd="0" presId="urn:microsoft.com/office/officeart/2005/8/layout/list1"/>
    <dgm:cxn modelId="{6847F71F-68F1-4241-9E59-83C58935E790}" type="presOf" srcId="{E15A833A-F9F2-4921-8679-33C118F6722F}" destId="{1BADBA2F-840F-4CB8-B256-2C8C5707EDDB}" srcOrd="1" destOrd="0" presId="urn:microsoft.com/office/officeart/2005/8/layout/list1"/>
    <dgm:cxn modelId="{B2CAEA2E-A446-4038-AF1F-3CE665FDF13D}" srcId="{9B3CD2D0-9A91-4433-A7D6-0AFE13B5D0CB}" destId="{67486A38-1BA4-44F7-8AFA-D7F3C1A554E4}" srcOrd="0" destOrd="0" parTransId="{8EA1C51B-0F82-41CC-9CD4-0276FFC17E50}" sibTransId="{37DB69A1-35D5-4C36-A506-F9C1B809AE33}"/>
    <dgm:cxn modelId="{A5FF3738-371E-44C5-9045-2F0A3CC2A8F6}" type="presOf" srcId="{2BE2B53D-BE5B-4E94-B30C-304ADA738D7E}" destId="{3225E2AB-DD1D-412C-BC40-352A736D6F13}" srcOrd="0" destOrd="0" presId="urn:microsoft.com/office/officeart/2005/8/layout/list1"/>
    <dgm:cxn modelId="{B76CB96A-A2C4-4FCB-ADC3-9D6E8427A727}" type="presOf" srcId="{AB7688B6-F825-4E88-A7A5-B3B9A66503E0}" destId="{2E6012A4-DF55-4C00-87DE-0117E432D2B7}" srcOrd="0" destOrd="0" presId="urn:microsoft.com/office/officeart/2005/8/layout/list1"/>
    <dgm:cxn modelId="{0AA0A352-B9CB-444E-ACFA-C3EEF4CCB18F}" srcId="{E15A833A-F9F2-4921-8679-33C118F6722F}" destId="{BA8CBF1A-E16A-461F-98F0-7719A016D5B6}" srcOrd="0" destOrd="0" parTransId="{72E28772-4938-46E2-9F30-CBAA63868F36}" sibTransId="{D2500964-7A42-4C9D-B443-C2F11D3C7299}"/>
    <dgm:cxn modelId="{CDF92A7A-987E-4014-84BD-D29ADB8585BE}" type="presOf" srcId="{52BE9A5F-73FD-4C76-9447-D23D8317B541}" destId="{36976978-988E-4189-8B23-1481D11F4DE4}" srcOrd="1" destOrd="0" presId="urn:microsoft.com/office/officeart/2005/8/layout/list1"/>
    <dgm:cxn modelId="{7315A682-13A0-419D-883C-A0FAEC5B18FC}" type="presOf" srcId="{67486A38-1BA4-44F7-8AFA-D7F3C1A554E4}" destId="{4F8E7473-A0F6-46A7-B24F-9466A9F0655A}" srcOrd="0" destOrd="0" presId="urn:microsoft.com/office/officeart/2005/8/layout/list1"/>
    <dgm:cxn modelId="{DBC1C1A1-8B16-4882-AF30-42FD867450CF}" type="presOf" srcId="{BA8CBF1A-E16A-461F-98F0-7719A016D5B6}" destId="{D0243DE6-9B9A-4A6B-9A2F-E83BCDB66C52}" srcOrd="0" destOrd="0" presId="urn:microsoft.com/office/officeart/2005/8/layout/list1"/>
    <dgm:cxn modelId="{9BBBDBA1-A82A-4231-AE6C-70D1C1AD408B}" type="presOf" srcId="{52BE9A5F-73FD-4C76-9447-D23D8317B541}" destId="{C5D80DD6-019F-4C4A-9BD2-DCFBE1AE8DD3}" srcOrd="0" destOrd="0" presId="urn:microsoft.com/office/officeart/2005/8/layout/list1"/>
    <dgm:cxn modelId="{98547EC5-862C-48F3-AFE5-0FCDE7A099DD}" srcId="{AB7688B6-F825-4E88-A7A5-B3B9A66503E0}" destId="{9B3CD2D0-9A91-4433-A7D6-0AFE13B5D0CB}" srcOrd="1" destOrd="0" parTransId="{84318C78-4363-44B4-8B7D-83052A6880B4}" sibTransId="{89D693DA-A6E3-4B52-92EE-70A65596AC29}"/>
    <dgm:cxn modelId="{1DEC10D5-D455-441C-A8FD-D1CAF08F74DF}" srcId="{AB7688B6-F825-4E88-A7A5-B3B9A66503E0}" destId="{E15A833A-F9F2-4921-8679-33C118F6722F}" srcOrd="2" destOrd="0" parTransId="{4F27D933-5B21-49FD-8708-C2C88C9C01C9}" sibTransId="{79851C7E-7B4C-40C0-948C-63AEAEA8380F}"/>
    <dgm:cxn modelId="{7CDBFCD8-9874-45EB-82D4-95B4E6439A18}" type="presOf" srcId="{9B3CD2D0-9A91-4433-A7D6-0AFE13B5D0CB}" destId="{5A1CFDF2-DC57-453F-A25D-246A23A886CF}" srcOrd="0" destOrd="0" presId="urn:microsoft.com/office/officeart/2005/8/layout/list1"/>
    <dgm:cxn modelId="{051292DB-3809-41C6-BB55-27C85DD73F47}" srcId="{E15A833A-F9F2-4921-8679-33C118F6722F}" destId="{938D22E8-BFF7-48EF-9989-7D7BB1676F75}" srcOrd="1" destOrd="0" parTransId="{49C9BF84-AFF9-4D9A-8086-15E4D3C05FAF}" sibTransId="{1DBBF2E1-190A-4E0B-91EB-FB72AC59B702}"/>
    <dgm:cxn modelId="{979828E4-AF6B-44A5-BC74-B28DE9F6D234}" type="presOf" srcId="{938D22E8-BFF7-48EF-9989-7D7BB1676F75}" destId="{D0243DE6-9B9A-4A6B-9A2F-E83BCDB66C52}" srcOrd="0" destOrd="1" presId="urn:microsoft.com/office/officeart/2005/8/layout/list1"/>
    <dgm:cxn modelId="{D739EDED-029A-4312-9FA6-9FDE48A80917}" srcId="{52BE9A5F-73FD-4C76-9447-D23D8317B541}" destId="{2BE2B53D-BE5B-4E94-B30C-304ADA738D7E}" srcOrd="0" destOrd="0" parTransId="{41FACD71-CAA9-44E9-A778-05C48F2CDDA9}" sibTransId="{6E6A338E-D3D8-4BCB-97C1-C0A54391BA21}"/>
    <dgm:cxn modelId="{441A09EE-5290-42B6-8644-5EEBA11037F8}" srcId="{AB7688B6-F825-4E88-A7A5-B3B9A66503E0}" destId="{52BE9A5F-73FD-4C76-9447-D23D8317B541}" srcOrd="0" destOrd="0" parTransId="{FBEE4209-9038-4EAE-852F-07059B9EA636}" sibTransId="{5892368F-9277-4B61-8284-F49910F80EB9}"/>
    <dgm:cxn modelId="{23CFACF5-4A01-4206-83EC-5BE21E1DF589}" type="presOf" srcId="{E15A833A-F9F2-4921-8679-33C118F6722F}" destId="{A01E7856-BA7B-47C1-BB1B-3CF53E179193}" srcOrd="0" destOrd="0" presId="urn:microsoft.com/office/officeart/2005/8/layout/list1"/>
    <dgm:cxn modelId="{C4E8F80B-F55B-4BCB-BB12-679960945A95}" type="presParOf" srcId="{2E6012A4-DF55-4C00-87DE-0117E432D2B7}" destId="{522F5225-E031-46C1-84E5-4CB2B4CEA60D}" srcOrd="0" destOrd="0" presId="urn:microsoft.com/office/officeart/2005/8/layout/list1"/>
    <dgm:cxn modelId="{F8520DAB-7219-4C1E-97CF-095F9D53FF86}" type="presParOf" srcId="{522F5225-E031-46C1-84E5-4CB2B4CEA60D}" destId="{C5D80DD6-019F-4C4A-9BD2-DCFBE1AE8DD3}" srcOrd="0" destOrd="0" presId="urn:microsoft.com/office/officeart/2005/8/layout/list1"/>
    <dgm:cxn modelId="{A468F778-92DD-48D4-96A8-06706A2E6BC7}" type="presParOf" srcId="{522F5225-E031-46C1-84E5-4CB2B4CEA60D}" destId="{36976978-988E-4189-8B23-1481D11F4DE4}" srcOrd="1" destOrd="0" presId="urn:microsoft.com/office/officeart/2005/8/layout/list1"/>
    <dgm:cxn modelId="{457F5920-6E1A-4D55-B69F-002736DAC468}" type="presParOf" srcId="{2E6012A4-DF55-4C00-87DE-0117E432D2B7}" destId="{3AA19800-6213-4CDD-A65E-1B8329F9433D}" srcOrd="1" destOrd="0" presId="urn:microsoft.com/office/officeart/2005/8/layout/list1"/>
    <dgm:cxn modelId="{DF467DC0-8135-42B3-8EB8-F21B3A59FC80}" type="presParOf" srcId="{2E6012A4-DF55-4C00-87DE-0117E432D2B7}" destId="{3225E2AB-DD1D-412C-BC40-352A736D6F13}" srcOrd="2" destOrd="0" presId="urn:microsoft.com/office/officeart/2005/8/layout/list1"/>
    <dgm:cxn modelId="{A7E7A124-F531-4FBB-8F23-0C15F4A6D56A}" type="presParOf" srcId="{2E6012A4-DF55-4C00-87DE-0117E432D2B7}" destId="{B9AE7A50-9A71-4B33-B1D6-68E59F34213D}" srcOrd="3" destOrd="0" presId="urn:microsoft.com/office/officeart/2005/8/layout/list1"/>
    <dgm:cxn modelId="{4518E797-85C4-4350-A6C0-577073A5B7DC}" type="presParOf" srcId="{2E6012A4-DF55-4C00-87DE-0117E432D2B7}" destId="{D5C3A7E3-A501-4E99-95E8-7F373F9CBA11}" srcOrd="4" destOrd="0" presId="urn:microsoft.com/office/officeart/2005/8/layout/list1"/>
    <dgm:cxn modelId="{8B79CF3A-95BF-4D5C-BB8F-F676B3FF54E9}" type="presParOf" srcId="{D5C3A7E3-A501-4E99-95E8-7F373F9CBA11}" destId="{5A1CFDF2-DC57-453F-A25D-246A23A886CF}" srcOrd="0" destOrd="0" presId="urn:microsoft.com/office/officeart/2005/8/layout/list1"/>
    <dgm:cxn modelId="{C8CAE766-E9E5-4A87-9F78-37A0C840AC43}" type="presParOf" srcId="{D5C3A7E3-A501-4E99-95E8-7F373F9CBA11}" destId="{64AC4678-A2CF-4CDA-B05E-BAB05553E7CA}" srcOrd="1" destOrd="0" presId="urn:microsoft.com/office/officeart/2005/8/layout/list1"/>
    <dgm:cxn modelId="{8274B376-EA60-47F6-BF59-7DCEFA4AC89B}" type="presParOf" srcId="{2E6012A4-DF55-4C00-87DE-0117E432D2B7}" destId="{7DD28584-4602-4F0B-972E-E8C55028AA51}" srcOrd="5" destOrd="0" presId="urn:microsoft.com/office/officeart/2005/8/layout/list1"/>
    <dgm:cxn modelId="{1E5385D0-568F-4A49-AF5D-0CC7943D6D70}" type="presParOf" srcId="{2E6012A4-DF55-4C00-87DE-0117E432D2B7}" destId="{4F8E7473-A0F6-46A7-B24F-9466A9F0655A}" srcOrd="6" destOrd="0" presId="urn:microsoft.com/office/officeart/2005/8/layout/list1"/>
    <dgm:cxn modelId="{9570E22A-66A2-4B3C-88E8-65891CA8D7CA}" type="presParOf" srcId="{2E6012A4-DF55-4C00-87DE-0117E432D2B7}" destId="{7102CD10-9145-4795-9245-9979341A538A}" srcOrd="7" destOrd="0" presId="urn:microsoft.com/office/officeart/2005/8/layout/list1"/>
    <dgm:cxn modelId="{404556BB-0227-4827-A1E9-38BB8B295D06}" type="presParOf" srcId="{2E6012A4-DF55-4C00-87DE-0117E432D2B7}" destId="{08A94C34-E6BF-43BA-A7C0-29B10E84B2C8}" srcOrd="8" destOrd="0" presId="urn:microsoft.com/office/officeart/2005/8/layout/list1"/>
    <dgm:cxn modelId="{4EEBF0FE-7990-4689-9C85-B66A6084E9EC}" type="presParOf" srcId="{08A94C34-E6BF-43BA-A7C0-29B10E84B2C8}" destId="{A01E7856-BA7B-47C1-BB1B-3CF53E179193}" srcOrd="0" destOrd="0" presId="urn:microsoft.com/office/officeart/2005/8/layout/list1"/>
    <dgm:cxn modelId="{1404AFCD-CAB5-4C1B-809D-AC56E061A8B9}" type="presParOf" srcId="{08A94C34-E6BF-43BA-A7C0-29B10E84B2C8}" destId="{1BADBA2F-840F-4CB8-B256-2C8C5707EDDB}" srcOrd="1" destOrd="0" presId="urn:microsoft.com/office/officeart/2005/8/layout/list1"/>
    <dgm:cxn modelId="{CC86044F-F3E1-47C0-A503-BB22CBB38D2E}" type="presParOf" srcId="{2E6012A4-DF55-4C00-87DE-0117E432D2B7}" destId="{EF0863A5-4D41-40A5-927B-0C3545B5F45E}" srcOrd="9" destOrd="0" presId="urn:microsoft.com/office/officeart/2005/8/layout/list1"/>
    <dgm:cxn modelId="{F4004C73-9C9F-4085-AD3B-9BA9563A9B66}" type="presParOf" srcId="{2E6012A4-DF55-4C00-87DE-0117E432D2B7}" destId="{D0243DE6-9B9A-4A6B-9A2F-E83BCDB66C5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2C113D-FD4A-487C-A542-29B3D591518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DA6C989-637F-4409-92F4-402C30823551}">
      <dgm:prSet phldrT="[Texto]"/>
      <dgm:spPr>
        <a:solidFill>
          <a:srgbClr val="5B9BD5"/>
        </a:solidFill>
        <a:ln>
          <a:noFill/>
        </a:ln>
      </dgm:spPr>
      <dgm:t>
        <a:bodyPr/>
        <a:lstStyle/>
        <a:p>
          <a:r>
            <a:rPr lang="es-MX" dirty="0"/>
            <a:t>Mantener el ritmo que ya se tiene tanto en costo como afluencia y número de ventas</a:t>
          </a:r>
        </a:p>
      </dgm:t>
    </dgm:pt>
    <dgm:pt modelId="{A7F7BC8C-A3B3-4D52-8F0A-112B9566B10E}" type="parTrans" cxnId="{105D1060-429D-4125-AC3B-356B52CFC328}">
      <dgm:prSet/>
      <dgm:spPr/>
      <dgm:t>
        <a:bodyPr/>
        <a:lstStyle/>
        <a:p>
          <a:endParaRPr lang="es-MX"/>
        </a:p>
      </dgm:t>
    </dgm:pt>
    <dgm:pt modelId="{4CF5D427-8F3B-43E5-9FB5-5B9C608BF603}" type="sibTrans" cxnId="{105D1060-429D-4125-AC3B-356B52CFC328}">
      <dgm:prSet/>
      <dgm:spPr/>
      <dgm:t>
        <a:bodyPr/>
        <a:lstStyle/>
        <a:p>
          <a:endParaRPr lang="es-MX"/>
        </a:p>
      </dgm:t>
    </dgm:pt>
    <dgm:pt modelId="{12EBD894-B20F-4E5F-A3AF-CCA60296C36F}">
      <dgm:prSet phldrT="[Texto]"/>
      <dgm:spPr>
        <a:solidFill>
          <a:srgbClr val="ACCCEA">
            <a:alpha val="89804"/>
          </a:srgbClr>
        </a:solidFill>
      </dgm:spPr>
      <dgm:t>
        <a:bodyPr/>
        <a:lstStyle/>
        <a:p>
          <a:r>
            <a:rPr lang="es-MX" dirty="0"/>
            <a:t>Rutas:</a:t>
          </a:r>
        </a:p>
      </dgm:t>
    </dgm:pt>
    <dgm:pt modelId="{DB396F59-8200-401D-A5E6-A905786F972F}" type="parTrans" cxnId="{99AF9FA9-A28A-4874-BE60-21CE6D6A253F}">
      <dgm:prSet/>
      <dgm:spPr/>
      <dgm:t>
        <a:bodyPr/>
        <a:lstStyle/>
        <a:p>
          <a:endParaRPr lang="es-MX"/>
        </a:p>
      </dgm:t>
    </dgm:pt>
    <dgm:pt modelId="{5C4A8831-8BB1-4A8E-850C-A65890C1A7FE}" type="sibTrans" cxnId="{99AF9FA9-A28A-4874-BE60-21CE6D6A253F}">
      <dgm:prSet/>
      <dgm:spPr/>
      <dgm:t>
        <a:bodyPr/>
        <a:lstStyle/>
        <a:p>
          <a:endParaRPr lang="es-MX"/>
        </a:p>
      </dgm:t>
    </dgm:pt>
    <dgm:pt modelId="{C94AA909-0AEF-4DBE-BC85-3A2ED0AD97D4}">
      <dgm:prSet phldrT="[Texto]"/>
      <dgm:spPr>
        <a:solidFill>
          <a:srgbClr val="F4B084"/>
        </a:solidFill>
        <a:ln>
          <a:noFill/>
        </a:ln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Aumentar el numero de ventas en esta ruta, mantener promedio de venta</a:t>
          </a:r>
        </a:p>
      </dgm:t>
    </dgm:pt>
    <dgm:pt modelId="{CC2D0865-17DD-4AAE-9FE8-E41059B40AD2}" type="parTrans" cxnId="{19D670E1-4766-4582-8EED-6F255206E11F}">
      <dgm:prSet/>
      <dgm:spPr/>
      <dgm:t>
        <a:bodyPr/>
        <a:lstStyle/>
        <a:p>
          <a:endParaRPr lang="es-MX"/>
        </a:p>
      </dgm:t>
    </dgm:pt>
    <dgm:pt modelId="{83CA61C3-F724-47DE-AE45-821FCB99F055}" type="sibTrans" cxnId="{19D670E1-4766-4582-8EED-6F255206E11F}">
      <dgm:prSet/>
      <dgm:spPr/>
      <dgm:t>
        <a:bodyPr/>
        <a:lstStyle/>
        <a:p>
          <a:endParaRPr lang="es-MX"/>
        </a:p>
      </dgm:t>
    </dgm:pt>
    <dgm:pt modelId="{E2A484D9-AEE9-4B00-A41A-48450F1E8A96}">
      <dgm:prSet phldrT="[Texto]"/>
      <dgm:spPr>
        <a:solidFill>
          <a:srgbClr val="F9D1B9">
            <a:alpha val="89804"/>
          </a:srgbClr>
        </a:solidFill>
      </dgm:spPr>
      <dgm:t>
        <a:bodyPr/>
        <a:lstStyle/>
        <a:p>
          <a:r>
            <a:rPr lang="es-MX" dirty="0"/>
            <a:t>Rutas:</a:t>
          </a:r>
        </a:p>
      </dgm:t>
    </dgm:pt>
    <dgm:pt modelId="{5CDCF1EA-8144-4372-8787-F356137653AF}" type="parTrans" cxnId="{978D371D-3858-413A-8191-9115E8FB7D63}">
      <dgm:prSet/>
      <dgm:spPr/>
      <dgm:t>
        <a:bodyPr/>
        <a:lstStyle/>
        <a:p>
          <a:endParaRPr lang="es-MX"/>
        </a:p>
      </dgm:t>
    </dgm:pt>
    <dgm:pt modelId="{99F8D7A7-60E2-4779-94AB-F5EF48260E84}" type="sibTrans" cxnId="{978D371D-3858-413A-8191-9115E8FB7D63}">
      <dgm:prSet/>
      <dgm:spPr/>
      <dgm:t>
        <a:bodyPr/>
        <a:lstStyle/>
        <a:p>
          <a:endParaRPr lang="es-MX"/>
        </a:p>
      </dgm:t>
    </dgm:pt>
    <dgm:pt modelId="{DBAC2321-F0ED-4B0F-8B05-794FE43BCE57}">
      <dgm:prSet phldrT="[Texto]"/>
      <dgm:spPr>
        <a:solidFill>
          <a:srgbClr val="FFD966"/>
        </a:solidFill>
        <a:ln>
          <a:noFill/>
        </a:ln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Aumentar venta de viajes de mayor costo (meses sin intereses, promociones)</a:t>
          </a:r>
        </a:p>
      </dgm:t>
    </dgm:pt>
    <dgm:pt modelId="{002B93BE-6067-4A02-8916-09AD646FBB9F}" type="parTrans" cxnId="{969C1B13-48CA-46D6-961F-32E0D6632E5A}">
      <dgm:prSet/>
      <dgm:spPr/>
      <dgm:t>
        <a:bodyPr/>
        <a:lstStyle/>
        <a:p>
          <a:endParaRPr lang="es-MX"/>
        </a:p>
      </dgm:t>
    </dgm:pt>
    <dgm:pt modelId="{06BF0317-E18F-47B7-AB8C-4DFFC5D1C122}" type="sibTrans" cxnId="{969C1B13-48CA-46D6-961F-32E0D6632E5A}">
      <dgm:prSet/>
      <dgm:spPr/>
      <dgm:t>
        <a:bodyPr/>
        <a:lstStyle/>
        <a:p>
          <a:endParaRPr lang="es-MX"/>
        </a:p>
      </dgm:t>
    </dgm:pt>
    <dgm:pt modelId="{BAA9E12B-99D9-41A1-8E0D-7D0E44B5E182}">
      <dgm:prSet phldrT="[Texto]"/>
      <dgm:spPr>
        <a:solidFill>
          <a:srgbClr val="FFEEB9">
            <a:alpha val="89804"/>
          </a:srgbClr>
        </a:solidFill>
      </dgm:spPr>
      <dgm:t>
        <a:bodyPr/>
        <a:lstStyle/>
        <a:p>
          <a:r>
            <a:rPr lang="es-MX" dirty="0"/>
            <a:t>Rutas: </a:t>
          </a:r>
        </a:p>
      </dgm:t>
    </dgm:pt>
    <dgm:pt modelId="{D2B0CA5C-8E4F-4E91-BDB8-2052395E1236}" type="parTrans" cxnId="{D2A45E99-3144-4ECE-9D84-49686617007B}">
      <dgm:prSet/>
      <dgm:spPr/>
      <dgm:t>
        <a:bodyPr/>
        <a:lstStyle/>
        <a:p>
          <a:endParaRPr lang="es-MX"/>
        </a:p>
      </dgm:t>
    </dgm:pt>
    <dgm:pt modelId="{499D267A-E4AF-4F5E-AB32-199EFF3313E9}" type="sibTrans" cxnId="{D2A45E99-3144-4ECE-9D84-49686617007B}">
      <dgm:prSet/>
      <dgm:spPr/>
      <dgm:t>
        <a:bodyPr/>
        <a:lstStyle/>
        <a:p>
          <a:endParaRPr lang="es-MX"/>
        </a:p>
      </dgm:t>
    </dgm:pt>
    <dgm:pt modelId="{A9FA18BE-9EAF-48E2-9ED2-EA037487D7E5}">
      <dgm:prSet phldrT="[Texto]"/>
      <dgm:spPr>
        <a:solidFill>
          <a:srgbClr val="ACCCEA">
            <a:alpha val="89804"/>
          </a:srgbClr>
        </a:solidFill>
      </dgm:spPr>
      <dgm:t>
        <a:bodyPr/>
        <a:lstStyle/>
        <a:p>
          <a:r>
            <a:rPr lang="es-MX" dirty="0"/>
            <a:t>China -&gt; México</a:t>
          </a:r>
        </a:p>
      </dgm:t>
    </dgm:pt>
    <dgm:pt modelId="{4569976E-CDDA-4A55-92BA-FC996C201C58}" type="parTrans" cxnId="{1C722770-609D-4870-8CE8-7F48A56A88BF}">
      <dgm:prSet/>
      <dgm:spPr/>
      <dgm:t>
        <a:bodyPr/>
        <a:lstStyle/>
        <a:p>
          <a:endParaRPr lang="es-MX"/>
        </a:p>
      </dgm:t>
    </dgm:pt>
    <dgm:pt modelId="{2089091D-C532-4588-BD06-58A93E2D788A}" type="sibTrans" cxnId="{1C722770-609D-4870-8CE8-7F48A56A88BF}">
      <dgm:prSet/>
      <dgm:spPr/>
      <dgm:t>
        <a:bodyPr/>
        <a:lstStyle/>
        <a:p>
          <a:endParaRPr lang="es-MX"/>
        </a:p>
      </dgm:t>
    </dgm:pt>
    <dgm:pt modelId="{0B87E72F-DAD3-45BD-9A2C-9734591D8828}">
      <dgm:prSet phldrT="[Texto]"/>
      <dgm:spPr>
        <a:solidFill>
          <a:srgbClr val="F9D1B9">
            <a:alpha val="89804"/>
          </a:srgbClr>
        </a:solidFill>
      </dgm:spPr>
      <dgm:t>
        <a:bodyPr/>
        <a:lstStyle/>
        <a:p>
          <a:r>
            <a:rPr lang="es-MX" dirty="0"/>
            <a:t>Alemania -&gt; Italia</a:t>
          </a:r>
        </a:p>
      </dgm:t>
    </dgm:pt>
    <dgm:pt modelId="{6F1CEB95-3FE4-4DBC-AE03-8C7E212C5310}" type="parTrans" cxnId="{5BBB22BB-0A3C-4081-B27C-9D5651F0279E}">
      <dgm:prSet/>
      <dgm:spPr/>
      <dgm:t>
        <a:bodyPr/>
        <a:lstStyle/>
        <a:p>
          <a:endParaRPr lang="es-MX"/>
        </a:p>
      </dgm:t>
    </dgm:pt>
    <dgm:pt modelId="{3F969E16-5CDF-4B19-9334-E3AD21DFAE05}" type="sibTrans" cxnId="{5BBB22BB-0A3C-4081-B27C-9D5651F0279E}">
      <dgm:prSet/>
      <dgm:spPr/>
      <dgm:t>
        <a:bodyPr/>
        <a:lstStyle/>
        <a:p>
          <a:endParaRPr lang="es-MX"/>
        </a:p>
      </dgm:t>
    </dgm:pt>
    <dgm:pt modelId="{D5E3A0D9-113D-4227-83C1-A6AF642F274B}">
      <dgm:prSet phldrT="[Texto]"/>
      <dgm:spPr>
        <a:solidFill>
          <a:srgbClr val="F9D1B9">
            <a:alpha val="89804"/>
          </a:srgbClr>
        </a:solidFill>
      </dgm:spPr>
      <dgm:t>
        <a:bodyPr/>
        <a:lstStyle/>
        <a:p>
          <a:r>
            <a:rPr lang="es-MX" dirty="0"/>
            <a:t>Canadá -&gt; México</a:t>
          </a:r>
        </a:p>
      </dgm:t>
    </dgm:pt>
    <dgm:pt modelId="{3125C30A-6349-4808-A261-AD4BE8CD69A0}" type="parTrans" cxnId="{DEBE791A-581F-4C1D-AC16-68070ABB390C}">
      <dgm:prSet/>
      <dgm:spPr/>
      <dgm:t>
        <a:bodyPr/>
        <a:lstStyle/>
        <a:p>
          <a:endParaRPr lang="es-MX"/>
        </a:p>
      </dgm:t>
    </dgm:pt>
    <dgm:pt modelId="{C0CB0FDC-4921-47FC-8247-465554E13F63}" type="sibTrans" cxnId="{DEBE791A-581F-4C1D-AC16-68070ABB390C}">
      <dgm:prSet/>
      <dgm:spPr/>
      <dgm:t>
        <a:bodyPr/>
        <a:lstStyle/>
        <a:p>
          <a:endParaRPr lang="es-MX"/>
        </a:p>
      </dgm:t>
    </dgm:pt>
    <dgm:pt modelId="{4474C5BC-BBDC-44F1-97B6-5010441BD6E9}">
      <dgm:prSet phldrT="[Texto]"/>
      <dgm:spPr>
        <a:solidFill>
          <a:srgbClr val="FFEEB9">
            <a:alpha val="89804"/>
          </a:srgbClr>
        </a:solidFill>
      </dgm:spPr>
      <dgm:t>
        <a:bodyPr/>
        <a:lstStyle/>
        <a:p>
          <a:r>
            <a:rPr lang="es-MX" dirty="0"/>
            <a:t>Japón -&gt; China</a:t>
          </a:r>
        </a:p>
      </dgm:t>
    </dgm:pt>
    <dgm:pt modelId="{07B5E194-749D-4C68-9E1D-5C9B23B128E7}" type="parTrans" cxnId="{2916BBC9-CD95-4A11-B4A5-2EA9E697CE37}">
      <dgm:prSet/>
      <dgm:spPr/>
      <dgm:t>
        <a:bodyPr/>
        <a:lstStyle/>
        <a:p>
          <a:endParaRPr lang="es-MX"/>
        </a:p>
      </dgm:t>
    </dgm:pt>
    <dgm:pt modelId="{B571F869-B841-44F8-850C-691B5556EA6A}" type="sibTrans" cxnId="{2916BBC9-CD95-4A11-B4A5-2EA9E697CE37}">
      <dgm:prSet/>
      <dgm:spPr/>
      <dgm:t>
        <a:bodyPr/>
        <a:lstStyle/>
        <a:p>
          <a:endParaRPr lang="es-MX"/>
        </a:p>
      </dgm:t>
    </dgm:pt>
    <dgm:pt modelId="{63112D46-EC44-497E-A825-C07950535F81}">
      <dgm:prSet phldrT="[Texto]"/>
      <dgm:spPr>
        <a:solidFill>
          <a:srgbClr val="FFEEB9">
            <a:alpha val="89804"/>
          </a:srgbClr>
        </a:solidFill>
      </dgm:spPr>
      <dgm:t>
        <a:bodyPr/>
        <a:lstStyle/>
        <a:p>
          <a:r>
            <a:rPr lang="es-MX" dirty="0"/>
            <a:t>EUA -&gt; México</a:t>
          </a:r>
        </a:p>
      </dgm:t>
    </dgm:pt>
    <dgm:pt modelId="{289E252B-B628-4105-B72D-CEE4DA2F7BBB}" type="parTrans" cxnId="{1D2E2425-AE57-4E73-9DAF-7BDC3E64D41B}">
      <dgm:prSet/>
      <dgm:spPr/>
      <dgm:t>
        <a:bodyPr/>
        <a:lstStyle/>
        <a:p>
          <a:endParaRPr lang="es-MX"/>
        </a:p>
      </dgm:t>
    </dgm:pt>
    <dgm:pt modelId="{9427316A-9FF1-4094-ACD1-B46D8F36D549}" type="sibTrans" cxnId="{1D2E2425-AE57-4E73-9DAF-7BDC3E64D41B}">
      <dgm:prSet/>
      <dgm:spPr/>
      <dgm:t>
        <a:bodyPr/>
        <a:lstStyle/>
        <a:p>
          <a:endParaRPr lang="es-MX"/>
        </a:p>
      </dgm:t>
    </dgm:pt>
    <dgm:pt modelId="{0BF125C2-92AE-4503-82E1-6C1A4B2C8DED}">
      <dgm:prSet phldrT="[Texto]"/>
      <dgm:spPr>
        <a:solidFill>
          <a:srgbClr val="FFEEB9">
            <a:alpha val="89804"/>
          </a:srgbClr>
        </a:solidFill>
      </dgm:spPr>
      <dgm:t>
        <a:bodyPr/>
        <a:lstStyle/>
        <a:p>
          <a:r>
            <a:rPr lang="es-MX" dirty="0"/>
            <a:t>Japón -&gt;México</a:t>
          </a:r>
        </a:p>
      </dgm:t>
    </dgm:pt>
    <dgm:pt modelId="{E75C60BE-E5A4-4FCB-9567-6AAC93DB027D}" type="parTrans" cxnId="{ECD288EA-0C85-494C-A961-132AE2CD7CC0}">
      <dgm:prSet/>
      <dgm:spPr/>
      <dgm:t>
        <a:bodyPr/>
        <a:lstStyle/>
        <a:p>
          <a:endParaRPr lang="es-MX"/>
        </a:p>
      </dgm:t>
    </dgm:pt>
    <dgm:pt modelId="{0763DAB6-23E5-40EA-8DFE-AFFF654DC108}" type="sibTrans" cxnId="{ECD288EA-0C85-494C-A961-132AE2CD7CC0}">
      <dgm:prSet/>
      <dgm:spPr/>
      <dgm:t>
        <a:bodyPr/>
        <a:lstStyle/>
        <a:p>
          <a:endParaRPr lang="es-MX"/>
        </a:p>
      </dgm:t>
    </dgm:pt>
    <dgm:pt modelId="{90B09355-95CF-4605-B483-23A57CDB45DC}">
      <dgm:prSet phldrT="[Texto]"/>
      <dgm:spPr>
        <a:solidFill>
          <a:srgbClr val="FFEEB9">
            <a:alpha val="89804"/>
          </a:srgbClr>
        </a:solidFill>
      </dgm:spPr>
      <dgm:t>
        <a:bodyPr/>
        <a:lstStyle/>
        <a:p>
          <a:r>
            <a:rPr lang="es-MX" dirty="0" err="1"/>
            <a:t>Sourth</a:t>
          </a:r>
          <a:r>
            <a:rPr lang="es-MX" dirty="0"/>
            <a:t> </a:t>
          </a:r>
          <a:r>
            <a:rPr lang="es-MX" dirty="0" err="1"/>
            <a:t>Korea</a:t>
          </a:r>
          <a:r>
            <a:rPr lang="es-MX" dirty="0"/>
            <a:t> -&gt; Vietnam </a:t>
          </a:r>
        </a:p>
      </dgm:t>
    </dgm:pt>
    <dgm:pt modelId="{8CD0321E-CE11-47A9-8949-6A21A952D343}" type="parTrans" cxnId="{29F0896B-AECF-407A-BF73-52CFB2C52C5A}">
      <dgm:prSet/>
      <dgm:spPr/>
      <dgm:t>
        <a:bodyPr/>
        <a:lstStyle/>
        <a:p>
          <a:endParaRPr lang="es-MX"/>
        </a:p>
      </dgm:t>
    </dgm:pt>
    <dgm:pt modelId="{848CD2A2-49CB-4234-AE74-D9C106E48333}" type="sibTrans" cxnId="{29F0896B-AECF-407A-BF73-52CFB2C52C5A}">
      <dgm:prSet/>
      <dgm:spPr/>
      <dgm:t>
        <a:bodyPr/>
        <a:lstStyle/>
        <a:p>
          <a:endParaRPr lang="es-MX"/>
        </a:p>
      </dgm:t>
    </dgm:pt>
    <dgm:pt modelId="{757B18EA-CB0A-4E74-819E-312E69064EBD}" type="pres">
      <dgm:prSet presAssocID="{2D2C113D-FD4A-487C-A542-29B3D591518F}" presName="Name0" presStyleCnt="0">
        <dgm:presLayoutVars>
          <dgm:dir/>
          <dgm:animLvl val="lvl"/>
          <dgm:resizeHandles val="exact"/>
        </dgm:presLayoutVars>
      </dgm:prSet>
      <dgm:spPr/>
    </dgm:pt>
    <dgm:pt modelId="{03A5E6A9-D561-48CC-8E5C-DCEEDE06FFB2}" type="pres">
      <dgm:prSet presAssocID="{0DA6C989-637F-4409-92F4-402C30823551}" presName="composite" presStyleCnt="0"/>
      <dgm:spPr/>
    </dgm:pt>
    <dgm:pt modelId="{9D0E5B4D-186B-48CF-BDB3-3F179E27FC39}" type="pres">
      <dgm:prSet presAssocID="{0DA6C989-637F-4409-92F4-402C3082355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12DA5CD-A566-4A29-A6B2-7D841E531221}" type="pres">
      <dgm:prSet presAssocID="{0DA6C989-637F-4409-92F4-402C30823551}" presName="desTx" presStyleLbl="alignAccFollowNode1" presStyleIdx="0" presStyleCnt="3">
        <dgm:presLayoutVars>
          <dgm:bulletEnabled val="1"/>
        </dgm:presLayoutVars>
      </dgm:prSet>
      <dgm:spPr/>
    </dgm:pt>
    <dgm:pt modelId="{282872C7-807A-4F66-9B52-683B2DDC0D94}" type="pres">
      <dgm:prSet presAssocID="{4CF5D427-8F3B-43E5-9FB5-5B9C608BF603}" presName="space" presStyleCnt="0"/>
      <dgm:spPr/>
    </dgm:pt>
    <dgm:pt modelId="{AAB47B29-1770-4A28-9BAB-C3126FA6E302}" type="pres">
      <dgm:prSet presAssocID="{C94AA909-0AEF-4DBE-BC85-3A2ED0AD97D4}" presName="composite" presStyleCnt="0"/>
      <dgm:spPr/>
    </dgm:pt>
    <dgm:pt modelId="{61B05A4F-1BC3-47F6-B1C4-E144D0372A38}" type="pres">
      <dgm:prSet presAssocID="{C94AA909-0AEF-4DBE-BC85-3A2ED0AD97D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7BCBE7-D426-4551-8748-A61A08CE7344}" type="pres">
      <dgm:prSet presAssocID="{C94AA909-0AEF-4DBE-BC85-3A2ED0AD97D4}" presName="desTx" presStyleLbl="alignAccFollowNode1" presStyleIdx="1" presStyleCnt="3">
        <dgm:presLayoutVars>
          <dgm:bulletEnabled val="1"/>
        </dgm:presLayoutVars>
      </dgm:prSet>
      <dgm:spPr/>
    </dgm:pt>
    <dgm:pt modelId="{CC250FED-78ED-44E4-AAF1-6CC324BB1629}" type="pres">
      <dgm:prSet presAssocID="{83CA61C3-F724-47DE-AE45-821FCB99F055}" presName="space" presStyleCnt="0"/>
      <dgm:spPr/>
    </dgm:pt>
    <dgm:pt modelId="{38A325E3-F7B7-4E19-A7CC-ADFF3141099D}" type="pres">
      <dgm:prSet presAssocID="{DBAC2321-F0ED-4B0F-8B05-794FE43BCE57}" presName="composite" presStyleCnt="0"/>
      <dgm:spPr/>
    </dgm:pt>
    <dgm:pt modelId="{CEE257A6-43A7-406C-8FDA-DD6C9B03048E}" type="pres">
      <dgm:prSet presAssocID="{DBAC2321-F0ED-4B0F-8B05-794FE43BCE5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E084EE8-DAF8-4B31-BFEE-D2DFDAFE3B23}" type="pres">
      <dgm:prSet presAssocID="{DBAC2321-F0ED-4B0F-8B05-794FE43BCE5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9CDD402-79FA-430B-99BC-ADC279B5A130}" type="presOf" srcId="{90B09355-95CF-4605-B483-23A57CDB45DC}" destId="{7E084EE8-DAF8-4B31-BFEE-D2DFDAFE3B23}" srcOrd="0" destOrd="4" presId="urn:microsoft.com/office/officeart/2005/8/layout/hList1"/>
    <dgm:cxn modelId="{642AB208-A846-48A1-A999-3AD9025F43A5}" type="presOf" srcId="{C94AA909-0AEF-4DBE-BC85-3A2ED0AD97D4}" destId="{61B05A4F-1BC3-47F6-B1C4-E144D0372A38}" srcOrd="0" destOrd="0" presId="urn:microsoft.com/office/officeart/2005/8/layout/hList1"/>
    <dgm:cxn modelId="{969C1B13-48CA-46D6-961F-32E0D6632E5A}" srcId="{2D2C113D-FD4A-487C-A542-29B3D591518F}" destId="{DBAC2321-F0ED-4B0F-8B05-794FE43BCE57}" srcOrd="2" destOrd="0" parTransId="{002B93BE-6067-4A02-8916-09AD646FBB9F}" sibTransId="{06BF0317-E18F-47B7-AB8C-4DFFC5D1C122}"/>
    <dgm:cxn modelId="{88972717-32F4-42DB-94E8-3B1FDDD8FB2C}" type="presOf" srcId="{0B87E72F-DAD3-45BD-9A2C-9734591D8828}" destId="{9D7BCBE7-D426-4551-8748-A61A08CE7344}" srcOrd="0" destOrd="1" presId="urn:microsoft.com/office/officeart/2005/8/layout/hList1"/>
    <dgm:cxn modelId="{200C161A-6B6A-45D1-B5A9-69BBECCCAD73}" type="presOf" srcId="{BAA9E12B-99D9-41A1-8E0D-7D0E44B5E182}" destId="{7E084EE8-DAF8-4B31-BFEE-D2DFDAFE3B23}" srcOrd="0" destOrd="0" presId="urn:microsoft.com/office/officeart/2005/8/layout/hList1"/>
    <dgm:cxn modelId="{DEBE791A-581F-4C1D-AC16-68070ABB390C}" srcId="{E2A484D9-AEE9-4B00-A41A-48450F1E8A96}" destId="{D5E3A0D9-113D-4227-83C1-A6AF642F274B}" srcOrd="1" destOrd="0" parTransId="{3125C30A-6349-4808-A261-AD4BE8CD69A0}" sibTransId="{C0CB0FDC-4921-47FC-8247-465554E13F63}"/>
    <dgm:cxn modelId="{978D371D-3858-413A-8191-9115E8FB7D63}" srcId="{C94AA909-0AEF-4DBE-BC85-3A2ED0AD97D4}" destId="{E2A484D9-AEE9-4B00-A41A-48450F1E8A96}" srcOrd="0" destOrd="0" parTransId="{5CDCF1EA-8144-4372-8787-F356137653AF}" sibTransId="{99F8D7A7-60E2-4779-94AB-F5EF48260E84}"/>
    <dgm:cxn modelId="{2EDB331F-5F9D-473C-B0A5-4B3C5B0E24A1}" type="presOf" srcId="{A9FA18BE-9EAF-48E2-9ED2-EA037487D7E5}" destId="{412DA5CD-A566-4A29-A6B2-7D841E531221}" srcOrd="0" destOrd="1" presId="urn:microsoft.com/office/officeart/2005/8/layout/hList1"/>
    <dgm:cxn modelId="{1D2E2425-AE57-4E73-9DAF-7BDC3E64D41B}" srcId="{BAA9E12B-99D9-41A1-8E0D-7D0E44B5E182}" destId="{63112D46-EC44-497E-A825-C07950535F81}" srcOrd="1" destOrd="0" parTransId="{289E252B-B628-4105-B72D-CEE4DA2F7BBB}" sibTransId="{9427316A-9FF1-4094-ACD1-B46D8F36D549}"/>
    <dgm:cxn modelId="{105D1060-429D-4125-AC3B-356B52CFC328}" srcId="{2D2C113D-FD4A-487C-A542-29B3D591518F}" destId="{0DA6C989-637F-4409-92F4-402C30823551}" srcOrd="0" destOrd="0" parTransId="{A7F7BC8C-A3B3-4D52-8F0A-112B9566B10E}" sibTransId="{4CF5D427-8F3B-43E5-9FB5-5B9C608BF603}"/>
    <dgm:cxn modelId="{2F9C9965-7636-49BC-8AE3-F3C8EF09A256}" type="presOf" srcId="{2D2C113D-FD4A-487C-A542-29B3D591518F}" destId="{757B18EA-CB0A-4E74-819E-312E69064EBD}" srcOrd="0" destOrd="0" presId="urn:microsoft.com/office/officeart/2005/8/layout/hList1"/>
    <dgm:cxn modelId="{29F0896B-AECF-407A-BF73-52CFB2C52C5A}" srcId="{BAA9E12B-99D9-41A1-8E0D-7D0E44B5E182}" destId="{90B09355-95CF-4605-B483-23A57CDB45DC}" srcOrd="3" destOrd="0" parTransId="{8CD0321E-CE11-47A9-8949-6A21A952D343}" sibTransId="{848CD2A2-49CB-4234-AE74-D9C106E48333}"/>
    <dgm:cxn modelId="{1C722770-609D-4870-8CE8-7F48A56A88BF}" srcId="{12EBD894-B20F-4E5F-A3AF-CCA60296C36F}" destId="{A9FA18BE-9EAF-48E2-9ED2-EA037487D7E5}" srcOrd="0" destOrd="0" parTransId="{4569976E-CDDA-4A55-92BA-FC996C201C58}" sibTransId="{2089091D-C532-4588-BD06-58A93E2D788A}"/>
    <dgm:cxn modelId="{5350F790-191F-491F-BC9A-A9C183ECD051}" type="presOf" srcId="{12EBD894-B20F-4E5F-A3AF-CCA60296C36F}" destId="{412DA5CD-A566-4A29-A6B2-7D841E531221}" srcOrd="0" destOrd="0" presId="urn:microsoft.com/office/officeart/2005/8/layout/hList1"/>
    <dgm:cxn modelId="{D2A45E99-3144-4ECE-9D84-49686617007B}" srcId="{DBAC2321-F0ED-4B0F-8B05-794FE43BCE57}" destId="{BAA9E12B-99D9-41A1-8E0D-7D0E44B5E182}" srcOrd="0" destOrd="0" parTransId="{D2B0CA5C-8E4F-4E91-BDB8-2052395E1236}" sibTransId="{499D267A-E4AF-4F5E-AB32-199EFF3313E9}"/>
    <dgm:cxn modelId="{7956D79D-99EF-4377-8BE1-FE828617D238}" type="presOf" srcId="{E2A484D9-AEE9-4B00-A41A-48450F1E8A96}" destId="{9D7BCBE7-D426-4551-8748-A61A08CE7344}" srcOrd="0" destOrd="0" presId="urn:microsoft.com/office/officeart/2005/8/layout/hList1"/>
    <dgm:cxn modelId="{99AF9FA9-A28A-4874-BE60-21CE6D6A253F}" srcId="{0DA6C989-637F-4409-92F4-402C30823551}" destId="{12EBD894-B20F-4E5F-A3AF-CCA60296C36F}" srcOrd="0" destOrd="0" parTransId="{DB396F59-8200-401D-A5E6-A905786F972F}" sibTransId="{5C4A8831-8BB1-4A8E-850C-A65890C1A7FE}"/>
    <dgm:cxn modelId="{7C8F07AB-0859-479A-9183-07A69A881CC1}" type="presOf" srcId="{0BF125C2-92AE-4503-82E1-6C1A4B2C8DED}" destId="{7E084EE8-DAF8-4B31-BFEE-D2DFDAFE3B23}" srcOrd="0" destOrd="3" presId="urn:microsoft.com/office/officeart/2005/8/layout/hList1"/>
    <dgm:cxn modelId="{251122AD-9519-4CCC-BE95-34D45426B251}" type="presOf" srcId="{0DA6C989-637F-4409-92F4-402C30823551}" destId="{9D0E5B4D-186B-48CF-BDB3-3F179E27FC39}" srcOrd="0" destOrd="0" presId="urn:microsoft.com/office/officeart/2005/8/layout/hList1"/>
    <dgm:cxn modelId="{B77141B9-7454-43EE-A39F-86D65934BD8B}" type="presOf" srcId="{63112D46-EC44-497E-A825-C07950535F81}" destId="{7E084EE8-DAF8-4B31-BFEE-D2DFDAFE3B23}" srcOrd="0" destOrd="2" presId="urn:microsoft.com/office/officeart/2005/8/layout/hList1"/>
    <dgm:cxn modelId="{5BBB22BB-0A3C-4081-B27C-9D5651F0279E}" srcId="{E2A484D9-AEE9-4B00-A41A-48450F1E8A96}" destId="{0B87E72F-DAD3-45BD-9A2C-9734591D8828}" srcOrd="0" destOrd="0" parTransId="{6F1CEB95-3FE4-4DBC-AE03-8C7E212C5310}" sibTransId="{3F969E16-5CDF-4B19-9334-E3AD21DFAE05}"/>
    <dgm:cxn modelId="{2916BBC9-CD95-4A11-B4A5-2EA9E697CE37}" srcId="{BAA9E12B-99D9-41A1-8E0D-7D0E44B5E182}" destId="{4474C5BC-BBDC-44F1-97B6-5010441BD6E9}" srcOrd="0" destOrd="0" parTransId="{07B5E194-749D-4C68-9E1D-5C9B23B128E7}" sibTransId="{B571F869-B841-44F8-850C-691B5556EA6A}"/>
    <dgm:cxn modelId="{0DD3B4CA-64BB-40D0-9482-3F0CC9CBC13F}" type="presOf" srcId="{DBAC2321-F0ED-4B0F-8B05-794FE43BCE57}" destId="{CEE257A6-43A7-406C-8FDA-DD6C9B03048E}" srcOrd="0" destOrd="0" presId="urn:microsoft.com/office/officeart/2005/8/layout/hList1"/>
    <dgm:cxn modelId="{19D670E1-4766-4582-8EED-6F255206E11F}" srcId="{2D2C113D-FD4A-487C-A542-29B3D591518F}" destId="{C94AA909-0AEF-4DBE-BC85-3A2ED0AD97D4}" srcOrd="1" destOrd="0" parTransId="{CC2D0865-17DD-4AAE-9FE8-E41059B40AD2}" sibTransId="{83CA61C3-F724-47DE-AE45-821FCB99F055}"/>
    <dgm:cxn modelId="{DACF20E4-C37E-49A7-A68D-268AAB9D0FC4}" type="presOf" srcId="{4474C5BC-BBDC-44F1-97B6-5010441BD6E9}" destId="{7E084EE8-DAF8-4B31-BFEE-D2DFDAFE3B23}" srcOrd="0" destOrd="1" presId="urn:microsoft.com/office/officeart/2005/8/layout/hList1"/>
    <dgm:cxn modelId="{ECD288EA-0C85-494C-A961-132AE2CD7CC0}" srcId="{BAA9E12B-99D9-41A1-8E0D-7D0E44B5E182}" destId="{0BF125C2-92AE-4503-82E1-6C1A4B2C8DED}" srcOrd="2" destOrd="0" parTransId="{E75C60BE-E5A4-4FCB-9567-6AAC93DB027D}" sibTransId="{0763DAB6-23E5-40EA-8DFE-AFFF654DC108}"/>
    <dgm:cxn modelId="{BE5286F4-923A-4EC6-83EB-E067C84039A3}" type="presOf" srcId="{D5E3A0D9-113D-4227-83C1-A6AF642F274B}" destId="{9D7BCBE7-D426-4551-8748-A61A08CE7344}" srcOrd="0" destOrd="2" presId="urn:microsoft.com/office/officeart/2005/8/layout/hList1"/>
    <dgm:cxn modelId="{2DE00590-0D17-471F-B00B-80A96A530171}" type="presParOf" srcId="{757B18EA-CB0A-4E74-819E-312E69064EBD}" destId="{03A5E6A9-D561-48CC-8E5C-DCEEDE06FFB2}" srcOrd="0" destOrd="0" presId="urn:microsoft.com/office/officeart/2005/8/layout/hList1"/>
    <dgm:cxn modelId="{F5DA7D7C-84EA-47A8-BCA9-7DA49BBF2580}" type="presParOf" srcId="{03A5E6A9-D561-48CC-8E5C-DCEEDE06FFB2}" destId="{9D0E5B4D-186B-48CF-BDB3-3F179E27FC39}" srcOrd="0" destOrd="0" presId="urn:microsoft.com/office/officeart/2005/8/layout/hList1"/>
    <dgm:cxn modelId="{04E25870-B47C-402A-AFCF-338BE0931305}" type="presParOf" srcId="{03A5E6A9-D561-48CC-8E5C-DCEEDE06FFB2}" destId="{412DA5CD-A566-4A29-A6B2-7D841E531221}" srcOrd="1" destOrd="0" presId="urn:microsoft.com/office/officeart/2005/8/layout/hList1"/>
    <dgm:cxn modelId="{0E6250A3-39CE-42D8-83E8-AE744BB4AF2A}" type="presParOf" srcId="{757B18EA-CB0A-4E74-819E-312E69064EBD}" destId="{282872C7-807A-4F66-9B52-683B2DDC0D94}" srcOrd="1" destOrd="0" presId="urn:microsoft.com/office/officeart/2005/8/layout/hList1"/>
    <dgm:cxn modelId="{451F2A8B-9BCF-4CFE-9260-80001AFAF875}" type="presParOf" srcId="{757B18EA-CB0A-4E74-819E-312E69064EBD}" destId="{AAB47B29-1770-4A28-9BAB-C3126FA6E302}" srcOrd="2" destOrd="0" presId="urn:microsoft.com/office/officeart/2005/8/layout/hList1"/>
    <dgm:cxn modelId="{11E1E9F0-3F42-4591-8B0D-87E06CA994F7}" type="presParOf" srcId="{AAB47B29-1770-4A28-9BAB-C3126FA6E302}" destId="{61B05A4F-1BC3-47F6-B1C4-E144D0372A38}" srcOrd="0" destOrd="0" presId="urn:microsoft.com/office/officeart/2005/8/layout/hList1"/>
    <dgm:cxn modelId="{C138CFD5-6987-4413-9DE1-B180A52812A1}" type="presParOf" srcId="{AAB47B29-1770-4A28-9BAB-C3126FA6E302}" destId="{9D7BCBE7-D426-4551-8748-A61A08CE7344}" srcOrd="1" destOrd="0" presId="urn:microsoft.com/office/officeart/2005/8/layout/hList1"/>
    <dgm:cxn modelId="{6E1576E4-0DFB-4C29-B26E-4800209ACFBD}" type="presParOf" srcId="{757B18EA-CB0A-4E74-819E-312E69064EBD}" destId="{CC250FED-78ED-44E4-AAF1-6CC324BB1629}" srcOrd="3" destOrd="0" presId="urn:microsoft.com/office/officeart/2005/8/layout/hList1"/>
    <dgm:cxn modelId="{F879C3AD-EAF5-4C63-BFDF-6CA10C07BADB}" type="presParOf" srcId="{757B18EA-CB0A-4E74-819E-312E69064EBD}" destId="{38A325E3-F7B7-4E19-A7CC-ADFF3141099D}" srcOrd="4" destOrd="0" presId="urn:microsoft.com/office/officeart/2005/8/layout/hList1"/>
    <dgm:cxn modelId="{3BFBFC98-4F88-4DE7-B7A4-4FE11EF5B8B0}" type="presParOf" srcId="{38A325E3-F7B7-4E19-A7CC-ADFF3141099D}" destId="{CEE257A6-43A7-406C-8FDA-DD6C9B03048E}" srcOrd="0" destOrd="0" presId="urn:microsoft.com/office/officeart/2005/8/layout/hList1"/>
    <dgm:cxn modelId="{F6986B55-B43A-4BA9-8AFD-C2DE750C31B4}" type="presParOf" srcId="{38A325E3-F7B7-4E19-A7CC-ADFF3141099D}" destId="{7E084EE8-DAF8-4B31-BFEE-D2DFDAFE3B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69CEE3-0668-431F-89A6-32E5834657A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323330F-509C-4075-BD88-4280C7EA978E}">
      <dgm:prSet phldrT="[Texto]"/>
      <dgm:spPr>
        <a:solidFill>
          <a:srgbClr val="FFC000"/>
        </a:solidFill>
      </dgm:spPr>
      <dgm:t>
        <a:bodyPr/>
        <a:lstStyle/>
        <a:p>
          <a:r>
            <a:rPr lang="es-MX" dirty="0"/>
            <a:t>Se recomienda crear promociones a los viajes mas costosos para aumentar el consumo promedio de los países en esta clasificación</a:t>
          </a:r>
        </a:p>
      </dgm:t>
    </dgm:pt>
    <dgm:pt modelId="{21145F86-D733-49B2-9FE3-06189F525120}" type="parTrans" cxnId="{36752858-1A71-43A2-899F-41DDD4A6A164}">
      <dgm:prSet/>
      <dgm:spPr/>
      <dgm:t>
        <a:bodyPr/>
        <a:lstStyle/>
        <a:p>
          <a:endParaRPr lang="es-MX"/>
        </a:p>
      </dgm:t>
    </dgm:pt>
    <dgm:pt modelId="{8EF8380F-2F77-42BF-A1D2-9CA85484E1D5}" type="sibTrans" cxnId="{36752858-1A71-43A2-899F-41DDD4A6A164}">
      <dgm:prSet/>
      <dgm:spPr/>
      <dgm:t>
        <a:bodyPr/>
        <a:lstStyle/>
        <a:p>
          <a:endParaRPr lang="es-MX"/>
        </a:p>
      </dgm:t>
    </dgm:pt>
    <dgm:pt modelId="{B3B95DF6-EE8D-42F5-AD58-35FFA13DA989}">
      <dgm:prSet phldrT="[Texto]"/>
      <dgm:spPr>
        <a:solidFill>
          <a:srgbClr val="FFEEB9">
            <a:alpha val="90000"/>
          </a:srgbClr>
        </a:solidFill>
        <a:ln>
          <a:noFill/>
        </a:ln>
      </dgm:spPr>
      <dgm:t>
        <a:bodyPr/>
        <a:lstStyle/>
        <a:p>
          <a:r>
            <a:rPr lang="es-MX" dirty="0"/>
            <a:t>Emiratos Unidos</a:t>
          </a:r>
        </a:p>
      </dgm:t>
    </dgm:pt>
    <dgm:pt modelId="{FACF9768-B091-4755-8972-ECC91F0061A8}" type="parTrans" cxnId="{4E4E73F9-FD36-4384-8970-DEE497BED0A9}">
      <dgm:prSet/>
      <dgm:spPr/>
      <dgm:t>
        <a:bodyPr/>
        <a:lstStyle/>
        <a:p>
          <a:endParaRPr lang="es-MX"/>
        </a:p>
      </dgm:t>
    </dgm:pt>
    <dgm:pt modelId="{93300937-434E-45F8-B7D2-1F0E5E98ED08}" type="sibTrans" cxnId="{4E4E73F9-FD36-4384-8970-DEE497BED0A9}">
      <dgm:prSet/>
      <dgm:spPr/>
      <dgm:t>
        <a:bodyPr/>
        <a:lstStyle/>
        <a:p>
          <a:endParaRPr lang="es-MX"/>
        </a:p>
      </dgm:t>
    </dgm:pt>
    <dgm:pt modelId="{C541C3B4-2B43-472E-99EA-3F8F5EAD9E3F}">
      <dgm:prSet phldrT="[Texto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s-MX" dirty="0"/>
            <a:t>Para todos aquellos con un promedio de venta menor a 10billones solo se deberá aumentar el número de transacciones</a:t>
          </a:r>
        </a:p>
      </dgm:t>
    </dgm:pt>
    <dgm:pt modelId="{54EA1D48-9096-4A8E-B561-75B5646CE0F3}" type="parTrans" cxnId="{F8911712-0AB9-4929-87A0-3C1FD71F9EDF}">
      <dgm:prSet/>
      <dgm:spPr/>
      <dgm:t>
        <a:bodyPr/>
        <a:lstStyle/>
        <a:p>
          <a:endParaRPr lang="es-MX"/>
        </a:p>
      </dgm:t>
    </dgm:pt>
    <dgm:pt modelId="{4CB33B7A-AD12-4228-A31A-C55DB6FE78D7}" type="sibTrans" cxnId="{F8911712-0AB9-4929-87A0-3C1FD71F9EDF}">
      <dgm:prSet/>
      <dgm:spPr/>
      <dgm:t>
        <a:bodyPr/>
        <a:lstStyle/>
        <a:p>
          <a:endParaRPr lang="es-MX"/>
        </a:p>
      </dgm:t>
    </dgm:pt>
    <dgm:pt modelId="{F7DC9505-5B94-4C71-B232-B30ECF33C178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MX" dirty="0"/>
            <a:t>México - Importando</a:t>
          </a:r>
        </a:p>
      </dgm:t>
    </dgm:pt>
    <dgm:pt modelId="{EDF64937-56AE-4046-AF9A-4A7EF0396E01}" type="parTrans" cxnId="{15642DE4-4A45-4536-913A-D58B9EA2149B}">
      <dgm:prSet/>
      <dgm:spPr/>
      <dgm:t>
        <a:bodyPr/>
        <a:lstStyle/>
        <a:p>
          <a:endParaRPr lang="es-MX"/>
        </a:p>
      </dgm:t>
    </dgm:pt>
    <dgm:pt modelId="{2737917F-A4FD-4C3C-9EDB-143C665DE117}" type="sibTrans" cxnId="{15642DE4-4A45-4536-913A-D58B9EA2149B}">
      <dgm:prSet/>
      <dgm:spPr/>
      <dgm:t>
        <a:bodyPr/>
        <a:lstStyle/>
        <a:p>
          <a:endParaRPr lang="es-MX"/>
        </a:p>
      </dgm:t>
    </dgm:pt>
    <dgm:pt modelId="{DF7F0EDB-074D-4F0C-B7DD-58E9A2CF9429}">
      <dgm:prSet phldrT="[Texto]"/>
      <dgm:spPr>
        <a:solidFill>
          <a:srgbClr val="FFEEB9">
            <a:alpha val="90000"/>
          </a:srgbClr>
        </a:solidFill>
        <a:ln>
          <a:noFill/>
        </a:ln>
      </dgm:spPr>
      <dgm:t>
        <a:bodyPr/>
        <a:lstStyle/>
        <a:p>
          <a:r>
            <a:rPr lang="es-MX" dirty="0"/>
            <a:t>Singapur</a:t>
          </a:r>
        </a:p>
      </dgm:t>
    </dgm:pt>
    <dgm:pt modelId="{6CDE8F36-3E0D-48C4-B10B-638FD2B1F339}" type="parTrans" cxnId="{D5D037BD-E352-438E-8D47-8E4B6152772D}">
      <dgm:prSet/>
      <dgm:spPr/>
      <dgm:t>
        <a:bodyPr/>
        <a:lstStyle/>
        <a:p>
          <a:endParaRPr lang="es-MX"/>
        </a:p>
      </dgm:t>
    </dgm:pt>
    <dgm:pt modelId="{85A9539F-3667-4903-A32C-6F18E5E8814F}" type="sibTrans" cxnId="{D5D037BD-E352-438E-8D47-8E4B6152772D}">
      <dgm:prSet/>
      <dgm:spPr/>
      <dgm:t>
        <a:bodyPr/>
        <a:lstStyle/>
        <a:p>
          <a:endParaRPr lang="es-MX"/>
        </a:p>
      </dgm:t>
    </dgm:pt>
    <dgm:pt modelId="{06DAB872-176D-43B1-8392-83380D55BD0F}">
      <dgm:prSet phldrT="[Texto]"/>
      <dgm:spPr>
        <a:solidFill>
          <a:srgbClr val="FFEEB9">
            <a:alpha val="90000"/>
          </a:srgbClr>
        </a:solidFill>
        <a:ln>
          <a:noFill/>
        </a:ln>
      </dgm:spPr>
      <dgm:t>
        <a:bodyPr/>
        <a:lstStyle/>
        <a:p>
          <a:r>
            <a:rPr lang="es-MX" dirty="0"/>
            <a:t>India</a:t>
          </a:r>
        </a:p>
      </dgm:t>
    </dgm:pt>
    <dgm:pt modelId="{6EE49038-26F2-455D-A265-6F53947B9AE6}" type="parTrans" cxnId="{E9D846CA-9FE9-41ED-83C8-ED8BCF396876}">
      <dgm:prSet/>
      <dgm:spPr/>
      <dgm:t>
        <a:bodyPr/>
        <a:lstStyle/>
        <a:p>
          <a:endParaRPr lang="es-MX"/>
        </a:p>
      </dgm:t>
    </dgm:pt>
    <dgm:pt modelId="{A7497392-DF6F-4686-8E70-796800214E40}" type="sibTrans" cxnId="{E9D846CA-9FE9-41ED-83C8-ED8BCF396876}">
      <dgm:prSet/>
      <dgm:spPr/>
      <dgm:t>
        <a:bodyPr/>
        <a:lstStyle/>
        <a:p>
          <a:endParaRPr lang="es-MX"/>
        </a:p>
      </dgm:t>
    </dgm:pt>
    <dgm:pt modelId="{59D82A7C-9CE6-49E8-B180-EFA17DF79552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MX" dirty="0"/>
            <a:t>Estados Unidos - Importando</a:t>
          </a:r>
        </a:p>
      </dgm:t>
    </dgm:pt>
    <dgm:pt modelId="{D58992F6-5384-4933-8D74-3DC997983982}" type="parTrans" cxnId="{3F2E0B2E-9BCB-45F0-9402-201F64B47D13}">
      <dgm:prSet/>
      <dgm:spPr/>
      <dgm:t>
        <a:bodyPr/>
        <a:lstStyle/>
        <a:p>
          <a:endParaRPr lang="es-MX"/>
        </a:p>
      </dgm:t>
    </dgm:pt>
    <dgm:pt modelId="{618B13B1-0DAD-4B2A-B3C5-38169AD8DC5D}" type="sibTrans" cxnId="{3F2E0B2E-9BCB-45F0-9402-201F64B47D13}">
      <dgm:prSet/>
      <dgm:spPr/>
      <dgm:t>
        <a:bodyPr/>
        <a:lstStyle/>
        <a:p>
          <a:endParaRPr lang="es-MX"/>
        </a:p>
      </dgm:t>
    </dgm:pt>
    <dgm:pt modelId="{5702818A-3094-4732-B459-C3D21E678D1D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MX" dirty="0"/>
            <a:t>Alemania - Importando</a:t>
          </a:r>
        </a:p>
      </dgm:t>
    </dgm:pt>
    <dgm:pt modelId="{E01AB35C-ACC7-4FF3-A15A-C7A2EA07C718}" type="parTrans" cxnId="{DA8F4B9A-608A-4FEB-820F-A74FC3DD09F0}">
      <dgm:prSet/>
      <dgm:spPr/>
      <dgm:t>
        <a:bodyPr/>
        <a:lstStyle/>
        <a:p>
          <a:endParaRPr lang="es-MX"/>
        </a:p>
      </dgm:t>
    </dgm:pt>
    <dgm:pt modelId="{43BAF605-83C6-481B-90A0-801601AAE3CA}" type="sibTrans" cxnId="{DA8F4B9A-608A-4FEB-820F-A74FC3DD09F0}">
      <dgm:prSet/>
      <dgm:spPr/>
      <dgm:t>
        <a:bodyPr/>
        <a:lstStyle/>
        <a:p>
          <a:endParaRPr lang="es-MX"/>
        </a:p>
      </dgm:t>
    </dgm:pt>
    <dgm:pt modelId="{201CB6BB-E26E-4425-9335-9DD8A8BD1ACB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MX" dirty="0"/>
            <a:t>Japón- Importando</a:t>
          </a:r>
        </a:p>
      </dgm:t>
    </dgm:pt>
    <dgm:pt modelId="{E6392D3A-09AD-4C06-B078-09569BBBDFFB}" type="parTrans" cxnId="{201C231F-238C-441F-9688-B6EAFD74B768}">
      <dgm:prSet/>
      <dgm:spPr/>
      <dgm:t>
        <a:bodyPr/>
        <a:lstStyle/>
        <a:p>
          <a:endParaRPr lang="es-MX"/>
        </a:p>
      </dgm:t>
    </dgm:pt>
    <dgm:pt modelId="{C64F29C7-9012-4B7A-9121-B187439AAD5A}" type="sibTrans" cxnId="{201C231F-238C-441F-9688-B6EAFD74B768}">
      <dgm:prSet/>
      <dgm:spPr/>
      <dgm:t>
        <a:bodyPr/>
        <a:lstStyle/>
        <a:p>
          <a:endParaRPr lang="es-MX"/>
        </a:p>
      </dgm:t>
    </dgm:pt>
    <dgm:pt modelId="{FA7F06DE-7BDC-46BE-8DA6-8B60B8D62AE0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MX" dirty="0"/>
            <a:t>Polonia- Importando</a:t>
          </a:r>
        </a:p>
      </dgm:t>
    </dgm:pt>
    <dgm:pt modelId="{6FDE81C6-F0C9-4E7A-B825-B35B4BC9779E}" type="parTrans" cxnId="{CA779FC4-B9D1-4858-BC11-4486E05031D1}">
      <dgm:prSet/>
      <dgm:spPr/>
      <dgm:t>
        <a:bodyPr/>
        <a:lstStyle/>
        <a:p>
          <a:endParaRPr lang="es-MX"/>
        </a:p>
      </dgm:t>
    </dgm:pt>
    <dgm:pt modelId="{ECDA4B3B-5E2C-4837-8705-516A7C22E5EC}" type="sibTrans" cxnId="{CA779FC4-B9D1-4858-BC11-4486E05031D1}">
      <dgm:prSet/>
      <dgm:spPr/>
      <dgm:t>
        <a:bodyPr/>
        <a:lstStyle/>
        <a:p>
          <a:endParaRPr lang="es-MX"/>
        </a:p>
      </dgm:t>
    </dgm:pt>
    <dgm:pt modelId="{854A69BF-4B05-4655-AF7E-F4E71C6CB08A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MX" dirty="0"/>
            <a:t>España- Exportando</a:t>
          </a:r>
        </a:p>
      </dgm:t>
    </dgm:pt>
    <dgm:pt modelId="{2C6CC789-5EF3-48B5-9250-E4A70AB02A6D}" type="parTrans" cxnId="{10194F4C-7558-40A2-914A-E0F3E90D0C92}">
      <dgm:prSet/>
      <dgm:spPr/>
      <dgm:t>
        <a:bodyPr/>
        <a:lstStyle/>
        <a:p>
          <a:endParaRPr lang="es-MX"/>
        </a:p>
      </dgm:t>
    </dgm:pt>
    <dgm:pt modelId="{12B6C5F1-DBDA-4D1C-98DA-8A8F3E629F06}" type="sibTrans" cxnId="{10194F4C-7558-40A2-914A-E0F3E90D0C92}">
      <dgm:prSet/>
      <dgm:spPr/>
      <dgm:t>
        <a:bodyPr/>
        <a:lstStyle/>
        <a:p>
          <a:endParaRPr lang="es-MX"/>
        </a:p>
      </dgm:t>
    </dgm:pt>
    <dgm:pt modelId="{1A4C4A24-5CE9-438E-B10B-E67D8A6983AD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MX" dirty="0"/>
            <a:t>Bélgica - Exportando</a:t>
          </a:r>
        </a:p>
      </dgm:t>
    </dgm:pt>
    <dgm:pt modelId="{40E123A6-A350-482D-AFC9-848A8B371940}" type="parTrans" cxnId="{D4384E1B-E9EA-4E0E-94A8-A8E8859BA652}">
      <dgm:prSet/>
      <dgm:spPr/>
      <dgm:t>
        <a:bodyPr/>
        <a:lstStyle/>
        <a:p>
          <a:endParaRPr lang="es-MX"/>
        </a:p>
      </dgm:t>
    </dgm:pt>
    <dgm:pt modelId="{6576ED6A-C630-46A0-AF57-638364A03601}" type="sibTrans" cxnId="{D4384E1B-E9EA-4E0E-94A8-A8E8859BA652}">
      <dgm:prSet/>
      <dgm:spPr/>
      <dgm:t>
        <a:bodyPr/>
        <a:lstStyle/>
        <a:p>
          <a:endParaRPr lang="es-MX"/>
        </a:p>
      </dgm:t>
    </dgm:pt>
    <dgm:pt modelId="{68216AF8-E60F-47F7-AB79-95478A6A2932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MX" dirty="0"/>
            <a:t>Italia - Exportando</a:t>
          </a:r>
        </a:p>
      </dgm:t>
    </dgm:pt>
    <dgm:pt modelId="{20DA42ED-E213-471C-A445-CC28CE68111D}" type="parTrans" cxnId="{0FA1B0C5-A600-4667-B2A9-A6248D0A5507}">
      <dgm:prSet/>
      <dgm:spPr/>
      <dgm:t>
        <a:bodyPr/>
        <a:lstStyle/>
        <a:p>
          <a:endParaRPr lang="es-MX"/>
        </a:p>
      </dgm:t>
    </dgm:pt>
    <dgm:pt modelId="{4E4E04E9-D957-4C83-8CB2-0B33B134A59B}" type="sibTrans" cxnId="{0FA1B0C5-A600-4667-B2A9-A6248D0A5507}">
      <dgm:prSet/>
      <dgm:spPr/>
      <dgm:t>
        <a:bodyPr/>
        <a:lstStyle/>
        <a:p>
          <a:endParaRPr lang="es-MX"/>
        </a:p>
      </dgm:t>
    </dgm:pt>
    <dgm:pt modelId="{3134A5FF-C46A-4981-9BA2-956FE91B6975}" type="pres">
      <dgm:prSet presAssocID="{2769CEE3-0668-431F-89A6-32E5834657AB}" presName="Name0" presStyleCnt="0">
        <dgm:presLayoutVars>
          <dgm:dir/>
          <dgm:animLvl val="lvl"/>
          <dgm:resizeHandles val="exact"/>
        </dgm:presLayoutVars>
      </dgm:prSet>
      <dgm:spPr/>
    </dgm:pt>
    <dgm:pt modelId="{A89F1F10-B675-4C0E-9D39-F27AF04952D4}" type="pres">
      <dgm:prSet presAssocID="{C541C3B4-2B43-472E-99EA-3F8F5EAD9E3F}" presName="boxAndChildren" presStyleCnt="0"/>
      <dgm:spPr/>
    </dgm:pt>
    <dgm:pt modelId="{CF8DE8EF-EC96-4812-A434-18E75477257B}" type="pres">
      <dgm:prSet presAssocID="{C541C3B4-2B43-472E-99EA-3F8F5EAD9E3F}" presName="parentTextBox" presStyleLbl="node1" presStyleIdx="0" presStyleCnt="2"/>
      <dgm:spPr/>
    </dgm:pt>
    <dgm:pt modelId="{9CEF3FFE-4FBB-475D-BAEF-5ED1130978BA}" type="pres">
      <dgm:prSet presAssocID="{C541C3B4-2B43-472E-99EA-3F8F5EAD9E3F}" presName="entireBox" presStyleLbl="node1" presStyleIdx="0" presStyleCnt="2"/>
      <dgm:spPr/>
    </dgm:pt>
    <dgm:pt modelId="{F95E4741-9C06-4F13-923C-CCD842709C65}" type="pres">
      <dgm:prSet presAssocID="{C541C3B4-2B43-472E-99EA-3F8F5EAD9E3F}" presName="descendantBox" presStyleCnt="0"/>
      <dgm:spPr/>
    </dgm:pt>
    <dgm:pt modelId="{C940F1DC-5C05-43CD-846C-9B2239D138AA}" type="pres">
      <dgm:prSet presAssocID="{F7DC9505-5B94-4C71-B232-B30ECF33C178}" presName="childTextBox" presStyleLbl="fgAccFollowNode1" presStyleIdx="0" presStyleCnt="11">
        <dgm:presLayoutVars>
          <dgm:bulletEnabled val="1"/>
        </dgm:presLayoutVars>
      </dgm:prSet>
      <dgm:spPr/>
    </dgm:pt>
    <dgm:pt modelId="{F13D8F96-4707-4288-9AE2-E37AF38474BB}" type="pres">
      <dgm:prSet presAssocID="{59D82A7C-9CE6-49E8-B180-EFA17DF79552}" presName="childTextBox" presStyleLbl="fgAccFollowNode1" presStyleIdx="1" presStyleCnt="11">
        <dgm:presLayoutVars>
          <dgm:bulletEnabled val="1"/>
        </dgm:presLayoutVars>
      </dgm:prSet>
      <dgm:spPr/>
    </dgm:pt>
    <dgm:pt modelId="{1CA7EFF3-2EF3-49AE-93C2-21E0793E6961}" type="pres">
      <dgm:prSet presAssocID="{5702818A-3094-4732-B459-C3D21E678D1D}" presName="childTextBox" presStyleLbl="fgAccFollowNode1" presStyleIdx="2" presStyleCnt="11">
        <dgm:presLayoutVars>
          <dgm:bulletEnabled val="1"/>
        </dgm:presLayoutVars>
      </dgm:prSet>
      <dgm:spPr/>
    </dgm:pt>
    <dgm:pt modelId="{00D0CEE5-9784-4765-904C-2D2D03A0D2DF}" type="pres">
      <dgm:prSet presAssocID="{201CB6BB-E26E-4425-9335-9DD8A8BD1ACB}" presName="childTextBox" presStyleLbl="fgAccFollowNode1" presStyleIdx="3" presStyleCnt="11">
        <dgm:presLayoutVars>
          <dgm:bulletEnabled val="1"/>
        </dgm:presLayoutVars>
      </dgm:prSet>
      <dgm:spPr/>
    </dgm:pt>
    <dgm:pt modelId="{C8EABD69-303B-4BF8-8993-8A79F722FB89}" type="pres">
      <dgm:prSet presAssocID="{FA7F06DE-7BDC-46BE-8DA6-8B60B8D62AE0}" presName="childTextBox" presStyleLbl="fgAccFollowNode1" presStyleIdx="4" presStyleCnt="11">
        <dgm:presLayoutVars>
          <dgm:bulletEnabled val="1"/>
        </dgm:presLayoutVars>
      </dgm:prSet>
      <dgm:spPr/>
    </dgm:pt>
    <dgm:pt modelId="{078A462C-C427-46A6-94A0-4382E3B0B794}" type="pres">
      <dgm:prSet presAssocID="{854A69BF-4B05-4655-AF7E-F4E71C6CB08A}" presName="childTextBox" presStyleLbl="fgAccFollowNode1" presStyleIdx="5" presStyleCnt="11">
        <dgm:presLayoutVars>
          <dgm:bulletEnabled val="1"/>
        </dgm:presLayoutVars>
      </dgm:prSet>
      <dgm:spPr/>
    </dgm:pt>
    <dgm:pt modelId="{EC985DE6-D3DD-41CA-8496-5983BC86242A}" type="pres">
      <dgm:prSet presAssocID="{1A4C4A24-5CE9-438E-B10B-E67D8A6983AD}" presName="childTextBox" presStyleLbl="fgAccFollowNode1" presStyleIdx="6" presStyleCnt="11">
        <dgm:presLayoutVars>
          <dgm:bulletEnabled val="1"/>
        </dgm:presLayoutVars>
      </dgm:prSet>
      <dgm:spPr/>
    </dgm:pt>
    <dgm:pt modelId="{88442EB1-AA2F-4666-931F-70B16596288C}" type="pres">
      <dgm:prSet presAssocID="{68216AF8-E60F-47F7-AB79-95478A6A2932}" presName="childTextBox" presStyleLbl="fgAccFollowNode1" presStyleIdx="7" presStyleCnt="11">
        <dgm:presLayoutVars>
          <dgm:bulletEnabled val="1"/>
        </dgm:presLayoutVars>
      </dgm:prSet>
      <dgm:spPr/>
    </dgm:pt>
    <dgm:pt modelId="{D079BF09-AA7F-451D-A730-DE39D8D2905D}" type="pres">
      <dgm:prSet presAssocID="{8EF8380F-2F77-42BF-A1D2-9CA85484E1D5}" presName="sp" presStyleCnt="0"/>
      <dgm:spPr/>
    </dgm:pt>
    <dgm:pt modelId="{0B358A57-7322-48AE-9C65-67C47C37CBCF}" type="pres">
      <dgm:prSet presAssocID="{6323330F-509C-4075-BD88-4280C7EA978E}" presName="arrowAndChildren" presStyleCnt="0"/>
      <dgm:spPr/>
    </dgm:pt>
    <dgm:pt modelId="{9CB40F8F-E8A3-4357-A5DE-1A57F84769D4}" type="pres">
      <dgm:prSet presAssocID="{6323330F-509C-4075-BD88-4280C7EA978E}" presName="parentTextArrow" presStyleLbl="node1" presStyleIdx="0" presStyleCnt="2"/>
      <dgm:spPr/>
    </dgm:pt>
    <dgm:pt modelId="{A46C7147-6645-4953-A9FC-BE1BA708DAC3}" type="pres">
      <dgm:prSet presAssocID="{6323330F-509C-4075-BD88-4280C7EA978E}" presName="arrow" presStyleLbl="node1" presStyleIdx="1" presStyleCnt="2"/>
      <dgm:spPr/>
    </dgm:pt>
    <dgm:pt modelId="{877DE5CF-76E9-4727-9187-A368CAC4DE6A}" type="pres">
      <dgm:prSet presAssocID="{6323330F-509C-4075-BD88-4280C7EA978E}" presName="descendantArrow" presStyleCnt="0"/>
      <dgm:spPr/>
    </dgm:pt>
    <dgm:pt modelId="{1C1B7A96-87CA-4BCD-8FD4-FB9FC4AC44B2}" type="pres">
      <dgm:prSet presAssocID="{B3B95DF6-EE8D-42F5-AD58-35FFA13DA989}" presName="childTextArrow" presStyleLbl="fgAccFollowNode1" presStyleIdx="8" presStyleCnt="11">
        <dgm:presLayoutVars>
          <dgm:bulletEnabled val="1"/>
        </dgm:presLayoutVars>
      </dgm:prSet>
      <dgm:spPr/>
    </dgm:pt>
    <dgm:pt modelId="{E3026258-246B-4898-9BA3-F08FB819AF73}" type="pres">
      <dgm:prSet presAssocID="{DF7F0EDB-074D-4F0C-B7DD-58E9A2CF9429}" presName="childTextArrow" presStyleLbl="fgAccFollowNode1" presStyleIdx="9" presStyleCnt="11">
        <dgm:presLayoutVars>
          <dgm:bulletEnabled val="1"/>
        </dgm:presLayoutVars>
      </dgm:prSet>
      <dgm:spPr/>
    </dgm:pt>
    <dgm:pt modelId="{9B6C3AAB-6A04-4C07-9E40-A239CD69D81D}" type="pres">
      <dgm:prSet presAssocID="{06DAB872-176D-43B1-8392-83380D55BD0F}" presName="childTextArrow" presStyleLbl="fgAccFollowNode1" presStyleIdx="10" presStyleCnt="11">
        <dgm:presLayoutVars>
          <dgm:bulletEnabled val="1"/>
        </dgm:presLayoutVars>
      </dgm:prSet>
      <dgm:spPr/>
    </dgm:pt>
  </dgm:ptLst>
  <dgm:cxnLst>
    <dgm:cxn modelId="{CD9CDD03-EB32-4804-9F96-886D620D0E92}" type="presOf" srcId="{6323330F-509C-4075-BD88-4280C7EA978E}" destId="{9CB40F8F-E8A3-4357-A5DE-1A57F84769D4}" srcOrd="0" destOrd="0" presId="urn:microsoft.com/office/officeart/2005/8/layout/process4"/>
    <dgm:cxn modelId="{86B6DB05-1868-4A0A-87C8-4413F42BA5C7}" type="presOf" srcId="{854A69BF-4B05-4655-AF7E-F4E71C6CB08A}" destId="{078A462C-C427-46A6-94A0-4382E3B0B794}" srcOrd="0" destOrd="0" presId="urn:microsoft.com/office/officeart/2005/8/layout/process4"/>
    <dgm:cxn modelId="{F8911712-0AB9-4929-87A0-3C1FD71F9EDF}" srcId="{2769CEE3-0668-431F-89A6-32E5834657AB}" destId="{C541C3B4-2B43-472E-99EA-3F8F5EAD9E3F}" srcOrd="1" destOrd="0" parTransId="{54EA1D48-9096-4A8E-B561-75B5646CE0F3}" sibTransId="{4CB33B7A-AD12-4228-A31A-C55DB6FE78D7}"/>
    <dgm:cxn modelId="{D4384E1B-E9EA-4E0E-94A8-A8E8859BA652}" srcId="{C541C3B4-2B43-472E-99EA-3F8F5EAD9E3F}" destId="{1A4C4A24-5CE9-438E-B10B-E67D8A6983AD}" srcOrd="6" destOrd="0" parTransId="{40E123A6-A350-482D-AFC9-848A8B371940}" sibTransId="{6576ED6A-C630-46A0-AF57-638364A03601}"/>
    <dgm:cxn modelId="{201C231F-238C-441F-9688-B6EAFD74B768}" srcId="{C541C3B4-2B43-472E-99EA-3F8F5EAD9E3F}" destId="{201CB6BB-E26E-4425-9335-9DD8A8BD1ACB}" srcOrd="3" destOrd="0" parTransId="{E6392D3A-09AD-4C06-B078-09569BBBDFFB}" sibTransId="{C64F29C7-9012-4B7A-9121-B187439AAD5A}"/>
    <dgm:cxn modelId="{4769AE24-7C1C-478B-AE2F-E70C586819E7}" type="presOf" srcId="{C541C3B4-2B43-472E-99EA-3F8F5EAD9E3F}" destId="{CF8DE8EF-EC96-4812-A434-18E75477257B}" srcOrd="0" destOrd="0" presId="urn:microsoft.com/office/officeart/2005/8/layout/process4"/>
    <dgm:cxn modelId="{72ADA52C-22F3-41D7-9554-7E8BDB831218}" type="presOf" srcId="{59D82A7C-9CE6-49E8-B180-EFA17DF79552}" destId="{F13D8F96-4707-4288-9AE2-E37AF38474BB}" srcOrd="0" destOrd="0" presId="urn:microsoft.com/office/officeart/2005/8/layout/process4"/>
    <dgm:cxn modelId="{3F2E0B2E-9BCB-45F0-9402-201F64B47D13}" srcId="{C541C3B4-2B43-472E-99EA-3F8F5EAD9E3F}" destId="{59D82A7C-9CE6-49E8-B180-EFA17DF79552}" srcOrd="1" destOrd="0" parTransId="{D58992F6-5384-4933-8D74-3DC997983982}" sibTransId="{618B13B1-0DAD-4B2A-B3C5-38169AD8DC5D}"/>
    <dgm:cxn modelId="{B47D6839-2587-4894-94DD-E317B64E9806}" type="presOf" srcId="{B3B95DF6-EE8D-42F5-AD58-35FFA13DA989}" destId="{1C1B7A96-87CA-4BCD-8FD4-FB9FC4AC44B2}" srcOrd="0" destOrd="0" presId="urn:microsoft.com/office/officeart/2005/8/layout/process4"/>
    <dgm:cxn modelId="{266A0A3E-D54E-4A18-AC25-0061FF6B051C}" type="presOf" srcId="{201CB6BB-E26E-4425-9335-9DD8A8BD1ACB}" destId="{00D0CEE5-9784-4765-904C-2D2D03A0D2DF}" srcOrd="0" destOrd="0" presId="urn:microsoft.com/office/officeart/2005/8/layout/process4"/>
    <dgm:cxn modelId="{758D233E-9BDA-41CA-94C4-875FF08BBD23}" type="presOf" srcId="{2769CEE3-0668-431F-89A6-32E5834657AB}" destId="{3134A5FF-C46A-4981-9BA2-956FE91B6975}" srcOrd="0" destOrd="0" presId="urn:microsoft.com/office/officeart/2005/8/layout/process4"/>
    <dgm:cxn modelId="{FB617764-BA64-42D2-9165-A15A3CB44F10}" type="presOf" srcId="{1A4C4A24-5CE9-438E-B10B-E67D8A6983AD}" destId="{EC985DE6-D3DD-41CA-8496-5983BC86242A}" srcOrd="0" destOrd="0" presId="urn:microsoft.com/office/officeart/2005/8/layout/process4"/>
    <dgm:cxn modelId="{10194F4C-7558-40A2-914A-E0F3E90D0C92}" srcId="{C541C3B4-2B43-472E-99EA-3F8F5EAD9E3F}" destId="{854A69BF-4B05-4655-AF7E-F4E71C6CB08A}" srcOrd="5" destOrd="0" parTransId="{2C6CC789-5EF3-48B5-9250-E4A70AB02A6D}" sibTransId="{12B6C5F1-DBDA-4D1C-98DA-8A8F3E629F06}"/>
    <dgm:cxn modelId="{853A714D-53A4-4B3F-8E1D-075B264E9350}" type="presOf" srcId="{F7DC9505-5B94-4C71-B232-B30ECF33C178}" destId="{C940F1DC-5C05-43CD-846C-9B2239D138AA}" srcOrd="0" destOrd="0" presId="urn:microsoft.com/office/officeart/2005/8/layout/process4"/>
    <dgm:cxn modelId="{36752858-1A71-43A2-899F-41DDD4A6A164}" srcId="{2769CEE3-0668-431F-89A6-32E5834657AB}" destId="{6323330F-509C-4075-BD88-4280C7EA978E}" srcOrd="0" destOrd="0" parTransId="{21145F86-D733-49B2-9FE3-06189F525120}" sibTransId="{8EF8380F-2F77-42BF-A1D2-9CA85484E1D5}"/>
    <dgm:cxn modelId="{DA8F4B9A-608A-4FEB-820F-A74FC3DD09F0}" srcId="{C541C3B4-2B43-472E-99EA-3F8F5EAD9E3F}" destId="{5702818A-3094-4732-B459-C3D21E678D1D}" srcOrd="2" destOrd="0" parTransId="{E01AB35C-ACC7-4FF3-A15A-C7A2EA07C718}" sibTransId="{43BAF605-83C6-481B-90A0-801601AAE3CA}"/>
    <dgm:cxn modelId="{EE5558A8-765A-43E2-A070-7426AF601E5B}" type="presOf" srcId="{C541C3B4-2B43-472E-99EA-3F8F5EAD9E3F}" destId="{9CEF3FFE-4FBB-475D-BAEF-5ED1130978BA}" srcOrd="1" destOrd="0" presId="urn:microsoft.com/office/officeart/2005/8/layout/process4"/>
    <dgm:cxn modelId="{C32225AB-FB01-4603-BCED-329F13B0826A}" type="presOf" srcId="{DF7F0EDB-074D-4F0C-B7DD-58E9A2CF9429}" destId="{E3026258-246B-4898-9BA3-F08FB819AF73}" srcOrd="0" destOrd="0" presId="urn:microsoft.com/office/officeart/2005/8/layout/process4"/>
    <dgm:cxn modelId="{BB3CB1AD-0538-4930-A03E-94D52DC655E8}" type="presOf" srcId="{FA7F06DE-7BDC-46BE-8DA6-8B60B8D62AE0}" destId="{C8EABD69-303B-4BF8-8993-8A79F722FB89}" srcOrd="0" destOrd="0" presId="urn:microsoft.com/office/officeart/2005/8/layout/process4"/>
    <dgm:cxn modelId="{A9FA2DB0-80E3-4661-9A93-9DB0AA9AD97C}" type="presOf" srcId="{6323330F-509C-4075-BD88-4280C7EA978E}" destId="{A46C7147-6645-4953-A9FC-BE1BA708DAC3}" srcOrd="1" destOrd="0" presId="urn:microsoft.com/office/officeart/2005/8/layout/process4"/>
    <dgm:cxn modelId="{B2CE21BB-DA84-448A-8CDF-8F574DF7F845}" type="presOf" srcId="{06DAB872-176D-43B1-8392-83380D55BD0F}" destId="{9B6C3AAB-6A04-4C07-9E40-A239CD69D81D}" srcOrd="0" destOrd="0" presId="urn:microsoft.com/office/officeart/2005/8/layout/process4"/>
    <dgm:cxn modelId="{D5D037BD-E352-438E-8D47-8E4B6152772D}" srcId="{6323330F-509C-4075-BD88-4280C7EA978E}" destId="{DF7F0EDB-074D-4F0C-B7DD-58E9A2CF9429}" srcOrd="1" destOrd="0" parTransId="{6CDE8F36-3E0D-48C4-B10B-638FD2B1F339}" sibTransId="{85A9539F-3667-4903-A32C-6F18E5E8814F}"/>
    <dgm:cxn modelId="{CA779FC4-B9D1-4858-BC11-4486E05031D1}" srcId="{C541C3B4-2B43-472E-99EA-3F8F5EAD9E3F}" destId="{FA7F06DE-7BDC-46BE-8DA6-8B60B8D62AE0}" srcOrd="4" destOrd="0" parTransId="{6FDE81C6-F0C9-4E7A-B825-B35B4BC9779E}" sibTransId="{ECDA4B3B-5E2C-4837-8705-516A7C22E5EC}"/>
    <dgm:cxn modelId="{0FA1B0C5-A600-4667-B2A9-A6248D0A5507}" srcId="{C541C3B4-2B43-472E-99EA-3F8F5EAD9E3F}" destId="{68216AF8-E60F-47F7-AB79-95478A6A2932}" srcOrd="7" destOrd="0" parTransId="{20DA42ED-E213-471C-A445-CC28CE68111D}" sibTransId="{4E4E04E9-D957-4C83-8CB2-0B33B134A59B}"/>
    <dgm:cxn modelId="{E9D846CA-9FE9-41ED-83C8-ED8BCF396876}" srcId="{6323330F-509C-4075-BD88-4280C7EA978E}" destId="{06DAB872-176D-43B1-8392-83380D55BD0F}" srcOrd="2" destOrd="0" parTransId="{6EE49038-26F2-455D-A265-6F53947B9AE6}" sibTransId="{A7497392-DF6F-4686-8E70-796800214E40}"/>
    <dgm:cxn modelId="{FCCA8DD7-1F0A-4EF0-82DB-133B8CCC42BE}" type="presOf" srcId="{5702818A-3094-4732-B459-C3D21E678D1D}" destId="{1CA7EFF3-2EF3-49AE-93C2-21E0793E6961}" srcOrd="0" destOrd="0" presId="urn:microsoft.com/office/officeart/2005/8/layout/process4"/>
    <dgm:cxn modelId="{B150D0E2-DDD6-462E-B1DB-C4C4EE9CE30F}" type="presOf" srcId="{68216AF8-E60F-47F7-AB79-95478A6A2932}" destId="{88442EB1-AA2F-4666-931F-70B16596288C}" srcOrd="0" destOrd="0" presId="urn:microsoft.com/office/officeart/2005/8/layout/process4"/>
    <dgm:cxn modelId="{15642DE4-4A45-4536-913A-D58B9EA2149B}" srcId="{C541C3B4-2B43-472E-99EA-3F8F5EAD9E3F}" destId="{F7DC9505-5B94-4C71-B232-B30ECF33C178}" srcOrd="0" destOrd="0" parTransId="{EDF64937-56AE-4046-AF9A-4A7EF0396E01}" sibTransId="{2737917F-A4FD-4C3C-9EDB-143C665DE117}"/>
    <dgm:cxn modelId="{4E4E73F9-FD36-4384-8970-DEE497BED0A9}" srcId="{6323330F-509C-4075-BD88-4280C7EA978E}" destId="{B3B95DF6-EE8D-42F5-AD58-35FFA13DA989}" srcOrd="0" destOrd="0" parTransId="{FACF9768-B091-4755-8972-ECC91F0061A8}" sibTransId="{93300937-434E-45F8-B7D2-1F0E5E98ED08}"/>
    <dgm:cxn modelId="{65443059-29F9-407A-9F31-F05C47685B11}" type="presParOf" srcId="{3134A5FF-C46A-4981-9BA2-956FE91B6975}" destId="{A89F1F10-B675-4C0E-9D39-F27AF04952D4}" srcOrd="0" destOrd="0" presId="urn:microsoft.com/office/officeart/2005/8/layout/process4"/>
    <dgm:cxn modelId="{E4961479-07AD-4ADC-BDDC-E2398107B901}" type="presParOf" srcId="{A89F1F10-B675-4C0E-9D39-F27AF04952D4}" destId="{CF8DE8EF-EC96-4812-A434-18E75477257B}" srcOrd="0" destOrd="0" presId="urn:microsoft.com/office/officeart/2005/8/layout/process4"/>
    <dgm:cxn modelId="{3E296D9C-5C65-42D3-8F99-545477C8ADA3}" type="presParOf" srcId="{A89F1F10-B675-4C0E-9D39-F27AF04952D4}" destId="{9CEF3FFE-4FBB-475D-BAEF-5ED1130978BA}" srcOrd="1" destOrd="0" presId="urn:microsoft.com/office/officeart/2005/8/layout/process4"/>
    <dgm:cxn modelId="{CEFA67C8-953F-4ED9-A678-EF83C8CC6CC9}" type="presParOf" srcId="{A89F1F10-B675-4C0E-9D39-F27AF04952D4}" destId="{F95E4741-9C06-4F13-923C-CCD842709C65}" srcOrd="2" destOrd="0" presId="urn:microsoft.com/office/officeart/2005/8/layout/process4"/>
    <dgm:cxn modelId="{6983477E-69B4-4383-8924-EE021F49B4E1}" type="presParOf" srcId="{F95E4741-9C06-4F13-923C-CCD842709C65}" destId="{C940F1DC-5C05-43CD-846C-9B2239D138AA}" srcOrd="0" destOrd="0" presId="urn:microsoft.com/office/officeart/2005/8/layout/process4"/>
    <dgm:cxn modelId="{C06A44EA-840C-4678-908D-F98A24F1F172}" type="presParOf" srcId="{F95E4741-9C06-4F13-923C-CCD842709C65}" destId="{F13D8F96-4707-4288-9AE2-E37AF38474BB}" srcOrd="1" destOrd="0" presId="urn:microsoft.com/office/officeart/2005/8/layout/process4"/>
    <dgm:cxn modelId="{4E8C63BF-A139-42E3-AD10-B9381ED48B7E}" type="presParOf" srcId="{F95E4741-9C06-4F13-923C-CCD842709C65}" destId="{1CA7EFF3-2EF3-49AE-93C2-21E0793E6961}" srcOrd="2" destOrd="0" presId="urn:microsoft.com/office/officeart/2005/8/layout/process4"/>
    <dgm:cxn modelId="{78EEFB03-91C5-477E-98B2-1D3A274BA2CF}" type="presParOf" srcId="{F95E4741-9C06-4F13-923C-CCD842709C65}" destId="{00D0CEE5-9784-4765-904C-2D2D03A0D2DF}" srcOrd="3" destOrd="0" presId="urn:microsoft.com/office/officeart/2005/8/layout/process4"/>
    <dgm:cxn modelId="{05BEA17C-2F07-4B46-8CBA-CD667E6AA7D9}" type="presParOf" srcId="{F95E4741-9C06-4F13-923C-CCD842709C65}" destId="{C8EABD69-303B-4BF8-8993-8A79F722FB89}" srcOrd="4" destOrd="0" presId="urn:microsoft.com/office/officeart/2005/8/layout/process4"/>
    <dgm:cxn modelId="{595339D5-2F34-4879-A642-96070D43DA1A}" type="presParOf" srcId="{F95E4741-9C06-4F13-923C-CCD842709C65}" destId="{078A462C-C427-46A6-94A0-4382E3B0B794}" srcOrd="5" destOrd="0" presId="urn:microsoft.com/office/officeart/2005/8/layout/process4"/>
    <dgm:cxn modelId="{C38ED71D-5ABA-45B1-84FC-E8E111EB7913}" type="presParOf" srcId="{F95E4741-9C06-4F13-923C-CCD842709C65}" destId="{EC985DE6-D3DD-41CA-8496-5983BC86242A}" srcOrd="6" destOrd="0" presId="urn:microsoft.com/office/officeart/2005/8/layout/process4"/>
    <dgm:cxn modelId="{5FC07FFD-9194-4815-A6B0-8F41574D759E}" type="presParOf" srcId="{F95E4741-9C06-4F13-923C-CCD842709C65}" destId="{88442EB1-AA2F-4666-931F-70B16596288C}" srcOrd="7" destOrd="0" presId="urn:microsoft.com/office/officeart/2005/8/layout/process4"/>
    <dgm:cxn modelId="{9F438817-6655-4D0E-92CE-873024C5B168}" type="presParOf" srcId="{3134A5FF-C46A-4981-9BA2-956FE91B6975}" destId="{D079BF09-AA7F-451D-A730-DE39D8D2905D}" srcOrd="1" destOrd="0" presId="urn:microsoft.com/office/officeart/2005/8/layout/process4"/>
    <dgm:cxn modelId="{CC4A57A9-B0BF-4679-B604-856B38318D01}" type="presParOf" srcId="{3134A5FF-C46A-4981-9BA2-956FE91B6975}" destId="{0B358A57-7322-48AE-9C65-67C47C37CBCF}" srcOrd="2" destOrd="0" presId="urn:microsoft.com/office/officeart/2005/8/layout/process4"/>
    <dgm:cxn modelId="{A7079374-7B98-4347-9030-D7BDB6D4330F}" type="presParOf" srcId="{0B358A57-7322-48AE-9C65-67C47C37CBCF}" destId="{9CB40F8F-E8A3-4357-A5DE-1A57F84769D4}" srcOrd="0" destOrd="0" presId="urn:microsoft.com/office/officeart/2005/8/layout/process4"/>
    <dgm:cxn modelId="{25530F5B-B1AE-4766-ACB3-DF51065A7E9E}" type="presParOf" srcId="{0B358A57-7322-48AE-9C65-67C47C37CBCF}" destId="{A46C7147-6645-4953-A9FC-BE1BA708DAC3}" srcOrd="1" destOrd="0" presId="urn:microsoft.com/office/officeart/2005/8/layout/process4"/>
    <dgm:cxn modelId="{AD250F1D-E429-4CEB-A916-8BA224D9DC19}" type="presParOf" srcId="{0B358A57-7322-48AE-9C65-67C47C37CBCF}" destId="{877DE5CF-76E9-4727-9187-A368CAC4DE6A}" srcOrd="2" destOrd="0" presId="urn:microsoft.com/office/officeart/2005/8/layout/process4"/>
    <dgm:cxn modelId="{3C95E11C-BDA4-488D-9281-C109C6C98D63}" type="presParOf" srcId="{877DE5CF-76E9-4727-9187-A368CAC4DE6A}" destId="{1C1B7A96-87CA-4BCD-8FD4-FB9FC4AC44B2}" srcOrd="0" destOrd="0" presId="urn:microsoft.com/office/officeart/2005/8/layout/process4"/>
    <dgm:cxn modelId="{ADB3FCFF-AE3A-433D-BF75-4FDB00B48DC6}" type="presParOf" srcId="{877DE5CF-76E9-4727-9187-A368CAC4DE6A}" destId="{E3026258-246B-4898-9BA3-F08FB819AF73}" srcOrd="1" destOrd="0" presId="urn:microsoft.com/office/officeart/2005/8/layout/process4"/>
    <dgm:cxn modelId="{E570464D-ACFC-4981-A195-E74A423C5F86}" type="presParOf" srcId="{877DE5CF-76E9-4727-9187-A368CAC4DE6A}" destId="{9B6C3AAB-6A04-4C07-9E40-A239CD69D81D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BDD7A-C345-45D2-9F22-3626E902F819}">
      <dsp:nvSpPr>
        <dsp:cNvPr id="0" name=""/>
        <dsp:cNvSpPr/>
      </dsp:nvSpPr>
      <dsp:spPr>
        <a:xfrm>
          <a:off x="0" y="2886152"/>
          <a:ext cx="6096000" cy="9472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Conclusión</a:t>
          </a:r>
        </a:p>
      </dsp:txBody>
      <dsp:txXfrm>
        <a:off x="0" y="2886152"/>
        <a:ext cx="6096000" cy="947299"/>
      </dsp:txXfrm>
    </dsp:sp>
    <dsp:sp modelId="{57E716CF-C2C6-45ED-A1DB-1B75116B3510}">
      <dsp:nvSpPr>
        <dsp:cNvPr id="0" name=""/>
        <dsp:cNvSpPr/>
      </dsp:nvSpPr>
      <dsp:spPr>
        <a:xfrm rot="10800000">
          <a:off x="0" y="1443415"/>
          <a:ext cx="6096000" cy="14569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Resultados</a:t>
          </a:r>
        </a:p>
      </dsp:txBody>
      <dsp:txXfrm rot="-10800000">
        <a:off x="0" y="1443415"/>
        <a:ext cx="6096000" cy="511388"/>
      </dsp:txXfrm>
    </dsp:sp>
    <dsp:sp modelId="{4C6170A1-3249-4965-8693-6F2ADC0A4944}">
      <dsp:nvSpPr>
        <dsp:cNvPr id="0" name=""/>
        <dsp:cNvSpPr/>
      </dsp:nvSpPr>
      <dsp:spPr>
        <a:xfrm>
          <a:off x="0" y="1954803"/>
          <a:ext cx="1523999" cy="4356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Análisis</a:t>
          </a:r>
        </a:p>
      </dsp:txBody>
      <dsp:txXfrm>
        <a:off x="0" y="1954803"/>
        <a:ext cx="1523999" cy="435627"/>
      </dsp:txXfrm>
    </dsp:sp>
    <dsp:sp modelId="{CD65965F-1878-4154-930D-DBD6F7A979CE}">
      <dsp:nvSpPr>
        <dsp:cNvPr id="0" name=""/>
        <dsp:cNvSpPr/>
      </dsp:nvSpPr>
      <dsp:spPr>
        <a:xfrm>
          <a:off x="1524000" y="1954803"/>
          <a:ext cx="1523999" cy="43562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Opción 1</a:t>
          </a:r>
        </a:p>
      </dsp:txBody>
      <dsp:txXfrm>
        <a:off x="1524000" y="1954803"/>
        <a:ext cx="1523999" cy="435627"/>
      </dsp:txXfrm>
    </dsp:sp>
    <dsp:sp modelId="{E47E65C2-F020-4850-84F1-4E71E74ADB9E}">
      <dsp:nvSpPr>
        <dsp:cNvPr id="0" name=""/>
        <dsp:cNvSpPr/>
      </dsp:nvSpPr>
      <dsp:spPr>
        <a:xfrm>
          <a:off x="3048000" y="1954803"/>
          <a:ext cx="1523999" cy="43562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Opción 2</a:t>
          </a:r>
        </a:p>
      </dsp:txBody>
      <dsp:txXfrm>
        <a:off x="3048000" y="1954803"/>
        <a:ext cx="1523999" cy="435627"/>
      </dsp:txXfrm>
    </dsp:sp>
    <dsp:sp modelId="{A2ED3F35-17F8-4725-9859-F8E5D5110E66}">
      <dsp:nvSpPr>
        <dsp:cNvPr id="0" name=""/>
        <dsp:cNvSpPr/>
      </dsp:nvSpPr>
      <dsp:spPr>
        <a:xfrm>
          <a:off x="4572000" y="1954803"/>
          <a:ext cx="1523999" cy="43562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/>
            <a:t>Opcion</a:t>
          </a:r>
          <a:r>
            <a:rPr lang="es-MX" sz="1800" kern="1200" dirty="0"/>
            <a:t> 3</a:t>
          </a:r>
        </a:p>
      </dsp:txBody>
      <dsp:txXfrm>
        <a:off x="4572000" y="1954803"/>
        <a:ext cx="1523999" cy="435627"/>
      </dsp:txXfrm>
    </dsp:sp>
    <dsp:sp modelId="{BDB20652-4C75-4505-B3E3-C93EB1269E74}">
      <dsp:nvSpPr>
        <dsp:cNvPr id="0" name=""/>
        <dsp:cNvSpPr/>
      </dsp:nvSpPr>
      <dsp:spPr>
        <a:xfrm rot="10800000">
          <a:off x="0" y="677"/>
          <a:ext cx="6096000" cy="145694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Introducción</a:t>
          </a:r>
        </a:p>
      </dsp:txBody>
      <dsp:txXfrm rot="-10800000">
        <a:off x="0" y="677"/>
        <a:ext cx="6096000" cy="511388"/>
      </dsp:txXfrm>
    </dsp:sp>
    <dsp:sp modelId="{602F49F3-78F6-4F4A-B372-08E1CCFA1A30}">
      <dsp:nvSpPr>
        <dsp:cNvPr id="0" name=""/>
        <dsp:cNvSpPr/>
      </dsp:nvSpPr>
      <dsp:spPr>
        <a:xfrm>
          <a:off x="0" y="512066"/>
          <a:ext cx="3047999" cy="43562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¿Necesitas una estrategia?</a:t>
          </a:r>
        </a:p>
      </dsp:txBody>
      <dsp:txXfrm>
        <a:off x="0" y="512066"/>
        <a:ext cx="3047999" cy="435627"/>
      </dsp:txXfrm>
    </dsp:sp>
    <dsp:sp modelId="{4353CF96-A32F-4897-94B3-9A2DCB31A3A7}">
      <dsp:nvSpPr>
        <dsp:cNvPr id="0" name=""/>
        <dsp:cNvSpPr/>
      </dsp:nvSpPr>
      <dsp:spPr>
        <a:xfrm>
          <a:off x="3048000" y="512066"/>
          <a:ext cx="3047999" cy="4356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¿Sugerencias?</a:t>
          </a:r>
        </a:p>
      </dsp:txBody>
      <dsp:txXfrm>
        <a:off x="3048000" y="512066"/>
        <a:ext cx="3047999" cy="43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5E2AB-DD1D-412C-BC40-352A736D6F13}">
      <dsp:nvSpPr>
        <dsp:cNvPr id="0" name=""/>
        <dsp:cNvSpPr/>
      </dsp:nvSpPr>
      <dsp:spPr>
        <a:xfrm>
          <a:off x="0" y="265305"/>
          <a:ext cx="60960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 err="1"/>
            <a:t>Synergy</a:t>
          </a:r>
          <a:r>
            <a:rPr lang="es-MX" sz="1000" kern="1200" dirty="0"/>
            <a:t> </a:t>
          </a:r>
          <a:r>
            <a:rPr lang="es-MX" sz="1000" kern="1200" dirty="0" err="1"/>
            <a:t>logistics</a:t>
          </a:r>
          <a:r>
            <a:rPr lang="es-MX" sz="1000" kern="1200" dirty="0"/>
            <a:t> está </a:t>
          </a:r>
          <a:r>
            <a:rPr lang="es-ES" sz="1000" kern="1200" dirty="0"/>
            <a:t>considerando la posibilidad de enfocar sus esfuerzos en las 10 rutas más demandadas. Acorde a los flujos de importación y exportación.</a:t>
          </a:r>
          <a:endParaRPr lang="es-MX" sz="1000" kern="1200" dirty="0"/>
        </a:p>
      </dsp:txBody>
      <dsp:txXfrm>
        <a:off x="0" y="265305"/>
        <a:ext cx="6096000" cy="667800"/>
      </dsp:txXfrm>
    </dsp:sp>
    <dsp:sp modelId="{36976978-988E-4189-8B23-1481D11F4DE4}">
      <dsp:nvSpPr>
        <dsp:cNvPr id="0" name=""/>
        <dsp:cNvSpPr/>
      </dsp:nvSpPr>
      <dsp:spPr>
        <a:xfrm>
          <a:off x="304800" y="29145"/>
          <a:ext cx="426720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Opción 1) Rutas de importación y exportación.</a:t>
          </a:r>
          <a:endParaRPr lang="es-MX" sz="1000" kern="1200" dirty="0"/>
        </a:p>
      </dsp:txBody>
      <dsp:txXfrm>
        <a:off x="327857" y="52202"/>
        <a:ext cx="4221086" cy="426206"/>
      </dsp:txXfrm>
    </dsp:sp>
    <dsp:sp modelId="{4F8E7473-A0F6-46A7-B24F-9466A9F0655A}">
      <dsp:nvSpPr>
        <dsp:cNvPr id="0" name=""/>
        <dsp:cNvSpPr/>
      </dsp:nvSpPr>
      <dsp:spPr>
        <a:xfrm>
          <a:off x="0" y="1255664"/>
          <a:ext cx="60960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¿Cuáles son los 3 medios de transporte más importantes para </a:t>
          </a:r>
          <a:r>
            <a:rPr lang="es-ES" sz="1000" kern="1200" dirty="0" err="1"/>
            <a:t>Synergy</a:t>
          </a:r>
          <a:r>
            <a:rPr lang="es-ES" sz="1000" kern="1200" dirty="0"/>
            <a:t> </a:t>
          </a:r>
          <a:r>
            <a:rPr lang="es-ES" sz="1000" kern="1200" dirty="0" err="1"/>
            <a:t>logistics</a:t>
          </a:r>
          <a:r>
            <a:rPr lang="es-ES" sz="1000" kern="1200" dirty="0"/>
            <a:t> considerando el valor de las importaciones y exportaciones? ¿Cuál es medio de transporte que podrían </a:t>
          </a:r>
          <a:r>
            <a:rPr lang="es-MX" sz="1000" kern="1200" dirty="0"/>
            <a:t>reducir?</a:t>
          </a:r>
          <a:r>
            <a:rPr lang="es-ES" sz="1000" kern="1200" dirty="0"/>
            <a:t>.</a:t>
          </a:r>
          <a:endParaRPr lang="es-MX" sz="1000" kern="1200" dirty="0"/>
        </a:p>
      </dsp:txBody>
      <dsp:txXfrm>
        <a:off x="0" y="1255664"/>
        <a:ext cx="6096000" cy="806400"/>
      </dsp:txXfrm>
    </dsp:sp>
    <dsp:sp modelId="{64AC4678-A2CF-4CDA-B05E-BAB05553E7CA}">
      <dsp:nvSpPr>
        <dsp:cNvPr id="0" name=""/>
        <dsp:cNvSpPr/>
      </dsp:nvSpPr>
      <dsp:spPr>
        <a:xfrm>
          <a:off x="304800" y="1019504"/>
          <a:ext cx="426720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Opción 2) Medio de transporte utilizado.</a:t>
          </a:r>
          <a:endParaRPr lang="es-MX" sz="1000" kern="1200" dirty="0"/>
        </a:p>
      </dsp:txBody>
      <dsp:txXfrm>
        <a:off x="327857" y="1042561"/>
        <a:ext cx="4221086" cy="426206"/>
      </dsp:txXfrm>
    </dsp:sp>
    <dsp:sp modelId="{D0243DE6-9B9A-4A6B-9A2F-E83BCDB66C52}">
      <dsp:nvSpPr>
        <dsp:cNvPr id="0" name=""/>
        <dsp:cNvSpPr/>
      </dsp:nvSpPr>
      <dsp:spPr>
        <a:xfrm>
          <a:off x="0" y="2384625"/>
          <a:ext cx="6096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Si </a:t>
          </a:r>
          <a:r>
            <a:rPr lang="es-MX" sz="1000" kern="1200" dirty="0" err="1"/>
            <a:t>Synergy</a:t>
          </a:r>
          <a:r>
            <a:rPr lang="es-MX" sz="1000" kern="1200" dirty="0"/>
            <a:t> </a:t>
          </a:r>
          <a:r>
            <a:rPr lang="es-MX" sz="1000" kern="1200" dirty="0" err="1"/>
            <a:t>Logistics</a:t>
          </a:r>
          <a:r>
            <a:rPr lang="es-MX" sz="1000" kern="1200" dirty="0"/>
            <a:t>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quisiera enfocarse en los países que le generan el 80% del valor de las exportaciones e importaciones ¿en qué grupo de países debería enfocar sus </a:t>
          </a:r>
          <a:r>
            <a:rPr lang="es-MX" sz="1000" kern="1200" dirty="0"/>
            <a:t>esfuerzos?</a:t>
          </a:r>
        </a:p>
      </dsp:txBody>
      <dsp:txXfrm>
        <a:off x="0" y="2384625"/>
        <a:ext cx="6096000" cy="831600"/>
      </dsp:txXfrm>
    </dsp:sp>
    <dsp:sp modelId="{1BADBA2F-840F-4CB8-B256-2C8C5707EDDB}">
      <dsp:nvSpPr>
        <dsp:cNvPr id="0" name=""/>
        <dsp:cNvSpPr/>
      </dsp:nvSpPr>
      <dsp:spPr>
        <a:xfrm>
          <a:off x="304800" y="2148465"/>
          <a:ext cx="4267200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chemeClr val="tx1">
                  <a:lumMod val="75000"/>
                </a:schemeClr>
              </a:solidFill>
            </a:rPr>
            <a:t>Opción 3) Valor total de importaciones y exportaciones.</a:t>
          </a:r>
          <a:endParaRPr lang="es-MX" sz="10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327857" y="2171522"/>
        <a:ext cx="422108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E5B4D-186B-48CF-BDB3-3F179E27FC39}">
      <dsp:nvSpPr>
        <dsp:cNvPr id="0" name=""/>
        <dsp:cNvSpPr/>
      </dsp:nvSpPr>
      <dsp:spPr>
        <a:xfrm>
          <a:off x="1905" y="43436"/>
          <a:ext cx="1857374" cy="487040"/>
        </a:xfrm>
        <a:prstGeom prst="rect">
          <a:avLst/>
        </a:prstGeom>
        <a:solidFill>
          <a:srgbClr val="5B9BD5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Mantener el ritmo que ya se tiene tanto en costo como afluencia y número de ventas</a:t>
          </a:r>
        </a:p>
      </dsp:txBody>
      <dsp:txXfrm>
        <a:off x="1905" y="43436"/>
        <a:ext cx="1857374" cy="487040"/>
      </dsp:txXfrm>
    </dsp:sp>
    <dsp:sp modelId="{412DA5CD-A566-4A29-A6B2-7D841E531221}">
      <dsp:nvSpPr>
        <dsp:cNvPr id="0" name=""/>
        <dsp:cNvSpPr/>
      </dsp:nvSpPr>
      <dsp:spPr>
        <a:xfrm>
          <a:off x="1905" y="530477"/>
          <a:ext cx="1857374" cy="882689"/>
        </a:xfrm>
        <a:prstGeom prst="rect">
          <a:avLst/>
        </a:prstGeom>
        <a:solidFill>
          <a:srgbClr val="ACCCEA">
            <a:alpha val="89804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Rutas: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China -&gt; México</a:t>
          </a:r>
        </a:p>
      </dsp:txBody>
      <dsp:txXfrm>
        <a:off x="1905" y="530477"/>
        <a:ext cx="1857374" cy="882689"/>
      </dsp:txXfrm>
    </dsp:sp>
    <dsp:sp modelId="{61B05A4F-1BC3-47F6-B1C4-E144D0372A38}">
      <dsp:nvSpPr>
        <dsp:cNvPr id="0" name=""/>
        <dsp:cNvSpPr/>
      </dsp:nvSpPr>
      <dsp:spPr>
        <a:xfrm>
          <a:off x="2119312" y="43436"/>
          <a:ext cx="1857374" cy="487040"/>
        </a:xfrm>
        <a:prstGeom prst="rect">
          <a:avLst/>
        </a:prstGeom>
        <a:solidFill>
          <a:srgbClr val="F4B084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>
              <a:solidFill>
                <a:schemeClr val="tx1"/>
              </a:solidFill>
            </a:rPr>
            <a:t>Aumentar el numero de ventas en esta ruta, mantener promedio de venta</a:t>
          </a:r>
        </a:p>
      </dsp:txBody>
      <dsp:txXfrm>
        <a:off x="2119312" y="43436"/>
        <a:ext cx="1857374" cy="487040"/>
      </dsp:txXfrm>
    </dsp:sp>
    <dsp:sp modelId="{9D7BCBE7-D426-4551-8748-A61A08CE7344}">
      <dsp:nvSpPr>
        <dsp:cNvPr id="0" name=""/>
        <dsp:cNvSpPr/>
      </dsp:nvSpPr>
      <dsp:spPr>
        <a:xfrm>
          <a:off x="2119312" y="530477"/>
          <a:ext cx="1857374" cy="882689"/>
        </a:xfrm>
        <a:prstGeom prst="rect">
          <a:avLst/>
        </a:prstGeom>
        <a:solidFill>
          <a:srgbClr val="F9D1B9">
            <a:alpha val="89804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Rutas: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Alemania -&gt; Italia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Canadá -&gt; México</a:t>
          </a:r>
        </a:p>
      </dsp:txBody>
      <dsp:txXfrm>
        <a:off x="2119312" y="530477"/>
        <a:ext cx="1857374" cy="882689"/>
      </dsp:txXfrm>
    </dsp:sp>
    <dsp:sp modelId="{CEE257A6-43A7-406C-8FDA-DD6C9B03048E}">
      <dsp:nvSpPr>
        <dsp:cNvPr id="0" name=""/>
        <dsp:cNvSpPr/>
      </dsp:nvSpPr>
      <dsp:spPr>
        <a:xfrm>
          <a:off x="4236719" y="43436"/>
          <a:ext cx="1857374" cy="487040"/>
        </a:xfrm>
        <a:prstGeom prst="rect">
          <a:avLst/>
        </a:prstGeom>
        <a:solidFill>
          <a:srgbClr val="FFD966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>
              <a:solidFill>
                <a:schemeClr val="tx1"/>
              </a:solidFill>
            </a:rPr>
            <a:t>Aumentar venta de viajes de mayor costo (meses sin intereses, promociones)</a:t>
          </a:r>
        </a:p>
      </dsp:txBody>
      <dsp:txXfrm>
        <a:off x="4236719" y="43436"/>
        <a:ext cx="1857374" cy="487040"/>
      </dsp:txXfrm>
    </dsp:sp>
    <dsp:sp modelId="{7E084EE8-DAF8-4B31-BFEE-D2DFDAFE3B23}">
      <dsp:nvSpPr>
        <dsp:cNvPr id="0" name=""/>
        <dsp:cNvSpPr/>
      </dsp:nvSpPr>
      <dsp:spPr>
        <a:xfrm>
          <a:off x="4236719" y="530477"/>
          <a:ext cx="1857374" cy="882689"/>
        </a:xfrm>
        <a:prstGeom prst="rect">
          <a:avLst/>
        </a:prstGeom>
        <a:solidFill>
          <a:srgbClr val="FFEEB9">
            <a:alpha val="89804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Rutas: 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Japón -&gt; China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EUA -&gt; México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/>
            <a:t>Japón -&gt;México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 err="1"/>
            <a:t>Sourth</a:t>
          </a:r>
          <a:r>
            <a:rPr lang="es-MX" sz="1000" kern="1200" dirty="0"/>
            <a:t> </a:t>
          </a:r>
          <a:r>
            <a:rPr lang="es-MX" sz="1000" kern="1200" dirty="0" err="1"/>
            <a:t>Korea</a:t>
          </a:r>
          <a:r>
            <a:rPr lang="es-MX" sz="1000" kern="1200" dirty="0"/>
            <a:t> -&gt; Vietnam </a:t>
          </a:r>
        </a:p>
      </dsp:txBody>
      <dsp:txXfrm>
        <a:off x="4236719" y="530477"/>
        <a:ext cx="1857374" cy="8826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F3FFE-4FBB-475D-BAEF-5ED1130978BA}">
      <dsp:nvSpPr>
        <dsp:cNvPr id="0" name=""/>
        <dsp:cNvSpPr/>
      </dsp:nvSpPr>
      <dsp:spPr>
        <a:xfrm>
          <a:off x="0" y="1858370"/>
          <a:ext cx="8642351" cy="1219292"/>
        </a:xfrm>
        <a:prstGeom prst="rect">
          <a:avLst/>
        </a:prstGeom>
        <a:solidFill>
          <a:srgbClr val="00B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Para todos aquellos con un promedio de venta menor a 10billones solo se deberá aumentar el número de transacciones</a:t>
          </a:r>
        </a:p>
      </dsp:txBody>
      <dsp:txXfrm>
        <a:off x="0" y="1858370"/>
        <a:ext cx="8642351" cy="658417"/>
      </dsp:txXfrm>
    </dsp:sp>
    <dsp:sp modelId="{C940F1DC-5C05-43CD-846C-9B2239D138AA}">
      <dsp:nvSpPr>
        <dsp:cNvPr id="0" name=""/>
        <dsp:cNvSpPr/>
      </dsp:nvSpPr>
      <dsp:spPr>
        <a:xfrm>
          <a:off x="0" y="2492402"/>
          <a:ext cx="1080293" cy="560874"/>
        </a:xfrm>
        <a:prstGeom prst="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México - Importando</a:t>
          </a:r>
        </a:p>
      </dsp:txBody>
      <dsp:txXfrm>
        <a:off x="0" y="2492402"/>
        <a:ext cx="1080293" cy="560874"/>
      </dsp:txXfrm>
    </dsp:sp>
    <dsp:sp modelId="{F13D8F96-4707-4288-9AE2-E37AF38474BB}">
      <dsp:nvSpPr>
        <dsp:cNvPr id="0" name=""/>
        <dsp:cNvSpPr/>
      </dsp:nvSpPr>
      <dsp:spPr>
        <a:xfrm>
          <a:off x="1080293" y="2492402"/>
          <a:ext cx="1080293" cy="560874"/>
        </a:xfrm>
        <a:prstGeom prst="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Estados Unidos - Importando</a:t>
          </a:r>
        </a:p>
      </dsp:txBody>
      <dsp:txXfrm>
        <a:off x="1080293" y="2492402"/>
        <a:ext cx="1080293" cy="560874"/>
      </dsp:txXfrm>
    </dsp:sp>
    <dsp:sp modelId="{1CA7EFF3-2EF3-49AE-93C2-21E0793E6961}">
      <dsp:nvSpPr>
        <dsp:cNvPr id="0" name=""/>
        <dsp:cNvSpPr/>
      </dsp:nvSpPr>
      <dsp:spPr>
        <a:xfrm>
          <a:off x="2160587" y="2492402"/>
          <a:ext cx="1080293" cy="560874"/>
        </a:xfrm>
        <a:prstGeom prst="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Alemania - Importando</a:t>
          </a:r>
        </a:p>
      </dsp:txBody>
      <dsp:txXfrm>
        <a:off x="2160587" y="2492402"/>
        <a:ext cx="1080293" cy="560874"/>
      </dsp:txXfrm>
    </dsp:sp>
    <dsp:sp modelId="{00D0CEE5-9784-4765-904C-2D2D03A0D2DF}">
      <dsp:nvSpPr>
        <dsp:cNvPr id="0" name=""/>
        <dsp:cNvSpPr/>
      </dsp:nvSpPr>
      <dsp:spPr>
        <a:xfrm>
          <a:off x="3240881" y="2492402"/>
          <a:ext cx="1080293" cy="560874"/>
        </a:xfrm>
        <a:prstGeom prst="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Japón- Importando</a:t>
          </a:r>
        </a:p>
      </dsp:txBody>
      <dsp:txXfrm>
        <a:off x="3240881" y="2492402"/>
        <a:ext cx="1080293" cy="560874"/>
      </dsp:txXfrm>
    </dsp:sp>
    <dsp:sp modelId="{C8EABD69-303B-4BF8-8993-8A79F722FB89}">
      <dsp:nvSpPr>
        <dsp:cNvPr id="0" name=""/>
        <dsp:cNvSpPr/>
      </dsp:nvSpPr>
      <dsp:spPr>
        <a:xfrm>
          <a:off x="4321175" y="2492402"/>
          <a:ext cx="1080293" cy="560874"/>
        </a:xfrm>
        <a:prstGeom prst="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Polonia- Importando</a:t>
          </a:r>
        </a:p>
      </dsp:txBody>
      <dsp:txXfrm>
        <a:off x="4321175" y="2492402"/>
        <a:ext cx="1080293" cy="560874"/>
      </dsp:txXfrm>
    </dsp:sp>
    <dsp:sp modelId="{078A462C-C427-46A6-94A0-4382E3B0B794}">
      <dsp:nvSpPr>
        <dsp:cNvPr id="0" name=""/>
        <dsp:cNvSpPr/>
      </dsp:nvSpPr>
      <dsp:spPr>
        <a:xfrm>
          <a:off x="5401469" y="2492402"/>
          <a:ext cx="1080293" cy="560874"/>
        </a:xfrm>
        <a:prstGeom prst="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España- Exportando</a:t>
          </a:r>
        </a:p>
      </dsp:txBody>
      <dsp:txXfrm>
        <a:off x="5401469" y="2492402"/>
        <a:ext cx="1080293" cy="560874"/>
      </dsp:txXfrm>
    </dsp:sp>
    <dsp:sp modelId="{EC985DE6-D3DD-41CA-8496-5983BC86242A}">
      <dsp:nvSpPr>
        <dsp:cNvPr id="0" name=""/>
        <dsp:cNvSpPr/>
      </dsp:nvSpPr>
      <dsp:spPr>
        <a:xfrm>
          <a:off x="6481763" y="2492402"/>
          <a:ext cx="1080293" cy="560874"/>
        </a:xfrm>
        <a:prstGeom prst="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Bélgica - Exportando</a:t>
          </a:r>
        </a:p>
      </dsp:txBody>
      <dsp:txXfrm>
        <a:off x="6481763" y="2492402"/>
        <a:ext cx="1080293" cy="560874"/>
      </dsp:txXfrm>
    </dsp:sp>
    <dsp:sp modelId="{88442EB1-AA2F-4666-931F-70B16596288C}">
      <dsp:nvSpPr>
        <dsp:cNvPr id="0" name=""/>
        <dsp:cNvSpPr/>
      </dsp:nvSpPr>
      <dsp:spPr>
        <a:xfrm>
          <a:off x="7562057" y="2492402"/>
          <a:ext cx="1080293" cy="560874"/>
        </a:xfrm>
        <a:prstGeom prst="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Italia - Exportando</a:t>
          </a:r>
        </a:p>
      </dsp:txBody>
      <dsp:txXfrm>
        <a:off x="7562057" y="2492402"/>
        <a:ext cx="1080293" cy="560874"/>
      </dsp:txXfrm>
    </dsp:sp>
    <dsp:sp modelId="{A46C7147-6645-4953-A9FC-BE1BA708DAC3}">
      <dsp:nvSpPr>
        <dsp:cNvPr id="0" name=""/>
        <dsp:cNvSpPr/>
      </dsp:nvSpPr>
      <dsp:spPr>
        <a:xfrm rot="10800000">
          <a:off x="0" y="1388"/>
          <a:ext cx="8642351" cy="1875271"/>
        </a:xfrm>
        <a:prstGeom prst="upArrowCallou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Se recomienda crear promociones a los viajes mas costosos para aumentar el consumo promedio de los países en esta clasificación</a:t>
          </a:r>
        </a:p>
      </dsp:txBody>
      <dsp:txXfrm rot="-10800000">
        <a:off x="0" y="1388"/>
        <a:ext cx="8642351" cy="658220"/>
      </dsp:txXfrm>
    </dsp:sp>
    <dsp:sp modelId="{1C1B7A96-87CA-4BCD-8FD4-FB9FC4AC44B2}">
      <dsp:nvSpPr>
        <dsp:cNvPr id="0" name=""/>
        <dsp:cNvSpPr/>
      </dsp:nvSpPr>
      <dsp:spPr>
        <a:xfrm>
          <a:off x="4219" y="659608"/>
          <a:ext cx="2877970" cy="560706"/>
        </a:xfrm>
        <a:prstGeom prst="rect">
          <a:avLst/>
        </a:prstGeom>
        <a:solidFill>
          <a:srgbClr val="FFEEB9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Emiratos Unidos</a:t>
          </a:r>
        </a:p>
      </dsp:txBody>
      <dsp:txXfrm>
        <a:off x="4219" y="659608"/>
        <a:ext cx="2877970" cy="560706"/>
      </dsp:txXfrm>
    </dsp:sp>
    <dsp:sp modelId="{E3026258-246B-4898-9BA3-F08FB819AF73}">
      <dsp:nvSpPr>
        <dsp:cNvPr id="0" name=""/>
        <dsp:cNvSpPr/>
      </dsp:nvSpPr>
      <dsp:spPr>
        <a:xfrm>
          <a:off x="2882190" y="659608"/>
          <a:ext cx="2877970" cy="560706"/>
        </a:xfrm>
        <a:prstGeom prst="rect">
          <a:avLst/>
        </a:prstGeom>
        <a:solidFill>
          <a:srgbClr val="FFEEB9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Singapur</a:t>
          </a:r>
        </a:p>
      </dsp:txBody>
      <dsp:txXfrm>
        <a:off x="2882190" y="659608"/>
        <a:ext cx="2877970" cy="560706"/>
      </dsp:txXfrm>
    </dsp:sp>
    <dsp:sp modelId="{9B6C3AAB-6A04-4C07-9E40-A239CD69D81D}">
      <dsp:nvSpPr>
        <dsp:cNvPr id="0" name=""/>
        <dsp:cNvSpPr/>
      </dsp:nvSpPr>
      <dsp:spPr>
        <a:xfrm>
          <a:off x="5760160" y="659608"/>
          <a:ext cx="2877970" cy="560706"/>
        </a:xfrm>
        <a:prstGeom prst="rect">
          <a:avLst/>
        </a:prstGeom>
        <a:solidFill>
          <a:srgbClr val="FFEEB9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India</a:t>
          </a:r>
        </a:p>
      </dsp:txBody>
      <dsp:txXfrm>
        <a:off x="5760160" y="659608"/>
        <a:ext cx="2877970" cy="560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59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138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8.sv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slide" Target="slide3.xml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DeniseArias/EmTechProyecto2.git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slide" Target="slide3.xml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slide" Target="slide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3.png"/><Relationship Id="rId1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2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svg"/><Relationship Id="rId7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hyperlink" Target="https://drive.google.com/file/d/1M6Pwo8fgddra5gdRnmjUiFGTUJxwThoC/view?usp=sharing" TargetMode="External"/><Relationship Id="rId4" Type="http://schemas.openxmlformats.org/officeDocument/2006/relationships/slide" Target="slide3.xml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microsoft.com/office/2007/relationships/diagramDrawing" Target="../diagrams/drawing3.xml"/><Relationship Id="rId3" Type="http://schemas.openxmlformats.org/officeDocument/2006/relationships/image" Target="../media/image8.svg"/><Relationship Id="rId7" Type="http://schemas.openxmlformats.org/officeDocument/2006/relationships/image" Target="../media/image24.png"/><Relationship Id="rId12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11" Type="http://schemas.openxmlformats.org/officeDocument/2006/relationships/diagramQuickStyle" Target="../diagrams/quickStyle3.xml"/><Relationship Id="rId5" Type="http://schemas.openxmlformats.org/officeDocument/2006/relationships/image" Target="../media/image22.png"/><Relationship Id="rId10" Type="http://schemas.openxmlformats.org/officeDocument/2006/relationships/diagramLayout" Target="../diagrams/layout3.xml"/><Relationship Id="rId4" Type="http://schemas.openxmlformats.org/officeDocument/2006/relationships/slide" Target="slide3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4549" y="1090750"/>
            <a:ext cx="6836735" cy="1726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Solución para </a:t>
            </a:r>
            <a:r>
              <a:rPr lang="es-MX" sz="4000" dirty="0" err="1"/>
              <a:t>Synergy</a:t>
            </a:r>
            <a:r>
              <a:rPr lang="es-MX" sz="4000" dirty="0"/>
              <a:t> </a:t>
            </a:r>
            <a:r>
              <a:rPr lang="es-MX" sz="4000" dirty="0" err="1"/>
              <a:t>logistics</a:t>
            </a:r>
            <a:endParaRPr sz="4000" dirty="0"/>
          </a:p>
        </p:txBody>
      </p:sp>
      <p:sp>
        <p:nvSpPr>
          <p:cNvPr id="3" name="Google Shape;184;p11">
            <a:extLst>
              <a:ext uri="{FF2B5EF4-FFF2-40B4-BE49-F238E27FC236}">
                <a16:creationId xmlns:a16="http://schemas.microsoft.com/office/drawing/2014/main" id="{C1BFE3FE-A42E-4329-A1F5-75D8AC6DF3DA}"/>
              </a:ext>
            </a:extLst>
          </p:cNvPr>
          <p:cNvSpPr txBox="1">
            <a:spLocks/>
          </p:cNvSpPr>
          <p:nvPr/>
        </p:nvSpPr>
        <p:spPr>
          <a:xfrm>
            <a:off x="685800" y="2325872"/>
            <a:ext cx="5367900" cy="172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MX" sz="2400" dirty="0"/>
              <a:t>Arias González Denise Etaira</a:t>
            </a:r>
            <a:br>
              <a:rPr lang="es-MX" sz="2400" dirty="0"/>
            </a:br>
            <a:r>
              <a:rPr lang="es-MX" sz="2400" dirty="0"/>
              <a:t>G1: Data </a:t>
            </a:r>
            <a:r>
              <a:rPr lang="es-MX" sz="2400" dirty="0" err="1"/>
              <a:t>Science</a:t>
            </a:r>
            <a:endParaRPr lang="es-MX" sz="2400" dirty="0"/>
          </a:p>
          <a:p>
            <a:r>
              <a:rPr lang="es-MX" sz="2400" dirty="0"/>
              <a:t>Proyecto Final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840A989-058F-4B55-8662-574A1AF63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1EEE5C-5A92-4272-AD29-B31007AB8C3F}"/>
              </a:ext>
            </a:extLst>
          </p:cNvPr>
          <p:cNvSpPr txBox="1"/>
          <p:nvPr/>
        </p:nvSpPr>
        <p:spPr>
          <a:xfrm>
            <a:off x="484316" y="208211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Resultados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2C116D7-D131-4CB3-B82D-4C835613C7A8}"/>
              </a:ext>
            </a:extLst>
          </p:cNvPr>
          <p:cNvGrpSpPr/>
          <p:nvPr/>
        </p:nvGrpSpPr>
        <p:grpSpPr>
          <a:xfrm>
            <a:off x="53054" y="4670887"/>
            <a:ext cx="1759757" cy="465952"/>
            <a:chOff x="53054" y="4670887"/>
            <a:chExt cx="1759757" cy="465952"/>
          </a:xfrm>
        </p:grpSpPr>
        <p:pic>
          <p:nvPicPr>
            <p:cNvPr id="6" name="Gráfico 5" descr="Casa">
              <a:extLst>
                <a:ext uri="{FF2B5EF4-FFF2-40B4-BE49-F238E27FC236}">
                  <a16:creationId xmlns:a16="http://schemas.microsoft.com/office/drawing/2014/main" id="{8A05BEAC-0EC6-46DE-A4C9-E4ADE038D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4" y="4670887"/>
              <a:ext cx="445634" cy="445634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C6B3B24-9BAD-4398-A593-B2AE1EBD138B}"/>
                </a:ext>
              </a:extLst>
            </p:cNvPr>
            <p:cNvSpPr txBox="1"/>
            <p:nvPr/>
          </p:nvSpPr>
          <p:spPr>
            <a:xfrm>
              <a:off x="405053" y="4781400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accent6">
                      <a:lumMod val="50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</a:rPr>
                <a:t>Regresar a índice</a:t>
              </a:r>
            </a:p>
          </p:txBody>
        </p:sp>
        <p:sp>
          <p:nvSpPr>
            <p:cNvPr id="8" name="Rectángulo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83856C8-3E75-441E-864D-D26BA4BCF724}"/>
                </a:ext>
              </a:extLst>
            </p:cNvPr>
            <p:cNvSpPr/>
            <p:nvPr/>
          </p:nvSpPr>
          <p:spPr>
            <a:xfrm>
              <a:off x="53054" y="4691205"/>
              <a:ext cx="1680053" cy="44563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Google Shape;248;p17">
            <a:extLst>
              <a:ext uri="{FF2B5EF4-FFF2-40B4-BE49-F238E27FC236}">
                <a16:creationId xmlns:a16="http://schemas.microsoft.com/office/drawing/2014/main" id="{A3059EB7-DDCC-4088-A0D8-BD8AB1B64E1C}"/>
              </a:ext>
            </a:extLst>
          </p:cNvPr>
          <p:cNvSpPr txBox="1">
            <a:spLocks/>
          </p:cNvSpPr>
          <p:nvPr/>
        </p:nvSpPr>
        <p:spPr>
          <a:xfrm>
            <a:off x="298728" y="739899"/>
            <a:ext cx="5567700" cy="56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MX" sz="3600" dirty="0">
                <a:solidFill>
                  <a:schemeClr val="accent5"/>
                </a:solidFill>
              </a:rPr>
              <a:t>Opción 3)</a:t>
            </a:r>
          </a:p>
        </p:txBody>
      </p:sp>
      <p:sp>
        <p:nvSpPr>
          <p:cNvPr id="11" name="Google Shape;249;p17">
            <a:extLst>
              <a:ext uri="{FF2B5EF4-FFF2-40B4-BE49-F238E27FC236}">
                <a16:creationId xmlns:a16="http://schemas.microsoft.com/office/drawing/2014/main" id="{074A432C-6BDC-4D9A-B7B2-BEC85EAE7329}"/>
              </a:ext>
            </a:extLst>
          </p:cNvPr>
          <p:cNvSpPr txBox="1">
            <a:spLocks/>
          </p:cNvSpPr>
          <p:nvPr/>
        </p:nvSpPr>
        <p:spPr>
          <a:xfrm>
            <a:off x="2658440" y="517378"/>
            <a:ext cx="5567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spcAft>
                <a:spcPts val="1000"/>
              </a:spcAft>
              <a:buFont typeface="Roboto Condensed Light"/>
              <a:buNone/>
            </a:pPr>
            <a:r>
              <a:rPr lang="es-ES" dirty="0"/>
              <a:t>En esta se clasificaron 2 colores países amarillos y países verdes del 80% mencionado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CA022E1D-1552-49CC-ACF2-C8947E1B8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724936"/>
              </p:ext>
            </p:extLst>
          </p:nvPr>
        </p:nvGraphicFramePr>
        <p:xfrm>
          <a:off x="275870" y="1502263"/>
          <a:ext cx="8642351" cy="3079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9668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C2174F6-F940-421B-BBC2-13D86BEC1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s-MX" dirty="0"/>
              <a:t>De forma personal recomiendo la opción 1 usando las modificaciones creadas para poder ser mas específicos con quien y el como poder hacer la estrategia para 2021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550FFBA-343D-4BC9-9481-44A5B33E0A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77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Gracias!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Tienes dudas?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/>
              <a:t>Podrás encontrar el código fuente en: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b="1" dirty="0">
                <a:solidFill>
                  <a:schemeClr val="accent4">
                    <a:lumMod val="75000"/>
                  </a:schemeClr>
                </a:solidFill>
              </a:rPr>
              <a:t>https://github.com/DeniseArias/EmTechProyecto2.git</a:t>
            </a:r>
            <a:endParaRPr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 descr="github-logo - Sfera Labs">
            <a:extLst>
              <a:ext uri="{FF2B5EF4-FFF2-40B4-BE49-F238E27FC236}">
                <a16:creationId xmlns:a16="http://schemas.microsoft.com/office/drawing/2014/main" id="{E9742B04-B50F-4B91-A6EE-D531F2311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72" y="487550"/>
            <a:ext cx="3072256" cy="204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hlinkClick r:id="rId5"/>
            <a:extLst>
              <a:ext uri="{FF2B5EF4-FFF2-40B4-BE49-F238E27FC236}">
                <a16:creationId xmlns:a16="http://schemas.microsoft.com/office/drawing/2014/main" id="{2546000F-1C72-43D8-AC4C-126C7BBFBCBB}"/>
              </a:ext>
            </a:extLst>
          </p:cNvPr>
          <p:cNvSpPr/>
          <p:nvPr/>
        </p:nvSpPr>
        <p:spPr>
          <a:xfrm>
            <a:off x="1749778" y="4018844"/>
            <a:ext cx="5644444" cy="37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HOLA!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/>
              <a:t>Mi nombre es Denise Etaira 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/>
              <a:t>S</a:t>
            </a:r>
            <a:r>
              <a:rPr lang="en" sz="2000" dirty="0"/>
              <a:t>oy ingeniero de software y estoy aqui para darte una solución. 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Puedes contactarme en deag.arias@gmail.com</a:t>
            </a:r>
            <a:endParaRPr sz="2000" b="1" dirty="0"/>
          </a:p>
        </p:txBody>
      </p:sp>
      <p:pic>
        <p:nvPicPr>
          <p:cNvPr id="215" name="Google Shape;215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3551274" y="367400"/>
            <a:ext cx="2053426" cy="19970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F5378"/>
                </a:solidFill>
              </a:rPr>
              <a:t>¿</a:t>
            </a:r>
            <a:r>
              <a:rPr lang="es-MX" dirty="0">
                <a:solidFill>
                  <a:srgbClr val="3F5378"/>
                </a:solidFill>
              </a:rPr>
              <a:t>Qué podrás encontrar en este documento?</a:t>
            </a:r>
            <a:endParaRPr dirty="0"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A2196F47-1A07-4EB3-8A4E-B2AA00806B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7982652"/>
              </p:ext>
            </p:extLst>
          </p:nvPr>
        </p:nvGraphicFramePr>
        <p:xfrm>
          <a:off x="1699097" y="654684"/>
          <a:ext cx="6096000" cy="383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Google Shape;301;p20">
            <a:extLst>
              <a:ext uri="{FF2B5EF4-FFF2-40B4-BE49-F238E27FC236}">
                <a16:creationId xmlns:a16="http://schemas.microsoft.com/office/drawing/2014/main" id="{6C3D7DAA-1639-476E-A0B4-21E651934EC0}"/>
              </a:ext>
            </a:extLst>
          </p:cNvPr>
          <p:cNvSpPr txBox="1">
            <a:spLocks/>
          </p:cNvSpPr>
          <p:nvPr/>
        </p:nvSpPr>
        <p:spPr>
          <a:xfrm>
            <a:off x="126460" y="1079211"/>
            <a:ext cx="992221" cy="29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ts val="1000"/>
              </a:spcAft>
              <a:buFont typeface="Roboto Condensed Light"/>
              <a:buNone/>
            </a:pPr>
            <a:r>
              <a:rPr lang="es-ES" sz="1200" dirty="0"/>
              <a:t>Puedes presionarlos para dirigirte rápidamente a la información requerida </a:t>
            </a:r>
          </a:p>
        </p:txBody>
      </p:sp>
    </p:spTree>
    <p:extLst>
      <p:ext uri="{BB962C8B-B14F-4D97-AF65-F5344CB8AC3E}">
        <p14:creationId xmlns:p14="http://schemas.microsoft.com/office/powerpoint/2010/main" val="322059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Cuaderno de estrategias">
            <a:extLst>
              <a:ext uri="{FF2B5EF4-FFF2-40B4-BE49-F238E27FC236}">
                <a16:creationId xmlns:a16="http://schemas.microsoft.com/office/drawing/2014/main" id="{D67C9096-8FE0-4F97-8C87-6D7793DB17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181" t="14288" r="14291" b="9460"/>
          <a:stretch/>
        </p:blipFill>
        <p:spPr>
          <a:xfrm rot="20269148">
            <a:off x="5649036" y="769749"/>
            <a:ext cx="3524394" cy="3705356"/>
          </a:xfrm>
          <a:prstGeom prst="rect">
            <a:avLst/>
          </a:prstGeom>
        </p:spPr>
      </p:pic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162174" y="686578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5"/>
                </a:solidFill>
              </a:rPr>
              <a:t>¿Necesitas una estrategia?</a:t>
            </a:r>
            <a:endParaRPr sz="3600" dirty="0">
              <a:solidFill>
                <a:schemeClr val="accent5"/>
              </a:solidFill>
            </a:endParaRPr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Gráfico 4" descr="Objetivo">
            <a:extLst>
              <a:ext uri="{FF2B5EF4-FFF2-40B4-BE49-F238E27FC236}">
                <a16:creationId xmlns:a16="http://schemas.microsoft.com/office/drawing/2014/main" id="{9F811FEB-A3F7-42D6-82BF-696235D1F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7888" y="1387013"/>
            <a:ext cx="914400" cy="914400"/>
          </a:xfrm>
          <a:prstGeom prst="rect">
            <a:avLst/>
          </a:prstGeom>
        </p:spPr>
      </p:pic>
      <p:pic>
        <p:nvPicPr>
          <p:cNvPr id="6" name="Gráfico 5" descr="Objetivo">
            <a:extLst>
              <a:ext uri="{FF2B5EF4-FFF2-40B4-BE49-F238E27FC236}">
                <a16:creationId xmlns:a16="http://schemas.microsoft.com/office/drawing/2014/main" id="{02AB76B1-4C83-470F-8E8F-499F2B3BD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3488" y="78480"/>
            <a:ext cx="914400" cy="914400"/>
          </a:xfrm>
          <a:prstGeom prst="rect">
            <a:avLst/>
          </a:prstGeom>
        </p:spPr>
      </p:pic>
      <p:pic>
        <p:nvPicPr>
          <p:cNvPr id="7" name="Gráfico 6" descr="Objetivo">
            <a:extLst>
              <a:ext uri="{FF2B5EF4-FFF2-40B4-BE49-F238E27FC236}">
                <a16:creationId xmlns:a16="http://schemas.microsoft.com/office/drawing/2014/main" id="{3270DD7B-D2F3-4F85-9CE5-7117C6492F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6414" y="2160423"/>
            <a:ext cx="914400" cy="914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BF93ECB-6C15-43BF-8462-D695A4955ABF}"/>
              </a:ext>
            </a:extLst>
          </p:cNvPr>
          <p:cNvSpPr txBox="1"/>
          <p:nvPr/>
        </p:nvSpPr>
        <p:spPr>
          <a:xfrm>
            <a:off x="484316" y="208211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Introducción</a:t>
            </a:r>
          </a:p>
        </p:txBody>
      </p:sp>
      <p:pic>
        <p:nvPicPr>
          <p:cNvPr id="9" name="Gráfico 8" descr="Objetivo">
            <a:extLst>
              <a:ext uri="{FF2B5EF4-FFF2-40B4-BE49-F238E27FC236}">
                <a16:creationId xmlns:a16="http://schemas.microsoft.com/office/drawing/2014/main" id="{25422BC2-1190-4A35-8A83-5C929265C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5817" y="1629009"/>
            <a:ext cx="914400" cy="914400"/>
          </a:xfrm>
          <a:prstGeom prst="rect">
            <a:avLst/>
          </a:prstGeom>
        </p:spPr>
      </p:pic>
      <p:pic>
        <p:nvPicPr>
          <p:cNvPr id="10" name="Gráfico 9" descr="Objetivo">
            <a:extLst>
              <a:ext uri="{FF2B5EF4-FFF2-40B4-BE49-F238E27FC236}">
                <a16:creationId xmlns:a16="http://schemas.microsoft.com/office/drawing/2014/main" id="{DEBCADD0-86F7-4A0E-A0AA-B148EB723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5613" y="3756487"/>
            <a:ext cx="914400" cy="914400"/>
          </a:xfrm>
          <a:prstGeom prst="rect">
            <a:avLst/>
          </a:prstGeom>
        </p:spPr>
      </p:pic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38477" y="1753324"/>
            <a:ext cx="5567700" cy="31607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b="1" dirty="0"/>
              <a:t>Con respecto a la base de datos entregada que almacena un total de 19057 registros que capturan el movimiento de las rutas desde el año 2015 se realizan </a:t>
            </a:r>
            <a:r>
              <a:rPr lang="en" b="1" dirty="0">
                <a:solidFill>
                  <a:srgbClr val="00B0F0"/>
                </a:solidFill>
              </a:rPr>
              <a:t>diferentes tipos de análisis</a:t>
            </a:r>
            <a:r>
              <a:rPr lang="en" b="1" dirty="0"/>
              <a:t> </a:t>
            </a:r>
            <a:r>
              <a:rPr lang="en" b="1" dirty="0">
                <a:solidFill>
                  <a:srgbClr val="00B0F0"/>
                </a:solidFill>
              </a:rPr>
              <a:t>para</a:t>
            </a:r>
            <a:r>
              <a:rPr lang="en" b="1" dirty="0"/>
              <a:t> poder dar una </a:t>
            </a:r>
            <a:r>
              <a:rPr lang="en" b="1" dirty="0">
                <a:solidFill>
                  <a:srgbClr val="00B0F0"/>
                </a:solidFill>
              </a:rPr>
              <a:t>estrategia</a:t>
            </a:r>
            <a:r>
              <a:rPr lang="en" b="1" dirty="0"/>
              <a:t> que pueda mejorar las ganancias para el año </a:t>
            </a:r>
            <a:r>
              <a:rPr lang="en" b="1" dirty="0">
                <a:solidFill>
                  <a:srgbClr val="00B0F0"/>
                </a:solidFill>
              </a:rPr>
              <a:t>2021</a:t>
            </a:r>
            <a:endParaRPr b="1" dirty="0">
              <a:solidFill>
                <a:srgbClr val="00B0F0"/>
              </a:solidFill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BE96C71-C97F-485E-B9AD-CB3629BFCDB6}"/>
              </a:ext>
            </a:extLst>
          </p:cNvPr>
          <p:cNvGrpSpPr/>
          <p:nvPr/>
        </p:nvGrpSpPr>
        <p:grpSpPr>
          <a:xfrm>
            <a:off x="53054" y="4670887"/>
            <a:ext cx="1759757" cy="465952"/>
            <a:chOff x="53054" y="4670887"/>
            <a:chExt cx="1759757" cy="465952"/>
          </a:xfrm>
        </p:grpSpPr>
        <p:pic>
          <p:nvPicPr>
            <p:cNvPr id="13" name="Gráfico 12" descr="Casa">
              <a:extLst>
                <a:ext uri="{FF2B5EF4-FFF2-40B4-BE49-F238E27FC236}">
                  <a16:creationId xmlns:a16="http://schemas.microsoft.com/office/drawing/2014/main" id="{B51BD6BE-AA94-4C8A-BB94-4FE282046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054" y="4670887"/>
              <a:ext cx="445634" cy="445634"/>
            </a:xfrm>
            <a:prstGeom prst="rect">
              <a:avLst/>
            </a:prstGeom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4D7AD7B-F0AB-4100-8DFD-3F5E470B2227}"/>
                </a:ext>
              </a:extLst>
            </p:cNvPr>
            <p:cNvSpPr txBox="1"/>
            <p:nvPr/>
          </p:nvSpPr>
          <p:spPr>
            <a:xfrm>
              <a:off x="405053" y="4781400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accent6">
                      <a:lumMod val="50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</a:rPr>
                <a:t>Regresar a índice</a:t>
              </a:r>
            </a:p>
          </p:txBody>
        </p:sp>
        <p:sp>
          <p:nvSpPr>
            <p:cNvPr id="16" name="Rectángulo 15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B7088F-C53D-450B-A1AA-1C3BAEDC0AB0}"/>
                </a:ext>
              </a:extLst>
            </p:cNvPr>
            <p:cNvSpPr/>
            <p:nvPr/>
          </p:nvSpPr>
          <p:spPr>
            <a:xfrm>
              <a:off x="53054" y="4691205"/>
              <a:ext cx="1680053" cy="44563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171881" y="534423"/>
            <a:ext cx="5567700" cy="659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5"/>
                </a:solidFill>
              </a:rPr>
              <a:t>¿Sugerencias?</a:t>
            </a:r>
            <a:endParaRPr sz="3600" dirty="0">
              <a:solidFill>
                <a:schemeClr val="accent5"/>
              </a:solidFill>
            </a:endParaRPr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0B39702-5838-4CA9-AED8-89B4DA68A720}"/>
              </a:ext>
            </a:extLst>
          </p:cNvPr>
          <p:cNvSpPr txBox="1"/>
          <p:nvPr/>
        </p:nvSpPr>
        <p:spPr>
          <a:xfrm>
            <a:off x="484316" y="208211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Introducción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BD83B943-C30C-46D7-9061-D3A7862A3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649977"/>
              </p:ext>
            </p:extLst>
          </p:nvPr>
        </p:nvGraphicFramePr>
        <p:xfrm>
          <a:off x="1041037" y="1138176"/>
          <a:ext cx="6096000" cy="3245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áfico 5" descr="Letrero">
            <a:extLst>
              <a:ext uri="{FF2B5EF4-FFF2-40B4-BE49-F238E27FC236}">
                <a16:creationId xmlns:a16="http://schemas.microsoft.com/office/drawing/2014/main" id="{0884DD43-608B-4FAC-BC49-A205AE9839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3762" y="432025"/>
            <a:ext cx="2705451" cy="2705451"/>
          </a:xfrm>
          <a:prstGeom prst="rect">
            <a:avLst/>
          </a:prstGeom>
        </p:spPr>
      </p:pic>
      <p:pic>
        <p:nvPicPr>
          <p:cNvPr id="4" name="Gráfico 3" descr="Persona confundida">
            <a:extLst>
              <a:ext uri="{FF2B5EF4-FFF2-40B4-BE49-F238E27FC236}">
                <a16:creationId xmlns:a16="http://schemas.microsoft.com/office/drawing/2014/main" id="{6D430955-A6B8-4433-9530-64D292341E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47710" y="2365993"/>
            <a:ext cx="2017553" cy="201755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Gráfico 10" descr="Mano con dedo índice apuntando a la derecha">
            <a:extLst>
              <a:ext uri="{FF2B5EF4-FFF2-40B4-BE49-F238E27FC236}">
                <a16:creationId xmlns:a16="http://schemas.microsoft.com/office/drawing/2014/main" id="{BB5FFB3C-45F3-4937-BED0-3FEDC17A64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7334378" y="988828"/>
            <a:ext cx="580038" cy="580038"/>
          </a:xfrm>
          <a:prstGeom prst="rect">
            <a:avLst/>
          </a:prstGeom>
        </p:spPr>
      </p:pic>
      <p:pic>
        <p:nvPicPr>
          <p:cNvPr id="12" name="Gráfico 11" descr="Mano con dedo índice apuntando a la derecha">
            <a:extLst>
              <a:ext uri="{FF2B5EF4-FFF2-40B4-BE49-F238E27FC236}">
                <a16:creationId xmlns:a16="http://schemas.microsoft.com/office/drawing/2014/main" id="{71DEDF70-E40E-4E16-A7A1-E93C860CC9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61700" y="1678095"/>
            <a:ext cx="580038" cy="580038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F108DE60-8AA1-47C1-9661-1C5E631DC6BB}"/>
              </a:ext>
            </a:extLst>
          </p:cNvPr>
          <p:cNvGrpSpPr/>
          <p:nvPr/>
        </p:nvGrpSpPr>
        <p:grpSpPr>
          <a:xfrm>
            <a:off x="53054" y="4670887"/>
            <a:ext cx="1759757" cy="465952"/>
            <a:chOff x="53054" y="4670887"/>
            <a:chExt cx="1759757" cy="465952"/>
          </a:xfrm>
        </p:grpSpPr>
        <p:pic>
          <p:nvPicPr>
            <p:cNvPr id="18" name="Gráfico 17" descr="Casa">
              <a:extLst>
                <a:ext uri="{FF2B5EF4-FFF2-40B4-BE49-F238E27FC236}">
                  <a16:creationId xmlns:a16="http://schemas.microsoft.com/office/drawing/2014/main" id="{D124A307-4AC2-461B-B80A-AE1310E00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054" y="4670887"/>
              <a:ext cx="445634" cy="445634"/>
            </a:xfrm>
            <a:prstGeom prst="rect">
              <a:avLst/>
            </a:prstGeom>
          </p:spPr>
        </p:pic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B05A7FF5-5EF1-4DFF-956A-2F54B4AEF079}"/>
                </a:ext>
              </a:extLst>
            </p:cNvPr>
            <p:cNvSpPr txBox="1"/>
            <p:nvPr/>
          </p:nvSpPr>
          <p:spPr>
            <a:xfrm>
              <a:off x="405053" y="4781400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accent6">
                      <a:lumMod val="50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</a:rPr>
                <a:t>Regresar a índice</a:t>
              </a:r>
            </a:p>
          </p:txBody>
        </p:sp>
        <p:sp>
          <p:nvSpPr>
            <p:cNvPr id="20" name="Rectángulo 19">
              <a:hlinkClick r:id="rId18" action="ppaction://hlinksldjump"/>
              <a:extLst>
                <a:ext uri="{FF2B5EF4-FFF2-40B4-BE49-F238E27FC236}">
                  <a16:creationId xmlns:a16="http://schemas.microsoft.com/office/drawing/2014/main" id="{8272B0F2-E14E-42D5-81A8-5FFEC0126049}"/>
                </a:ext>
              </a:extLst>
            </p:cNvPr>
            <p:cNvSpPr/>
            <p:nvPr/>
          </p:nvSpPr>
          <p:spPr>
            <a:xfrm>
              <a:off x="53054" y="4691205"/>
              <a:ext cx="1680053" cy="44563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69442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4" name="Google Shape;1366;p38">
            <a:extLst>
              <a:ext uri="{FF2B5EF4-FFF2-40B4-BE49-F238E27FC236}">
                <a16:creationId xmlns:a16="http://schemas.microsoft.com/office/drawing/2014/main" id="{428FB66E-F6E9-400C-AD01-072C39741F83}"/>
              </a:ext>
            </a:extLst>
          </p:cNvPr>
          <p:cNvGrpSpPr/>
          <p:nvPr/>
        </p:nvGrpSpPr>
        <p:grpSpPr>
          <a:xfrm>
            <a:off x="3125971" y="1899036"/>
            <a:ext cx="3072809" cy="1188558"/>
            <a:chOff x="1442627" y="5710929"/>
            <a:chExt cx="594318" cy="590600"/>
          </a:xfrm>
        </p:grpSpPr>
        <p:sp>
          <p:nvSpPr>
            <p:cNvPr id="5" name="Google Shape;1367;p38">
              <a:extLst>
                <a:ext uri="{FF2B5EF4-FFF2-40B4-BE49-F238E27FC236}">
                  <a16:creationId xmlns:a16="http://schemas.microsoft.com/office/drawing/2014/main" id="{CD66E854-13F3-444D-940E-188B889FFB73}"/>
                </a:ext>
              </a:extLst>
            </p:cNvPr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68;p38">
              <a:extLst>
                <a:ext uri="{FF2B5EF4-FFF2-40B4-BE49-F238E27FC236}">
                  <a16:creationId xmlns:a16="http://schemas.microsoft.com/office/drawing/2014/main" id="{685B1F89-DCFD-49A6-8D2E-712DFC067C32}"/>
                </a:ext>
              </a:extLst>
            </p:cNvPr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69;p38">
              <a:extLst>
                <a:ext uri="{FF2B5EF4-FFF2-40B4-BE49-F238E27FC236}">
                  <a16:creationId xmlns:a16="http://schemas.microsoft.com/office/drawing/2014/main" id="{B4598F94-52E9-4813-97CA-DD5CB2B4A5A5}"/>
                </a:ext>
              </a:extLst>
            </p:cNvPr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70;p38">
              <a:extLst>
                <a:ext uri="{FF2B5EF4-FFF2-40B4-BE49-F238E27FC236}">
                  <a16:creationId xmlns:a16="http://schemas.microsoft.com/office/drawing/2014/main" id="{4EC3D458-4A35-45CA-9263-0C4E4765968E}"/>
                </a:ext>
              </a:extLst>
            </p:cNvPr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71;p38">
              <a:extLst>
                <a:ext uri="{FF2B5EF4-FFF2-40B4-BE49-F238E27FC236}">
                  <a16:creationId xmlns:a16="http://schemas.microsoft.com/office/drawing/2014/main" id="{199BE6EF-7CAD-4990-8802-B4CC27F50B39}"/>
                </a:ext>
              </a:extLst>
            </p:cNvPr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285325" y="1616782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dirty="0"/>
              <a:t>VEAMOS LOS RESULTADOS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840A989-058F-4B55-8662-574A1AF63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1EEE5C-5A92-4272-AD29-B31007AB8C3F}"/>
              </a:ext>
            </a:extLst>
          </p:cNvPr>
          <p:cNvSpPr txBox="1"/>
          <p:nvPr/>
        </p:nvSpPr>
        <p:spPr>
          <a:xfrm>
            <a:off x="484316" y="208211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Resultados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2C116D7-D131-4CB3-B82D-4C835613C7A8}"/>
              </a:ext>
            </a:extLst>
          </p:cNvPr>
          <p:cNvGrpSpPr/>
          <p:nvPr/>
        </p:nvGrpSpPr>
        <p:grpSpPr>
          <a:xfrm>
            <a:off x="53054" y="4670887"/>
            <a:ext cx="1759757" cy="465952"/>
            <a:chOff x="53054" y="4670887"/>
            <a:chExt cx="1759757" cy="465952"/>
          </a:xfrm>
        </p:grpSpPr>
        <p:pic>
          <p:nvPicPr>
            <p:cNvPr id="6" name="Gráfico 5" descr="Casa">
              <a:extLst>
                <a:ext uri="{FF2B5EF4-FFF2-40B4-BE49-F238E27FC236}">
                  <a16:creationId xmlns:a16="http://schemas.microsoft.com/office/drawing/2014/main" id="{8A05BEAC-0EC6-46DE-A4C9-E4ADE038D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4" y="4670887"/>
              <a:ext cx="445634" cy="445634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C6B3B24-9BAD-4398-A593-B2AE1EBD138B}"/>
                </a:ext>
              </a:extLst>
            </p:cNvPr>
            <p:cNvSpPr txBox="1"/>
            <p:nvPr/>
          </p:nvSpPr>
          <p:spPr>
            <a:xfrm>
              <a:off x="405053" y="4781400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accent6">
                      <a:lumMod val="50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</a:rPr>
                <a:t>Regresar a índice</a:t>
              </a:r>
            </a:p>
          </p:txBody>
        </p:sp>
        <p:sp>
          <p:nvSpPr>
            <p:cNvPr id="8" name="Rectángulo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83856C8-3E75-441E-864D-D26BA4BCF724}"/>
                </a:ext>
              </a:extLst>
            </p:cNvPr>
            <p:cNvSpPr/>
            <p:nvPr/>
          </p:nvSpPr>
          <p:spPr>
            <a:xfrm>
              <a:off x="53054" y="4691205"/>
              <a:ext cx="1680053" cy="44563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Google Shape;249;p17">
            <a:extLst>
              <a:ext uri="{FF2B5EF4-FFF2-40B4-BE49-F238E27FC236}">
                <a16:creationId xmlns:a16="http://schemas.microsoft.com/office/drawing/2014/main" id="{DA6F3DFC-3DB3-44B9-82CE-C8EFDC77B98C}"/>
              </a:ext>
            </a:extLst>
          </p:cNvPr>
          <p:cNvSpPr txBox="1">
            <a:spLocks/>
          </p:cNvSpPr>
          <p:nvPr/>
        </p:nvSpPr>
        <p:spPr>
          <a:xfrm>
            <a:off x="2845504" y="897122"/>
            <a:ext cx="5567700" cy="334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spcAft>
                <a:spcPts val="1000"/>
              </a:spcAft>
              <a:buFont typeface="Roboto Condensed Light"/>
              <a:buNone/>
            </a:pPr>
            <a:r>
              <a:rPr lang="es-ES" sz="2000" dirty="0"/>
              <a:t>Para la mejor toma de decisión se tomaron en cuenta las 3 opciones solicitadas, pero se incluyen mas datos dentro del análisis para así poder observar con mejor claridad cual de estas es mas recomendable, a continuación se muestran los resultados del análisis de las 3 sugerencias y al final la estrategia que es recomendada.</a:t>
            </a:r>
          </a:p>
          <a:p>
            <a:pPr marL="0" indent="0" algn="just">
              <a:spcAft>
                <a:spcPts val="1000"/>
              </a:spcAft>
              <a:buFont typeface="Roboto Condensed Light"/>
              <a:buNone/>
            </a:pPr>
            <a:r>
              <a:rPr lang="es-ES" sz="2000" dirty="0"/>
              <a:t>Todos los cálculos pueden ser observados en el código o de manera mas resumida y visual en el siguiente archivo de Excel, en el cual se explica como es consolidada la estrategia para cada respectiva opción.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742B396-3C7C-4397-A791-945A161EC68A}"/>
              </a:ext>
            </a:extLst>
          </p:cNvPr>
          <p:cNvGrpSpPr/>
          <p:nvPr/>
        </p:nvGrpSpPr>
        <p:grpSpPr>
          <a:xfrm>
            <a:off x="-148867" y="1429846"/>
            <a:ext cx="2969395" cy="2276087"/>
            <a:chOff x="-123891" y="1721755"/>
            <a:chExt cx="2969395" cy="2276087"/>
          </a:xfrm>
        </p:grpSpPr>
        <p:pic>
          <p:nvPicPr>
            <p:cNvPr id="11" name="Gráfico 10" descr="Libro cerrado">
              <a:hlinkClick r:id="rId5"/>
              <a:extLst>
                <a:ext uri="{FF2B5EF4-FFF2-40B4-BE49-F238E27FC236}">
                  <a16:creationId xmlns:a16="http://schemas.microsoft.com/office/drawing/2014/main" id="{9BEA05AC-9F13-4EC5-BE2B-EFB19653A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23891" y="1721755"/>
              <a:ext cx="1897318" cy="1680055"/>
            </a:xfrm>
            <a:prstGeom prst="rect">
              <a:avLst/>
            </a:prstGeom>
          </p:spPr>
        </p:pic>
        <p:pic>
          <p:nvPicPr>
            <p:cNvPr id="13" name="Gráfico 12" descr="Flechas de cheurón">
              <a:hlinkClick r:id="rId5"/>
              <a:extLst>
                <a:ext uri="{FF2B5EF4-FFF2-40B4-BE49-F238E27FC236}">
                  <a16:creationId xmlns:a16="http://schemas.microsoft.com/office/drawing/2014/main" id="{B2EB1664-9BF3-49D6-B834-259741142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65451" y="1774605"/>
              <a:ext cx="1680053" cy="1680053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5EEE8CA6-C2FE-438C-97FA-ECB5A05F43E8}"/>
                </a:ext>
              </a:extLst>
            </p:cNvPr>
            <p:cNvSpPr/>
            <p:nvPr/>
          </p:nvSpPr>
          <p:spPr>
            <a:xfrm>
              <a:off x="275871" y="3465291"/>
              <a:ext cx="2299872" cy="38367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Presiona para ir al libro</a:t>
              </a:r>
            </a:p>
          </p:txBody>
        </p:sp>
        <p:sp>
          <p:nvSpPr>
            <p:cNvPr id="15" name="Rectángulo 14">
              <a:hlinkClick r:id="rId5"/>
              <a:extLst>
                <a:ext uri="{FF2B5EF4-FFF2-40B4-BE49-F238E27FC236}">
                  <a16:creationId xmlns:a16="http://schemas.microsoft.com/office/drawing/2014/main" id="{3224948E-9FAE-429A-83F1-837EA40E8D60}"/>
                </a:ext>
              </a:extLst>
            </p:cNvPr>
            <p:cNvSpPr/>
            <p:nvPr/>
          </p:nvSpPr>
          <p:spPr>
            <a:xfrm>
              <a:off x="53054" y="1774605"/>
              <a:ext cx="2711411" cy="222323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22640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840A989-058F-4B55-8662-574A1AF63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1EEE5C-5A92-4272-AD29-B31007AB8C3F}"/>
              </a:ext>
            </a:extLst>
          </p:cNvPr>
          <p:cNvSpPr txBox="1"/>
          <p:nvPr/>
        </p:nvSpPr>
        <p:spPr>
          <a:xfrm>
            <a:off x="484316" y="208211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Resultados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2C116D7-D131-4CB3-B82D-4C835613C7A8}"/>
              </a:ext>
            </a:extLst>
          </p:cNvPr>
          <p:cNvGrpSpPr/>
          <p:nvPr/>
        </p:nvGrpSpPr>
        <p:grpSpPr>
          <a:xfrm>
            <a:off x="53054" y="4670887"/>
            <a:ext cx="1759757" cy="465952"/>
            <a:chOff x="53054" y="4670887"/>
            <a:chExt cx="1759757" cy="465952"/>
          </a:xfrm>
        </p:grpSpPr>
        <p:pic>
          <p:nvPicPr>
            <p:cNvPr id="6" name="Gráfico 5" descr="Casa">
              <a:extLst>
                <a:ext uri="{FF2B5EF4-FFF2-40B4-BE49-F238E27FC236}">
                  <a16:creationId xmlns:a16="http://schemas.microsoft.com/office/drawing/2014/main" id="{8A05BEAC-0EC6-46DE-A4C9-E4ADE038D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4" y="4670887"/>
              <a:ext cx="445634" cy="445634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C6B3B24-9BAD-4398-A593-B2AE1EBD138B}"/>
                </a:ext>
              </a:extLst>
            </p:cNvPr>
            <p:cNvSpPr txBox="1"/>
            <p:nvPr/>
          </p:nvSpPr>
          <p:spPr>
            <a:xfrm>
              <a:off x="405053" y="4781400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accent6">
                      <a:lumMod val="50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</a:rPr>
                <a:t>Regresar a índice</a:t>
              </a:r>
            </a:p>
          </p:txBody>
        </p:sp>
        <p:sp>
          <p:nvSpPr>
            <p:cNvPr id="8" name="Rectángulo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83856C8-3E75-441E-864D-D26BA4BCF724}"/>
                </a:ext>
              </a:extLst>
            </p:cNvPr>
            <p:cNvSpPr/>
            <p:nvPr/>
          </p:nvSpPr>
          <p:spPr>
            <a:xfrm>
              <a:off x="53054" y="4691205"/>
              <a:ext cx="1680053" cy="44563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Google Shape;248;p17">
            <a:extLst>
              <a:ext uri="{FF2B5EF4-FFF2-40B4-BE49-F238E27FC236}">
                <a16:creationId xmlns:a16="http://schemas.microsoft.com/office/drawing/2014/main" id="{745B7C33-BE93-403C-B71E-EC34B7E87107}"/>
              </a:ext>
            </a:extLst>
          </p:cNvPr>
          <p:cNvSpPr txBox="1">
            <a:spLocks/>
          </p:cNvSpPr>
          <p:nvPr/>
        </p:nvSpPr>
        <p:spPr>
          <a:xfrm>
            <a:off x="298728" y="739899"/>
            <a:ext cx="5567700" cy="56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MX" sz="3600" dirty="0">
                <a:solidFill>
                  <a:schemeClr val="accent5"/>
                </a:solidFill>
              </a:rPr>
              <a:t>Opción 1)</a:t>
            </a:r>
          </a:p>
        </p:txBody>
      </p:sp>
      <p:sp>
        <p:nvSpPr>
          <p:cNvPr id="10" name="Google Shape;249;p17">
            <a:extLst>
              <a:ext uri="{FF2B5EF4-FFF2-40B4-BE49-F238E27FC236}">
                <a16:creationId xmlns:a16="http://schemas.microsoft.com/office/drawing/2014/main" id="{43C6D5BE-B199-451A-A4BA-81C03FD226A3}"/>
              </a:ext>
            </a:extLst>
          </p:cNvPr>
          <p:cNvSpPr txBox="1">
            <a:spLocks/>
          </p:cNvSpPr>
          <p:nvPr/>
        </p:nvSpPr>
        <p:spPr>
          <a:xfrm>
            <a:off x="2692306" y="294679"/>
            <a:ext cx="5567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spcAft>
                <a:spcPts val="1000"/>
              </a:spcAft>
              <a:buFont typeface="Roboto Condensed Light"/>
              <a:buNone/>
            </a:pPr>
            <a:r>
              <a:rPr lang="es-ES" dirty="0"/>
              <a:t>El análisis nos muestra 3 tipos de rutas en las que podemos enfocarnos, clasificadas por colores tendremos: </a:t>
            </a:r>
          </a:p>
        </p:txBody>
      </p:sp>
      <p:graphicFrame>
        <p:nvGraphicFramePr>
          <p:cNvPr id="3" name="Tabla 10">
            <a:extLst>
              <a:ext uri="{FF2B5EF4-FFF2-40B4-BE49-F238E27FC236}">
                <a16:creationId xmlns:a16="http://schemas.microsoft.com/office/drawing/2014/main" id="{31FF01BB-D0CF-4A91-94DE-03368DE3D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570370"/>
              </p:ext>
            </p:extLst>
          </p:nvPr>
        </p:nvGraphicFramePr>
        <p:xfrm>
          <a:off x="279046" y="1372492"/>
          <a:ext cx="8585908" cy="1563939"/>
        </p:xfrm>
        <a:graphic>
          <a:graphicData uri="http://schemas.openxmlformats.org/drawingml/2006/table">
            <a:tbl>
              <a:tblPr firstRow="1" bandRow="1">
                <a:tableStyleId>{AAFB7F38-E95F-4F2A-AB0A-1191EBEB5745}</a:tableStyleId>
              </a:tblPr>
              <a:tblGrid>
                <a:gridCol w="1090086">
                  <a:extLst>
                    <a:ext uri="{9D8B030D-6E8A-4147-A177-3AD203B41FA5}">
                      <a16:colId xmlns:a16="http://schemas.microsoft.com/office/drawing/2014/main" val="3466921386"/>
                    </a:ext>
                  </a:extLst>
                </a:gridCol>
                <a:gridCol w="324201">
                  <a:extLst>
                    <a:ext uri="{9D8B030D-6E8A-4147-A177-3AD203B41FA5}">
                      <a16:colId xmlns:a16="http://schemas.microsoft.com/office/drawing/2014/main" val="1497580732"/>
                    </a:ext>
                  </a:extLst>
                </a:gridCol>
                <a:gridCol w="1196623">
                  <a:extLst>
                    <a:ext uri="{9D8B030D-6E8A-4147-A177-3AD203B41FA5}">
                      <a16:colId xmlns:a16="http://schemas.microsoft.com/office/drawing/2014/main" val="13840661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673609644"/>
                    </a:ext>
                  </a:extLst>
                </a:gridCol>
                <a:gridCol w="1478844">
                  <a:extLst>
                    <a:ext uri="{9D8B030D-6E8A-4147-A177-3AD203B41FA5}">
                      <a16:colId xmlns:a16="http://schemas.microsoft.com/office/drawing/2014/main" val="2179490482"/>
                    </a:ext>
                  </a:extLst>
                </a:gridCol>
                <a:gridCol w="225778">
                  <a:extLst>
                    <a:ext uri="{9D8B030D-6E8A-4147-A177-3AD203B41FA5}">
                      <a16:colId xmlns:a16="http://schemas.microsoft.com/office/drawing/2014/main" val="4176568889"/>
                    </a:ext>
                  </a:extLst>
                </a:gridCol>
                <a:gridCol w="3863976">
                  <a:extLst>
                    <a:ext uri="{9D8B030D-6E8A-4147-A177-3AD203B41FA5}">
                      <a16:colId xmlns:a16="http://schemas.microsoft.com/office/drawing/2014/main" val="2633600793"/>
                    </a:ext>
                  </a:extLst>
                </a:gridCol>
              </a:tblGrid>
              <a:tr h="33213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Color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Ganancias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Demanda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Promedio por ganancia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96492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Azul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tabLst>
                          <a:tab pos="0" algn="l"/>
                        </a:tabLst>
                      </a:pPr>
                      <a:endParaRPr lang="es-MX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Ganancias altas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Muy buen uso de la ruta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Cada viaje de muy buen costo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559942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s-MX" dirty="0"/>
                        <a:t>Naranja</a:t>
                      </a:r>
                    </a:p>
                  </a:txBody>
                  <a:tcP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11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dirty="0"/>
                        <a:t>Ganancias altas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1100" dirty="0"/>
                    </a:p>
                  </a:txBody>
                  <a:tcPr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Su demanda es baja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dirty="0"/>
                        <a:t>Cada viaje de muy buen costo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544564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s-MX" dirty="0"/>
                        <a:t>Amarillo</a:t>
                      </a: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11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dirty="0"/>
                        <a:t>Ganancias altas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1100" dirty="0"/>
                    </a:p>
                  </a:txBody>
                  <a:tcPr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Muy buen uso de la ruta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dirty="0"/>
                        <a:t>Su promedio es muy bajo, por lo que es necesario hacer muchos viajes para obtener esa ganancia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523397"/>
                  </a:ext>
                </a:extLst>
              </a:tr>
            </a:tbl>
          </a:graphicData>
        </a:graphic>
      </p:graphicFrame>
      <p:pic>
        <p:nvPicPr>
          <p:cNvPr id="14" name="Gráfico 13" descr="Cerrar">
            <a:extLst>
              <a:ext uri="{FF2B5EF4-FFF2-40B4-BE49-F238E27FC236}">
                <a16:creationId xmlns:a16="http://schemas.microsoft.com/office/drawing/2014/main" id="{1B1BEE26-6DB5-4DF7-B96C-F2973DC18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2214" y="2206078"/>
            <a:ext cx="262056" cy="262056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D68CBAD7-4E86-4E0A-BB7B-3790291DC8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8523" y="1782786"/>
            <a:ext cx="294584" cy="294584"/>
          </a:xfrm>
          <a:prstGeom prst="rect">
            <a:avLst/>
          </a:prstGeom>
        </p:spPr>
      </p:pic>
      <p:pic>
        <p:nvPicPr>
          <p:cNvPr id="28" name="Gráfico 27" descr="Marca de verificación">
            <a:extLst>
              <a:ext uri="{FF2B5EF4-FFF2-40B4-BE49-F238E27FC236}">
                <a16:creationId xmlns:a16="http://schemas.microsoft.com/office/drawing/2014/main" id="{15ECE89E-931C-4142-B1EA-326E19C1A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2214" y="1773021"/>
            <a:ext cx="294584" cy="294584"/>
          </a:xfrm>
          <a:prstGeom prst="rect">
            <a:avLst/>
          </a:prstGeom>
        </p:spPr>
      </p:pic>
      <p:pic>
        <p:nvPicPr>
          <p:cNvPr id="30" name="Gráfico 29" descr="Marca de verificación">
            <a:extLst>
              <a:ext uri="{FF2B5EF4-FFF2-40B4-BE49-F238E27FC236}">
                <a16:creationId xmlns:a16="http://schemas.microsoft.com/office/drawing/2014/main" id="{AA66A624-761B-403E-B37F-E23279E5C9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4446" y="1773021"/>
            <a:ext cx="294584" cy="294584"/>
          </a:xfrm>
          <a:prstGeom prst="rect">
            <a:avLst/>
          </a:prstGeom>
        </p:spPr>
      </p:pic>
      <p:pic>
        <p:nvPicPr>
          <p:cNvPr id="32" name="Gráfico 31" descr="Marca de verificación">
            <a:extLst>
              <a:ext uri="{FF2B5EF4-FFF2-40B4-BE49-F238E27FC236}">
                <a16:creationId xmlns:a16="http://schemas.microsoft.com/office/drawing/2014/main" id="{8691532D-091B-4C8A-A720-2591E9AA3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8523" y="2193080"/>
            <a:ext cx="294584" cy="294584"/>
          </a:xfrm>
          <a:prstGeom prst="rect">
            <a:avLst/>
          </a:prstGeom>
        </p:spPr>
      </p:pic>
      <p:pic>
        <p:nvPicPr>
          <p:cNvPr id="34" name="Gráfico 33" descr="Marca de verificación">
            <a:extLst>
              <a:ext uri="{FF2B5EF4-FFF2-40B4-BE49-F238E27FC236}">
                <a16:creationId xmlns:a16="http://schemas.microsoft.com/office/drawing/2014/main" id="{40990579-8067-434B-8159-D32C4BC414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9064" y="2173550"/>
            <a:ext cx="294584" cy="294584"/>
          </a:xfrm>
          <a:prstGeom prst="rect">
            <a:avLst/>
          </a:prstGeom>
        </p:spPr>
      </p:pic>
      <p:pic>
        <p:nvPicPr>
          <p:cNvPr id="36" name="Gráfico 35" descr="Marca de verificación">
            <a:extLst>
              <a:ext uri="{FF2B5EF4-FFF2-40B4-BE49-F238E27FC236}">
                <a16:creationId xmlns:a16="http://schemas.microsoft.com/office/drawing/2014/main" id="{B2DA5368-70CE-4E2A-9FEF-7059572223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8523" y="2593043"/>
            <a:ext cx="294584" cy="294584"/>
          </a:xfrm>
          <a:prstGeom prst="rect">
            <a:avLst/>
          </a:prstGeom>
        </p:spPr>
      </p:pic>
      <p:pic>
        <p:nvPicPr>
          <p:cNvPr id="38" name="Gráfico 37" descr="Marca de verificación">
            <a:extLst>
              <a:ext uri="{FF2B5EF4-FFF2-40B4-BE49-F238E27FC236}">
                <a16:creationId xmlns:a16="http://schemas.microsoft.com/office/drawing/2014/main" id="{42BBC185-A46D-405F-916B-137A3ADB34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2214" y="2571750"/>
            <a:ext cx="294584" cy="294584"/>
          </a:xfrm>
          <a:prstGeom prst="rect">
            <a:avLst/>
          </a:prstGeom>
        </p:spPr>
      </p:pic>
      <p:pic>
        <p:nvPicPr>
          <p:cNvPr id="40" name="Gráfico 39" descr="Cerrar">
            <a:extLst>
              <a:ext uri="{FF2B5EF4-FFF2-40B4-BE49-F238E27FC236}">
                <a16:creationId xmlns:a16="http://schemas.microsoft.com/office/drawing/2014/main" id="{5DEA2453-02CE-433D-A2AA-CB38FDFE6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9016" y="2588014"/>
            <a:ext cx="262056" cy="262056"/>
          </a:xfrm>
          <a:prstGeom prst="rect">
            <a:avLst/>
          </a:prstGeom>
        </p:spPr>
      </p:pic>
      <p:graphicFrame>
        <p:nvGraphicFramePr>
          <p:cNvPr id="41" name="Diagrama 40">
            <a:extLst>
              <a:ext uri="{FF2B5EF4-FFF2-40B4-BE49-F238E27FC236}">
                <a16:creationId xmlns:a16="http://schemas.microsoft.com/office/drawing/2014/main" id="{8949E572-0C5E-4886-8FD3-A972AF5E7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552077"/>
              </p:ext>
            </p:extLst>
          </p:nvPr>
        </p:nvGraphicFramePr>
        <p:xfrm>
          <a:off x="2692306" y="2995702"/>
          <a:ext cx="6096000" cy="1456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3" name="Google Shape;249;p17">
            <a:extLst>
              <a:ext uri="{FF2B5EF4-FFF2-40B4-BE49-F238E27FC236}">
                <a16:creationId xmlns:a16="http://schemas.microsoft.com/office/drawing/2014/main" id="{35212993-3CBD-4A35-B769-4E2D65130327}"/>
              </a:ext>
            </a:extLst>
          </p:cNvPr>
          <p:cNvSpPr txBox="1">
            <a:spLocks/>
          </p:cNvSpPr>
          <p:nvPr/>
        </p:nvSpPr>
        <p:spPr>
          <a:xfrm>
            <a:off x="53054" y="3346725"/>
            <a:ext cx="5567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spcAft>
                <a:spcPts val="1000"/>
              </a:spcAft>
              <a:buFont typeface="Roboto Condensed Light"/>
              <a:buNone/>
            </a:pPr>
            <a:r>
              <a:rPr lang="es-ES" dirty="0"/>
              <a:t>Recomendaciones </a:t>
            </a:r>
          </a:p>
        </p:txBody>
      </p:sp>
    </p:spTree>
    <p:extLst>
      <p:ext uri="{BB962C8B-B14F-4D97-AF65-F5344CB8AC3E}">
        <p14:creationId xmlns:p14="http://schemas.microsoft.com/office/powerpoint/2010/main" val="47472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840A989-058F-4B55-8662-574A1AF63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1EEE5C-5A92-4272-AD29-B31007AB8C3F}"/>
              </a:ext>
            </a:extLst>
          </p:cNvPr>
          <p:cNvSpPr txBox="1"/>
          <p:nvPr/>
        </p:nvSpPr>
        <p:spPr>
          <a:xfrm>
            <a:off x="484316" y="208211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Resultados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2C116D7-D131-4CB3-B82D-4C835613C7A8}"/>
              </a:ext>
            </a:extLst>
          </p:cNvPr>
          <p:cNvGrpSpPr/>
          <p:nvPr/>
        </p:nvGrpSpPr>
        <p:grpSpPr>
          <a:xfrm>
            <a:off x="53054" y="4670887"/>
            <a:ext cx="1759757" cy="465952"/>
            <a:chOff x="53054" y="4670887"/>
            <a:chExt cx="1759757" cy="465952"/>
          </a:xfrm>
        </p:grpSpPr>
        <p:pic>
          <p:nvPicPr>
            <p:cNvPr id="6" name="Gráfico 5" descr="Casa">
              <a:extLst>
                <a:ext uri="{FF2B5EF4-FFF2-40B4-BE49-F238E27FC236}">
                  <a16:creationId xmlns:a16="http://schemas.microsoft.com/office/drawing/2014/main" id="{8A05BEAC-0EC6-46DE-A4C9-E4ADE038D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4" y="4670887"/>
              <a:ext cx="445634" cy="445634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C6B3B24-9BAD-4398-A593-B2AE1EBD138B}"/>
                </a:ext>
              </a:extLst>
            </p:cNvPr>
            <p:cNvSpPr txBox="1"/>
            <p:nvPr/>
          </p:nvSpPr>
          <p:spPr>
            <a:xfrm>
              <a:off x="405053" y="4781400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accent6">
                      <a:lumMod val="50000"/>
                    </a:schemeClr>
                  </a:solidFill>
                  <a:latin typeface="Roboto Condensed" panose="020B0604020202020204" charset="0"/>
                  <a:ea typeface="Roboto Condensed" panose="020B0604020202020204" charset="0"/>
                </a:rPr>
                <a:t>Regresar a índice</a:t>
              </a:r>
            </a:p>
          </p:txBody>
        </p:sp>
        <p:sp>
          <p:nvSpPr>
            <p:cNvPr id="8" name="Rectángulo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83856C8-3E75-441E-864D-D26BA4BCF724}"/>
                </a:ext>
              </a:extLst>
            </p:cNvPr>
            <p:cNvSpPr/>
            <p:nvPr/>
          </p:nvSpPr>
          <p:spPr>
            <a:xfrm>
              <a:off x="53054" y="4691205"/>
              <a:ext cx="1680053" cy="44563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Google Shape;248;p17">
            <a:extLst>
              <a:ext uri="{FF2B5EF4-FFF2-40B4-BE49-F238E27FC236}">
                <a16:creationId xmlns:a16="http://schemas.microsoft.com/office/drawing/2014/main" id="{A3059EB7-DDCC-4088-A0D8-BD8AB1B64E1C}"/>
              </a:ext>
            </a:extLst>
          </p:cNvPr>
          <p:cNvSpPr txBox="1">
            <a:spLocks/>
          </p:cNvSpPr>
          <p:nvPr/>
        </p:nvSpPr>
        <p:spPr>
          <a:xfrm>
            <a:off x="298728" y="739899"/>
            <a:ext cx="5567700" cy="56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MX" sz="3600" dirty="0">
                <a:solidFill>
                  <a:schemeClr val="accent5"/>
                </a:solidFill>
              </a:rPr>
              <a:t>Opción 2)</a:t>
            </a:r>
          </a:p>
        </p:txBody>
      </p:sp>
      <p:sp>
        <p:nvSpPr>
          <p:cNvPr id="11" name="Google Shape;249;p17">
            <a:extLst>
              <a:ext uri="{FF2B5EF4-FFF2-40B4-BE49-F238E27FC236}">
                <a16:creationId xmlns:a16="http://schemas.microsoft.com/office/drawing/2014/main" id="{074A432C-6BDC-4D9A-B7B2-BEC85EAE7329}"/>
              </a:ext>
            </a:extLst>
          </p:cNvPr>
          <p:cNvSpPr txBox="1">
            <a:spLocks/>
          </p:cNvSpPr>
          <p:nvPr/>
        </p:nvSpPr>
        <p:spPr>
          <a:xfrm>
            <a:off x="2658440" y="517378"/>
            <a:ext cx="5567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spcAft>
                <a:spcPts val="1000"/>
              </a:spcAft>
              <a:buFont typeface="Roboto Condensed Light"/>
              <a:buNone/>
            </a:pPr>
            <a:r>
              <a:rPr lang="es-ES" b="1" dirty="0"/>
              <a:t>No recomendada</a:t>
            </a:r>
            <a:r>
              <a:rPr lang="es-ES" dirty="0"/>
              <a:t>, se encontraron perdidas al ejecutar esta acción</a:t>
            </a:r>
          </a:p>
        </p:txBody>
      </p:sp>
      <p:grpSp>
        <p:nvGrpSpPr>
          <p:cNvPr id="12" name="Google Shape;376;p25">
            <a:extLst>
              <a:ext uri="{FF2B5EF4-FFF2-40B4-BE49-F238E27FC236}">
                <a16:creationId xmlns:a16="http://schemas.microsoft.com/office/drawing/2014/main" id="{D5D97E08-FCDF-4C35-992C-61691D7FBCF1}"/>
              </a:ext>
            </a:extLst>
          </p:cNvPr>
          <p:cNvGrpSpPr/>
          <p:nvPr/>
        </p:nvGrpSpPr>
        <p:grpSpPr>
          <a:xfrm>
            <a:off x="575742" y="1820209"/>
            <a:ext cx="8044527" cy="2067200"/>
            <a:chOff x="185742" y="1287960"/>
            <a:chExt cx="8044527" cy="2067200"/>
          </a:xfrm>
        </p:grpSpPr>
        <p:sp>
          <p:nvSpPr>
            <p:cNvPr id="13" name="Google Shape;377;p25">
              <a:extLst>
                <a:ext uri="{FF2B5EF4-FFF2-40B4-BE49-F238E27FC236}">
                  <a16:creationId xmlns:a16="http://schemas.microsoft.com/office/drawing/2014/main" id="{89441D9A-F218-407F-A1D3-617804173545}"/>
                </a:ext>
              </a:extLst>
            </p:cNvPr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4" name="Google Shape;378;p25">
              <a:extLst>
                <a:ext uri="{FF2B5EF4-FFF2-40B4-BE49-F238E27FC236}">
                  <a16:creationId xmlns:a16="http://schemas.microsoft.com/office/drawing/2014/main" id="{FAF6881B-B480-403F-9731-C02385E64354}"/>
                </a:ext>
              </a:extLst>
            </p:cNvPr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5" name="Google Shape;379;p25">
              <a:extLst>
                <a:ext uri="{FF2B5EF4-FFF2-40B4-BE49-F238E27FC236}">
                  <a16:creationId xmlns:a16="http://schemas.microsoft.com/office/drawing/2014/main" id="{31E39E03-7ABA-44A0-A07F-A6A3343AAE03}"/>
                </a:ext>
              </a:extLst>
            </p:cNvPr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380;p25">
              <a:extLst>
                <a:ext uri="{FF2B5EF4-FFF2-40B4-BE49-F238E27FC236}">
                  <a16:creationId xmlns:a16="http://schemas.microsoft.com/office/drawing/2014/main" id="{810A1958-F787-4650-BCAB-83BE06C8BC28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7" name="Google Shape;381;p25">
              <a:extLst>
                <a:ext uri="{FF2B5EF4-FFF2-40B4-BE49-F238E27FC236}">
                  <a16:creationId xmlns:a16="http://schemas.microsoft.com/office/drawing/2014/main" id="{54E4037B-8A51-4DAD-9F33-AC0EEA119EA4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8" name="Google Shape;382;p25">
            <a:extLst>
              <a:ext uri="{FF2B5EF4-FFF2-40B4-BE49-F238E27FC236}">
                <a16:creationId xmlns:a16="http://schemas.microsoft.com/office/drawing/2014/main" id="{5EC6B1F9-F533-45B9-B238-33FFB9833F8A}"/>
              </a:ext>
            </a:extLst>
          </p:cNvPr>
          <p:cNvSpPr txBox="1">
            <a:spLocks/>
          </p:cNvSpPr>
          <p:nvPr/>
        </p:nvSpPr>
        <p:spPr>
          <a:xfrm>
            <a:off x="298728" y="2236276"/>
            <a:ext cx="854412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" sz="4800" dirty="0">
                <a:solidFill>
                  <a:schemeClr val="bg1"/>
                </a:solidFill>
              </a:rPr>
              <a:t>-$23,169,607,447.</a:t>
            </a:r>
            <a:r>
              <a:rPr lang="en" sz="4800" baseline="30000" dirty="0">
                <a:solidFill>
                  <a:schemeClr val="bg1"/>
                </a:solidFill>
              </a:rPr>
              <a:t>2057</a:t>
            </a:r>
          </a:p>
        </p:txBody>
      </p:sp>
      <p:sp>
        <p:nvSpPr>
          <p:cNvPr id="19" name="Google Shape;383;p25">
            <a:extLst>
              <a:ext uri="{FF2B5EF4-FFF2-40B4-BE49-F238E27FC236}">
                <a16:creationId xmlns:a16="http://schemas.microsoft.com/office/drawing/2014/main" id="{4D5FCC18-299E-4A90-817C-73D41F3585D8}"/>
              </a:ext>
            </a:extLst>
          </p:cNvPr>
          <p:cNvSpPr txBox="1">
            <a:spLocks/>
          </p:cNvSpPr>
          <p:nvPr/>
        </p:nvSpPr>
        <p:spPr>
          <a:xfrm>
            <a:off x="1578357" y="3468759"/>
            <a:ext cx="6050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ts val="1000"/>
              </a:spcAft>
              <a:buFont typeface="Roboto Condensed Light"/>
              <a:buNone/>
            </a:pPr>
            <a:r>
              <a:rPr lang="es-MX" b="1" dirty="0">
                <a:solidFill>
                  <a:schemeClr val="tx1"/>
                </a:solidFill>
              </a:rPr>
              <a:t>Perdida Reportada</a:t>
            </a:r>
          </a:p>
        </p:txBody>
      </p:sp>
    </p:spTree>
    <p:extLst>
      <p:ext uri="{BB962C8B-B14F-4D97-AF65-F5344CB8AC3E}">
        <p14:creationId xmlns:p14="http://schemas.microsoft.com/office/powerpoint/2010/main" val="253699820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697</Words>
  <Application>Microsoft Office PowerPoint</Application>
  <PresentationFormat>Presentación en pantalla (16:9)</PresentationFormat>
  <Paragraphs>111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Arvo</vt:lpstr>
      <vt:lpstr>Calibri</vt:lpstr>
      <vt:lpstr>Arial</vt:lpstr>
      <vt:lpstr>Roboto Condensed</vt:lpstr>
      <vt:lpstr>Roboto Condensed Light</vt:lpstr>
      <vt:lpstr>Salerio template</vt:lpstr>
      <vt:lpstr>Solución para Synergy logistics</vt:lpstr>
      <vt:lpstr>HOLA!</vt:lpstr>
      <vt:lpstr>¿Qué podrás encontrar en este documento?</vt:lpstr>
      <vt:lpstr>¿Necesitas una estrategia?</vt:lpstr>
      <vt:lpstr>¿Sugerencias?</vt:lpstr>
      <vt:lpstr>VEAMOS LOS RESULTADOS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 para LifeStore</dc:title>
  <dc:creator>DELL</dc:creator>
  <cp:lastModifiedBy>Deag Arias</cp:lastModifiedBy>
  <cp:revision>40</cp:revision>
  <dcterms:modified xsi:type="dcterms:W3CDTF">2020-09-27T23:34:25Z</dcterms:modified>
</cp:coreProperties>
</file>