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006EB3"/>
    <a:srgbClr val="003265"/>
    <a:srgbClr val="B2C0F3"/>
    <a:srgbClr val="6BB1FF"/>
    <a:srgbClr val="101C45"/>
    <a:srgbClr val="007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37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2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6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3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1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3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8532-AE98-4905-803F-B0C69BD3E3E3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E613-47C5-4A87-B719-6278849FF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22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10800000">
            <a:off x="0" y="638627"/>
            <a:ext cx="12192000" cy="72573"/>
          </a:xfrm>
          <a:gradFill flip="none" rotWithShape="1">
            <a:gsLst>
              <a:gs pos="52000">
                <a:srgbClr val="006EB3"/>
              </a:gs>
              <a:gs pos="0">
                <a:srgbClr val="003265"/>
              </a:gs>
              <a:gs pos="83000">
                <a:srgbClr val="6BB1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19473" y="4307117"/>
            <a:ext cx="5745750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5956662" y="4307117"/>
            <a:ext cx="6146527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119473" y="1712687"/>
            <a:ext cx="5745750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5956663" y="1712687"/>
            <a:ext cx="6146527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1" y="70494"/>
            <a:ext cx="548184" cy="5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119473" y="4307117"/>
            <a:ext cx="4140000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8503191" y="4307117"/>
            <a:ext cx="3600000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311332" y="4307117"/>
            <a:ext cx="4140000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119473" y="1712687"/>
            <a:ext cx="11983718" cy="2445658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 rot="10800000">
            <a:off x="0" y="638627"/>
            <a:ext cx="12192000" cy="72573"/>
          </a:xfrm>
          <a:gradFill flip="none" rotWithShape="1">
            <a:gsLst>
              <a:gs pos="52000">
                <a:srgbClr val="006EB3"/>
              </a:gs>
              <a:gs pos="0">
                <a:srgbClr val="003265"/>
              </a:gs>
              <a:gs pos="83000">
                <a:srgbClr val="6BB1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1" y="70494"/>
            <a:ext cx="548184" cy="5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</dc:creator>
  <cp:lastModifiedBy>Camila</cp:lastModifiedBy>
  <cp:revision>13</cp:revision>
  <dcterms:created xsi:type="dcterms:W3CDTF">2023-08-02T18:47:40Z</dcterms:created>
  <dcterms:modified xsi:type="dcterms:W3CDTF">2024-01-31T14:48:44Z</dcterms:modified>
</cp:coreProperties>
</file>