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79" r:id="rId3"/>
    <p:sldId id="278" r:id="rId4"/>
    <p:sldId id="280" r:id="rId5"/>
    <p:sldId id="282" r:id="rId6"/>
    <p:sldId id="281" r:id="rId7"/>
    <p:sldId id="283" r:id="rId8"/>
    <p:sldId id="284" r:id="rId9"/>
    <p:sldId id="286" r:id="rId10"/>
    <p:sldId id="285" r:id="rId11"/>
    <p:sldId id="287" r:id="rId12"/>
    <p:sldId id="288" r:id="rId13"/>
    <p:sldId id="289" r:id="rId1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70" d="100"/>
          <a:sy n="70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B6175-EE5C-4FBF-B780-6843B7D1147F}" type="datetimeFigureOut">
              <a:rPr lang="it-IT" smtClean="0"/>
              <a:t>07/10/2015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55932-8CEB-42EF-87B6-AA96A4EE2E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468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55932-8CEB-42EF-87B6-AA96A4EE2EF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9449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B9067CC-E84F-46AD-8D3C-CDF7FEAE5040}" type="datetime1">
              <a:rPr lang="it-IT" smtClean="0"/>
              <a:t>07/10/2015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tango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tango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ttore 1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ttore 1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tango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10039AD-B926-4015-987C-2C628E7A3046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EC49-A8D1-421C-924E-C492360ED63C}" type="datetime1">
              <a:rPr lang="it-IT" smtClean="0"/>
              <a:t>07/10/2015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39AD-B926-4015-987C-2C628E7A304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3417-A5A7-4673-821B-643E447C32C2}" type="datetime1">
              <a:rPr lang="it-IT" smtClean="0"/>
              <a:t>07/10/2015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39AD-B926-4015-987C-2C628E7A304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7EBE65F-94E6-4479-9534-340DCBA8785F}" type="datetime1">
              <a:rPr lang="it-IT" smtClean="0"/>
              <a:t>07/10/2015</a:t>
            </a:fld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10039AD-B926-4015-987C-2C628E7A3046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C844172-852F-47B9-91D9-AEE24E187511}" type="datetime1">
              <a:rPr lang="it-IT" smtClean="0"/>
              <a:t>07/10/2015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9" name="Rettango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ttore 1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ttore 1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tango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ttore 1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10039AD-B926-4015-987C-2C628E7A3046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A6B7-FB5D-4A3D-B588-100B17B591C6}" type="datetime1">
              <a:rPr lang="it-IT" smtClean="0"/>
              <a:t>07/10/2015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39AD-B926-4015-987C-2C628E7A3046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BCFEE-106B-4F43-A96E-E843C31912BE}" type="datetime1">
              <a:rPr lang="it-IT" smtClean="0"/>
              <a:t>07/10/2015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39AD-B926-4015-987C-2C628E7A3046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5DF7F4A-1FF8-44AE-923B-F2727788F566}" type="datetime1">
              <a:rPr lang="it-IT" smtClean="0"/>
              <a:t>07/10/2015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10039AD-B926-4015-987C-2C628E7A3046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C622-6409-4970-8630-C159C7F714B5}" type="datetime1">
              <a:rPr lang="it-IT" smtClean="0"/>
              <a:t>07/10/2015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39AD-B926-4015-987C-2C628E7A304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Segnaposto contenut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21" name="Segnaposto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C09DF76-9878-4CCD-9BA3-C4EB7846B0B4}" type="datetime1">
              <a:rPr lang="it-IT" smtClean="0"/>
              <a:t>07/10/2015</a:t>
            </a:fld>
            <a:endParaRPr lang="it-IT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10039AD-B926-4015-987C-2C628E7A3046}" type="slidenum">
              <a:rPr lang="it-IT" smtClean="0"/>
              <a:t>‹N›</a:t>
            </a:fld>
            <a:endParaRPr lang="it-IT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ttore 1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ttore 1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E3EA06-2446-4C1A-B2E7-4E124F9D69A8}" type="datetime1">
              <a:rPr lang="it-IT" smtClean="0"/>
              <a:t>07/10/2015</a:t>
            </a:fld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10039AD-B926-4015-987C-2C628E7A3046}" type="slidenum">
              <a:rPr lang="it-IT" smtClean="0"/>
              <a:t>‹N›</a:t>
            </a:fld>
            <a:endParaRPr lang="it-IT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3383249-22FF-4834-A277-938928F0F25A}" type="datetime1">
              <a:rPr lang="it-IT" smtClean="0"/>
              <a:t>07/10/2015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10039AD-B926-4015-987C-2C628E7A3046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enise.boccon@mail.polimi.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mailto:irene.fidone@mail.polimi.i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830105" y="476672"/>
            <a:ext cx="7133079" cy="1672952"/>
          </a:xfrm>
        </p:spPr>
        <p:txBody>
          <a:bodyPr anchor="t">
            <a:normAutofit fontScale="90000"/>
          </a:bodyPr>
          <a:lstStyle/>
          <a:p>
            <a:pPr algn="ctr"/>
            <a:r>
              <a:rPr lang="it-IT" dirty="0" smtClean="0"/>
              <a:t>SOFTWARE PER IL RICONOSCIMENTO DI CARATTERISTICHE DI INTERESSE IN BIOIMMAGINI</a:t>
            </a:r>
            <a:r>
              <a:rPr lang="it-IT" dirty="0">
                <a:solidFill>
                  <a:srgbClr val="C00000"/>
                </a:solidFill>
              </a:rPr>
              <a:t/>
            </a:r>
            <a:br>
              <a:rPr lang="it-IT" dirty="0">
                <a:solidFill>
                  <a:srgbClr val="C00000"/>
                </a:solidFill>
              </a:rPr>
            </a:br>
            <a:r>
              <a:rPr lang="it-IT" dirty="0" smtClean="0">
                <a:solidFill>
                  <a:srgbClr val="C00000"/>
                </a:solidFill>
              </a:rPr>
              <a:t/>
            </a:r>
            <a:br>
              <a:rPr lang="it-IT" dirty="0" smtClean="0">
                <a:solidFill>
                  <a:srgbClr val="C00000"/>
                </a:solidFill>
              </a:rPr>
            </a:br>
            <a:endParaRPr lang="it-IT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267744" y="5690584"/>
            <a:ext cx="3222104" cy="801942"/>
          </a:xfrm>
        </p:spPr>
        <p:txBody>
          <a:bodyPr>
            <a:noAutofit/>
          </a:bodyPr>
          <a:lstStyle/>
          <a:p>
            <a:r>
              <a:rPr lang="it-IT" b="0" dirty="0">
                <a:solidFill>
                  <a:schemeClr val="tx1"/>
                </a:solidFill>
                <a:latin typeface="+mj-lt"/>
              </a:rPr>
              <a:t>Denise Boccon </a:t>
            </a:r>
          </a:p>
          <a:p>
            <a:r>
              <a:rPr lang="it-IT" b="0" dirty="0" smtClean="0">
                <a:solidFill>
                  <a:schemeClr val="tx1"/>
                </a:solidFill>
                <a:latin typeface="+mj-lt"/>
                <a:hlinkClick r:id="rId3"/>
              </a:rPr>
              <a:t>denise.boccon@mail.polimi.it</a:t>
            </a:r>
            <a:endParaRPr lang="it-IT" b="0" dirty="0" smtClean="0">
              <a:solidFill>
                <a:schemeClr val="tx1"/>
              </a:solidFill>
              <a:latin typeface="+mj-lt"/>
            </a:endParaRPr>
          </a:p>
          <a:p>
            <a:endParaRPr lang="it-IT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5148064" y="5733256"/>
            <a:ext cx="3635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smtClean="0"/>
              <a:t>Irene Fidone</a:t>
            </a:r>
          </a:p>
          <a:p>
            <a:pPr algn="r"/>
            <a:r>
              <a:rPr lang="it-IT" dirty="0" smtClean="0">
                <a:hlinkClick r:id="rId4"/>
              </a:rPr>
              <a:t>irene.fidone@mail.polimi.it</a:t>
            </a:r>
            <a:endParaRPr lang="it-IT" dirty="0" smtClean="0"/>
          </a:p>
          <a:p>
            <a:pPr algn="just"/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485607" y="3294227"/>
            <a:ext cx="13789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000" dirty="0" smtClean="0">
                <a:solidFill>
                  <a:srgbClr val="FF6600"/>
                </a:solidFill>
              </a:rPr>
              <a:t>7 </a:t>
            </a:r>
            <a:r>
              <a:rPr lang="it-IT" sz="2000" dirty="0">
                <a:solidFill>
                  <a:srgbClr val="FF6600"/>
                </a:solidFill>
              </a:rPr>
              <a:t>O</a:t>
            </a:r>
            <a:r>
              <a:rPr lang="it-IT" sz="2000" dirty="0" smtClean="0">
                <a:solidFill>
                  <a:srgbClr val="FF6600"/>
                </a:solidFill>
              </a:rPr>
              <a:t>ttobre </a:t>
            </a:r>
          </a:p>
          <a:p>
            <a:pPr algn="r"/>
            <a:r>
              <a:rPr lang="it-IT" sz="2000" dirty="0" smtClean="0">
                <a:solidFill>
                  <a:srgbClr val="FF6600"/>
                </a:solidFill>
              </a:rPr>
              <a:t>2015</a:t>
            </a:r>
          </a:p>
          <a:p>
            <a:pPr algn="r"/>
            <a:r>
              <a:rPr lang="it-IT" sz="2000" dirty="0" smtClean="0">
                <a:solidFill>
                  <a:srgbClr val="FF6600"/>
                </a:solidFill>
              </a:rPr>
              <a:t>@NECTS</a:t>
            </a:r>
            <a:endParaRPr lang="it-IT" sz="2000" dirty="0">
              <a:solidFill>
                <a:srgbClr val="FF6600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681" y="2784020"/>
            <a:ext cx="2842766" cy="203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>
                <a:solidFill>
                  <a:srgbClr val="FF6600"/>
                </a:solidFill>
              </a:rPr>
              <a:t>Menu 3: caratteristiche</a:t>
            </a:r>
            <a:endParaRPr lang="it-IT" dirty="0">
              <a:solidFill>
                <a:srgbClr val="FF66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 Analisi di una singola immagine: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10039AD-B926-4015-987C-2C628E7A3046}" type="slidenum">
              <a:rPr lang="it-IT" smtClean="0"/>
              <a:t>10</a:t>
            </a:fld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0" r="6019" b="55665"/>
          <a:stretch/>
        </p:blipFill>
        <p:spPr>
          <a:xfrm>
            <a:off x="914668" y="2276872"/>
            <a:ext cx="7111251" cy="344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620688"/>
            <a:ext cx="7467600" cy="5853264"/>
          </a:xfrm>
        </p:spPr>
        <p:txBody>
          <a:bodyPr/>
          <a:lstStyle/>
          <a:p>
            <a:r>
              <a:rPr lang="it-IT" dirty="0" smtClean="0"/>
              <a:t>Confronto di due immagini: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10039AD-B926-4015-987C-2C628E7A3046}" type="slidenum">
              <a:rPr lang="it-IT" smtClean="0"/>
              <a:t>11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6" b="-1"/>
          <a:stretch/>
        </p:blipFill>
        <p:spPr>
          <a:xfrm>
            <a:off x="827584" y="1340768"/>
            <a:ext cx="7128792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4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4) Conclusioni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it-IT" sz="2400" dirty="0"/>
              <a:t>Limiti :</a:t>
            </a:r>
          </a:p>
          <a:p>
            <a:pPr lvl="1"/>
            <a:r>
              <a:rPr lang="it-IT" sz="2400" dirty="0"/>
              <a:t>Inserimento manuale del codice fiscale </a:t>
            </a:r>
          </a:p>
          <a:p>
            <a:pPr lvl="1"/>
            <a:r>
              <a:rPr lang="it-IT" sz="2400" dirty="0"/>
              <a:t>Inserimento del percorso per caricare la </a:t>
            </a:r>
            <a:r>
              <a:rPr lang="it-IT" sz="2400" dirty="0" smtClean="0"/>
              <a:t>tac</a:t>
            </a:r>
            <a:br>
              <a:rPr lang="it-IT" sz="2400" dirty="0" smtClean="0"/>
            </a:br>
            <a:endParaRPr lang="it-IT" sz="2400" dirty="0"/>
          </a:p>
          <a:p>
            <a:pPr marL="365760" lvl="1" indent="0">
              <a:buNone/>
            </a:pPr>
            <a:r>
              <a:rPr lang="it-IT" sz="2400" dirty="0" smtClean="0"/>
              <a:t>Punti di forza :</a:t>
            </a:r>
          </a:p>
          <a:p>
            <a:pPr lvl="1"/>
            <a:r>
              <a:rPr lang="it-IT" sz="2400" dirty="0" smtClean="0"/>
              <a:t>Archiviazione dati al di fuori del programma</a:t>
            </a:r>
          </a:p>
          <a:p>
            <a:pPr lvl="1"/>
            <a:r>
              <a:rPr lang="it-IT" sz="2400" dirty="0" smtClean="0"/>
              <a:t>Archiviazione in maniera organizzata</a:t>
            </a:r>
            <a:br>
              <a:rPr lang="it-IT" sz="2400" dirty="0" smtClean="0"/>
            </a:br>
            <a:endParaRPr lang="it-IT" sz="2400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10039AD-B926-4015-987C-2C628E7A3046}" type="slidenum">
              <a:rPr lang="it-IT" smtClean="0"/>
              <a:t>12</a:t>
            </a:fld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3" r="4876" b="80678"/>
          <a:stretch/>
        </p:blipFill>
        <p:spPr>
          <a:xfrm>
            <a:off x="971600" y="4847741"/>
            <a:ext cx="6918235" cy="127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8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FINE!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10039AD-B926-4015-987C-2C628E7A3046}" type="slidenum">
              <a:rPr lang="it-IT" smtClean="0"/>
              <a:t>13</a:t>
            </a:fld>
            <a:endParaRPr lang="it-IT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420887"/>
            <a:ext cx="2486675" cy="2664295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16016" y="2420888"/>
            <a:ext cx="2487613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477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PANORAMICA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880110" lvl="1" indent="-514350">
              <a:buSzPct val="90000"/>
              <a:buFont typeface="+mj-lt"/>
              <a:buAutoNum type="arabicParenR"/>
            </a:pPr>
            <a:r>
              <a:rPr lang="it-IT" sz="2500" dirty="0" smtClean="0"/>
              <a:t>Definizione degli obiettivi</a:t>
            </a:r>
          </a:p>
          <a:p>
            <a:pPr marL="880110" lvl="1" indent="-514350">
              <a:buSzPct val="90000"/>
              <a:buFont typeface="+mj-lt"/>
              <a:buAutoNum type="arabicParenR"/>
            </a:pPr>
            <a:r>
              <a:rPr lang="it-IT" sz="2500" dirty="0" smtClean="0"/>
              <a:t>Riconoscimento problematiche</a:t>
            </a:r>
          </a:p>
          <a:p>
            <a:pPr marL="880110" lvl="1" indent="-514350">
              <a:buSzPct val="90000"/>
              <a:buFont typeface="+mj-lt"/>
              <a:buAutoNum type="arabicParenR"/>
            </a:pPr>
            <a:r>
              <a:rPr lang="it-IT" sz="2500" dirty="0" smtClean="0"/>
              <a:t>Analisi del programma</a:t>
            </a:r>
          </a:p>
          <a:p>
            <a:pPr marL="880110" lvl="1" indent="-514350">
              <a:buSzPct val="90000"/>
              <a:buFont typeface="+mj-lt"/>
              <a:buAutoNum type="arabicParenR"/>
            </a:pPr>
            <a:r>
              <a:rPr lang="it-IT" sz="2500" dirty="0" smtClean="0"/>
              <a:t>Conclusioni</a:t>
            </a:r>
            <a:endParaRPr lang="it-IT" sz="25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10039AD-B926-4015-987C-2C628E7A3046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710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1) Definizione degli obiettivi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10039AD-B926-4015-987C-2C628E7A3046}" type="slidenum">
              <a:rPr lang="it-IT" smtClean="0"/>
              <a:t>3</a:t>
            </a:fld>
            <a:endParaRPr lang="it-IT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7467600" cy="376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71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2) Riconoscimento problematiche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t-IT" dirty="0" smtClean="0"/>
          </a:p>
          <a:p>
            <a:pPr lvl="1"/>
            <a:r>
              <a:rPr lang="it-IT" sz="2500" dirty="0" smtClean="0"/>
              <a:t>Come organizzare il programma</a:t>
            </a:r>
          </a:p>
          <a:p>
            <a:pPr lvl="1"/>
            <a:r>
              <a:rPr lang="it-IT" sz="2500" dirty="0" smtClean="0"/>
              <a:t>Come identificare univocamente il paziente</a:t>
            </a:r>
          </a:p>
          <a:p>
            <a:pPr lvl="1"/>
            <a:r>
              <a:rPr lang="it-IT" sz="2500" dirty="0" smtClean="0"/>
              <a:t>Come salvare i dati al di fuori del programma</a:t>
            </a:r>
          </a:p>
          <a:p>
            <a:pPr lvl="1"/>
            <a:r>
              <a:rPr lang="it-IT" sz="2500" dirty="0" smtClean="0"/>
              <a:t>Come rinominare le immagini</a:t>
            </a:r>
          </a:p>
          <a:p>
            <a:pPr lvl="1"/>
            <a:r>
              <a:rPr lang="it-IT" sz="2500" dirty="0" smtClean="0"/>
              <a:t>Come avere storicizzazione chiara e semplice</a:t>
            </a:r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10039AD-B926-4015-987C-2C628E7A304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090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3) Analisi del programma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10039AD-B926-4015-987C-2C628E7A3046}" type="slidenum">
              <a:rPr lang="it-IT" smtClean="0"/>
              <a:t>5</a:t>
            </a:fld>
            <a:endParaRPr lang="it-IT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7059780" cy="3962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438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>
                <a:solidFill>
                  <a:srgbClr val="FF6600"/>
                </a:solidFill>
              </a:rPr>
              <a:t>Menu 1: inserimento tac</a:t>
            </a:r>
            <a:endParaRPr lang="it-IT" dirty="0">
              <a:solidFill>
                <a:srgbClr val="FF66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 Inserimento dati anagrafici (se nuovo paziente):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10039AD-B926-4015-987C-2C628E7A3046}" type="slidenum">
              <a:rPr lang="it-IT" smtClean="0"/>
              <a:t>6</a:t>
            </a:fld>
            <a:endParaRPr lang="it-I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276872"/>
            <a:ext cx="6221785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43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692696"/>
            <a:ext cx="7467600" cy="5781256"/>
          </a:xfrm>
        </p:spPr>
        <p:txBody>
          <a:bodyPr/>
          <a:lstStyle/>
          <a:p>
            <a:pPr marL="0" indent="0">
              <a:buNone/>
            </a:pPr>
            <a:endParaRPr lang="it-IT" dirty="0" smtClean="0"/>
          </a:p>
          <a:p>
            <a:r>
              <a:rPr lang="it-IT" dirty="0" smtClean="0"/>
              <a:t>Inserimento immagine e richiesta dettagli tac: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10039AD-B926-4015-987C-2C628E7A3046}" type="slidenum">
              <a:rPr lang="it-IT" smtClean="0"/>
              <a:t>7</a:t>
            </a:fld>
            <a:endParaRPr lang="it-IT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3"/>
          <a:stretch/>
        </p:blipFill>
        <p:spPr bwMode="auto">
          <a:xfrm>
            <a:off x="848770" y="2132856"/>
            <a:ext cx="7299275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56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36728" y="626493"/>
            <a:ext cx="7467600" cy="5853264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 smtClean="0"/>
              <a:t>«E una volta che chiudo il programma cosa mi rimane?»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10039AD-B926-4015-987C-2C628E7A3046}" type="slidenum">
              <a:rPr lang="it-IT" smtClean="0"/>
              <a:t>8</a:t>
            </a:fld>
            <a:endParaRPr lang="it-IT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t="16105" r="-65"/>
          <a:stretch/>
        </p:blipFill>
        <p:spPr bwMode="auto">
          <a:xfrm>
            <a:off x="793773" y="1628800"/>
            <a:ext cx="7346950" cy="2117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3" t="10397" r="18962" b="25441"/>
          <a:stretch/>
        </p:blipFill>
        <p:spPr bwMode="auto">
          <a:xfrm>
            <a:off x="765186" y="4343860"/>
            <a:ext cx="3869212" cy="157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Connettore 7 7"/>
          <p:cNvCxnSpPr/>
          <p:nvPr/>
        </p:nvCxnSpPr>
        <p:spPr>
          <a:xfrm rot="5400000">
            <a:off x="1439652" y="2977061"/>
            <a:ext cx="1368152" cy="1152128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7 11"/>
          <p:cNvCxnSpPr/>
          <p:nvPr/>
        </p:nvCxnSpPr>
        <p:spPr>
          <a:xfrm>
            <a:off x="4211960" y="3212976"/>
            <a:ext cx="1440160" cy="864096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9" t="36667" r="54861" b="46291"/>
          <a:stretch/>
        </p:blipFill>
        <p:spPr bwMode="auto">
          <a:xfrm>
            <a:off x="4659384" y="4237202"/>
            <a:ext cx="3791057" cy="139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21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>
                <a:solidFill>
                  <a:srgbClr val="FF6600"/>
                </a:solidFill>
              </a:rPr>
              <a:t>Menu 2: storicizzazione</a:t>
            </a:r>
            <a:endParaRPr lang="it-IT" dirty="0">
              <a:solidFill>
                <a:srgbClr val="FF660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10039AD-B926-4015-987C-2C628E7A3046}" type="slidenum">
              <a:rPr lang="it-IT" smtClean="0"/>
              <a:t>9</a:t>
            </a:fld>
            <a:endParaRPr lang="it-IT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6740260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724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oggia">
  <a:themeElements>
    <a:clrScheme name="Loggi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oggi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oggi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780</TotalTime>
  <Words>158</Words>
  <Application>Microsoft Office PowerPoint</Application>
  <PresentationFormat>Presentazione su schermo (4:3)</PresentationFormat>
  <Paragraphs>54</Paragraphs>
  <Slides>13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Schoolbook</vt:lpstr>
      <vt:lpstr>Wingdings</vt:lpstr>
      <vt:lpstr>Wingdings 2</vt:lpstr>
      <vt:lpstr>Loggia</vt:lpstr>
      <vt:lpstr>SOFTWARE PER IL RICONOSCIMENTO DI CARATTERISTICHE DI INTERESSE IN BIOIMMAGINI  </vt:lpstr>
      <vt:lpstr>PANORAMICA</vt:lpstr>
      <vt:lpstr>1) Definizione degli obiettivi</vt:lpstr>
      <vt:lpstr>2) Riconoscimento problematiche</vt:lpstr>
      <vt:lpstr>3) Analisi del programma</vt:lpstr>
      <vt:lpstr>Menu 1: inserimento tac</vt:lpstr>
      <vt:lpstr>Presentazione standard di PowerPoint</vt:lpstr>
      <vt:lpstr>Presentazione standard di PowerPoint</vt:lpstr>
      <vt:lpstr>Menu 2: storicizzazione</vt:lpstr>
      <vt:lpstr>Menu 3: caratteristiche</vt:lpstr>
      <vt:lpstr>Presentazione standard di PowerPoint</vt:lpstr>
      <vt:lpstr>4) Conclusioni</vt:lpstr>
      <vt:lpstr>FINE!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progetto</dc:title>
  <dc:creator>acer</dc:creator>
  <cp:lastModifiedBy>denise boccon</cp:lastModifiedBy>
  <cp:revision>52</cp:revision>
  <dcterms:created xsi:type="dcterms:W3CDTF">2015-09-28T09:21:39Z</dcterms:created>
  <dcterms:modified xsi:type="dcterms:W3CDTF">2015-10-07T07:19:49Z</dcterms:modified>
</cp:coreProperties>
</file>