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C682C-64C2-4D5D-B98A-888386324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Medição e métricas em gerenciamento de configuração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20CF9C-6C42-401F-9572-B4546EF0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294" y="5292090"/>
            <a:ext cx="8791575" cy="971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Alunas : Denise oliveira cruz</a:t>
            </a:r>
          </a:p>
          <a:p>
            <a:pPr>
              <a:lnSpc>
                <a:spcPct val="100000"/>
              </a:lnSpc>
            </a:pPr>
            <a:r>
              <a:rPr lang="pt-BR" dirty="0"/>
              <a:t>               </a:t>
            </a:r>
            <a:r>
              <a:rPr lang="pt-BR" dirty="0" err="1"/>
              <a:t>Jacyelle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31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7E07-FF85-42B1-BFCB-9B388F2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39" y="0"/>
            <a:ext cx="9905998" cy="1478570"/>
          </a:xfrm>
        </p:spPr>
        <p:txBody>
          <a:bodyPr/>
          <a:lstStyle/>
          <a:p>
            <a:r>
              <a:rPr lang="pt-BR" dirty="0"/>
              <a:t>O que é Métrica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51941-1610-4FC4-B0F7-2BE12419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39" y="1335087"/>
            <a:ext cx="10547004" cy="47741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Uma </a:t>
            </a:r>
            <a:r>
              <a:rPr lang="pt-BR" b="1" dirty="0"/>
              <a:t>métrica</a:t>
            </a:r>
            <a:r>
              <a:rPr lang="pt-BR" dirty="0"/>
              <a:t> é um atributo de uma entidade que pode ser avaliado, mensurado. Por exemplo, o esforço do projeto é uma avaliação (ou seja, métrica), quantidade de linhas de código de um programa, quantidade de </a:t>
            </a:r>
            <a:r>
              <a:rPr lang="pt-BR" dirty="0" err="1"/>
              <a:t>commits</a:t>
            </a:r>
            <a:r>
              <a:rPr lang="pt-BR" dirty="0"/>
              <a:t>/alterações, erros recorrentes, número de bugs, número de horas para correção de bug, quantidades de chamados Help Desk, Análise de Ponto por Função e etc.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São todos os atributos que podem ser medidos e acompanhados durante as etapas de um projeto (Planejamento, Levantamento de Requisitos, Design do Sistema, Implementação, Teste, Implantação, Manutenção).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5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7E07-FF85-42B1-BFCB-9B388F2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39" y="0"/>
            <a:ext cx="9905998" cy="1478570"/>
          </a:xfrm>
        </p:spPr>
        <p:txBody>
          <a:bodyPr/>
          <a:lstStyle/>
          <a:p>
            <a:r>
              <a:rPr lang="pt-BR" dirty="0"/>
              <a:t>Por que Avaliamos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51941-1610-4FC4-B0F7-2BE12419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39" y="1335087"/>
            <a:ext cx="10547004" cy="354171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Avaliamos principalmente para obter controle de um projeto e portanto, poder gerenciá-lo. Avaliamos para estimar se estamos perto ou longe dos objetivos definidos no plano em termos de conclusão, qualidade, compatibilidade com os requisitos etc.</a:t>
            </a:r>
          </a:p>
          <a:p>
            <a:r>
              <a:rPr lang="pt-BR" dirty="0"/>
              <a:t>Avaliamos também para podermos estimar melhor o esforço de novos projetos, o custo e a qualidade, com base na experiência passada. Por fim, avaliamos para estimar como melhorar algum aspecto importante do desempenho do processo ao longo do tempo, para examinar os efeitos das mudanças.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13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7E07-FF85-42B1-BFCB-9B388F2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39" y="0"/>
            <a:ext cx="9905998" cy="1478570"/>
          </a:xfrm>
        </p:spPr>
        <p:txBody>
          <a:bodyPr/>
          <a:lstStyle/>
          <a:p>
            <a:r>
              <a:rPr lang="pt-BR" dirty="0"/>
              <a:t>Gerência de configuração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51941-1610-4FC4-B0F7-2BE12419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39" y="1335086"/>
            <a:ext cx="10547004" cy="50789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um conjunto de atividades de apoio que permite a absorção ordenada das mudanças inerentes ao desenvolvimento de software, mantendo a integridade e a estabilidade durante a evolução do projeto.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Mudanças aparecem durante todo o desenvolvimento e devem ser registradas, avaliadas e agrupadas de acordo com sua prioridade. Com base nessas informações, é possível planejar melhor o escopo, prazo e o custo de cada iteração. Em seguida, à medida que o desenvolvimento acontece, pode-se acompanhar o estado da solicitação da mudança até sua implementação e até o lançamento de uma versão em produção.</a:t>
            </a:r>
          </a:p>
          <a:p>
            <a:pPr marL="0" indent="0">
              <a:buNone/>
            </a:pPr>
            <a:endParaRPr lang="pt-BR" dirty="0"/>
          </a:p>
          <a:p>
            <a:pPr lvl="0"/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43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7E07-FF85-42B1-BFCB-9B388F2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39" y="0"/>
            <a:ext cx="9905998" cy="1478570"/>
          </a:xfrm>
        </p:spPr>
        <p:txBody>
          <a:bodyPr/>
          <a:lstStyle/>
          <a:p>
            <a:r>
              <a:rPr lang="pt-BR" dirty="0"/>
              <a:t>Gerência de configuração de software</a:t>
            </a:r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42840AE5-C038-4B73-8115-2BDCA3A4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152191"/>
            <a:ext cx="5286375" cy="534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25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7E07-FF85-42B1-BFCB-9B388F2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39" y="0"/>
            <a:ext cx="9905998" cy="1478570"/>
          </a:xfrm>
        </p:spPr>
        <p:txBody>
          <a:bodyPr/>
          <a:lstStyle/>
          <a:p>
            <a:r>
              <a:rPr lang="pt-BR" dirty="0"/>
              <a:t>Gerência de configuração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189259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1650</TotalTime>
  <Words>231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Medição e métricas em gerenciamento de configuração</vt:lpstr>
      <vt:lpstr>O que é Métrica </vt:lpstr>
      <vt:lpstr>Por que Avaliamos </vt:lpstr>
      <vt:lpstr>Gerência de configuração de software</vt:lpstr>
      <vt:lpstr>Gerência de configuração de software</vt:lpstr>
      <vt:lpstr>Gerência de configuração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Medição e métricas em gerenciamento de configuração</dc:title>
  <dc:creator>Denise Cruz</dc:creator>
  <cp:lastModifiedBy>Denise Cruz</cp:lastModifiedBy>
  <cp:revision>17</cp:revision>
  <dcterms:created xsi:type="dcterms:W3CDTF">2017-11-01T12:54:56Z</dcterms:created>
  <dcterms:modified xsi:type="dcterms:W3CDTF">2017-11-02T17:39:17Z</dcterms:modified>
</cp:coreProperties>
</file>