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80" d="100"/>
          <a:sy n="80" d="100"/>
        </p:scale>
        <p:origin x="33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odac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C682C-64C2-4D5D-B98A-888386324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Medição e métricas em gerenciamento de configuração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20CF9C-6C42-401F-9572-B4546EF0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294" y="5292090"/>
            <a:ext cx="8791575" cy="971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Alunas : Denise oliveira cruz</a:t>
            </a:r>
          </a:p>
          <a:p>
            <a:pPr>
              <a:lnSpc>
                <a:spcPct val="100000"/>
              </a:lnSpc>
            </a:pPr>
            <a:r>
              <a:rPr lang="pt-BR" dirty="0"/>
              <a:t>               </a:t>
            </a:r>
            <a:r>
              <a:rPr lang="pt-BR" dirty="0" err="1"/>
              <a:t>Jacyelle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31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7E07-FF85-42B1-BFCB-9B388F28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39" y="0"/>
            <a:ext cx="9905998" cy="1478570"/>
          </a:xfrm>
        </p:spPr>
        <p:txBody>
          <a:bodyPr/>
          <a:lstStyle/>
          <a:p>
            <a:r>
              <a:rPr lang="pt-BR" dirty="0"/>
              <a:t>O que é Métrica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51941-1610-4FC4-B0F7-2BE12419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39" y="1335087"/>
            <a:ext cx="10547004" cy="47741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Uma </a:t>
            </a:r>
            <a:r>
              <a:rPr lang="pt-BR" b="1" dirty="0"/>
              <a:t>métrica</a:t>
            </a:r>
            <a:r>
              <a:rPr lang="pt-BR" dirty="0"/>
              <a:t> é um atributo de uma entidade que pode ser avaliado, mensurado. Por exemplo, o esforço do projeto é uma avaliação (ou seja, métrica), quantidade de linhas de código de um programa, quantidade de </a:t>
            </a:r>
            <a:r>
              <a:rPr lang="pt-BR" dirty="0" err="1"/>
              <a:t>commits</a:t>
            </a:r>
            <a:r>
              <a:rPr lang="pt-BR" dirty="0"/>
              <a:t>/alterações, erros recorrentes, número de bugs, número de horas para correção de bug, quantidades de chamados Help Desk, Análise de Ponto por Função e etc.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São todos os atributos que podem ser medidos e acompanhados durante as etapas de um projeto (Planejamento, Levantamento de Requisitos, Design do Sistema, Implementação, Teste, Implantação, Manutenção).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5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7E07-FF85-42B1-BFCB-9B388F28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39" y="0"/>
            <a:ext cx="9905998" cy="1478570"/>
          </a:xfrm>
        </p:spPr>
        <p:txBody>
          <a:bodyPr/>
          <a:lstStyle/>
          <a:p>
            <a:r>
              <a:rPr lang="pt-BR" dirty="0"/>
              <a:t>Por que Avaliamos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51941-1610-4FC4-B0F7-2BE12419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39" y="1335087"/>
            <a:ext cx="10547004" cy="354171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Avaliamos principalmente para obter controle de um projeto e portanto, poder gerenciá-lo. Avaliamos para estimar se estamos perto ou longe dos objetivos definidos no plano em termos de conclusão, qualidade, compatibilidade com os requisitos etc.</a:t>
            </a:r>
          </a:p>
          <a:p>
            <a:r>
              <a:rPr lang="pt-BR" dirty="0"/>
              <a:t>Avaliamos também para podermos estimar melhor o esforço de novos projetos, o custo e a qualidade, com base na experiência passada. Por fim, avaliamos para estimar como melhorar algum aspecto importante do desempenho do processo ao longo do tempo, para examinar os efeitos das mudanças.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13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7E07-FF85-42B1-BFCB-9B388F28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39" y="0"/>
            <a:ext cx="9905998" cy="1478570"/>
          </a:xfrm>
        </p:spPr>
        <p:txBody>
          <a:bodyPr/>
          <a:lstStyle/>
          <a:p>
            <a:r>
              <a:rPr lang="pt-BR" dirty="0"/>
              <a:t>Gerência de configuração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51941-1610-4FC4-B0F7-2BE12419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39" y="1335086"/>
            <a:ext cx="10547004" cy="50789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É um conjunto de atividades de apoio que permite a absorção ordenada das mudanças inerentes ao desenvolvimento de software, mantendo a integridade e a estabilidade durante a evolução do projeto.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Mudanças aparecem durante todo o desenvolvimento e devem ser registradas, avaliadas e agrupadas de acordo com sua prioridade. Com base nessas informações, é possível planejar melhor o escopo, prazo e o custo de cada iteração. Em seguida, à medida que o desenvolvimento acontece, pode-se acompanhar o estado da solicitação da mudança até sua implementação e até o lançamento de uma versão em produção.</a:t>
            </a:r>
          </a:p>
          <a:p>
            <a:pPr marL="0" indent="0">
              <a:buNone/>
            </a:pPr>
            <a:endParaRPr lang="pt-BR" dirty="0"/>
          </a:p>
          <a:p>
            <a:pPr lvl="0"/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43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7E07-FF85-42B1-BFCB-9B388F28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39" y="0"/>
            <a:ext cx="9905998" cy="1478570"/>
          </a:xfrm>
        </p:spPr>
        <p:txBody>
          <a:bodyPr/>
          <a:lstStyle/>
          <a:p>
            <a:r>
              <a:rPr lang="pt-BR" dirty="0"/>
              <a:t>Gerência de configuração de software</a:t>
            </a:r>
          </a:p>
        </p:txBody>
      </p:sp>
      <p:pic>
        <p:nvPicPr>
          <p:cNvPr id="2050" name="Imagem 1">
            <a:extLst>
              <a:ext uri="{FF2B5EF4-FFF2-40B4-BE49-F238E27FC236}">
                <a16:creationId xmlns:a16="http://schemas.microsoft.com/office/drawing/2014/main" id="{42840AE5-C038-4B73-8115-2BDCA3A4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152191"/>
            <a:ext cx="5286375" cy="534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25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7E07-FF85-42B1-BFCB-9B388F28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07" y="232993"/>
            <a:ext cx="9905998" cy="901148"/>
          </a:xfrm>
        </p:spPr>
        <p:txBody>
          <a:bodyPr/>
          <a:lstStyle/>
          <a:p>
            <a:r>
              <a:rPr lang="pt-BR" dirty="0"/>
              <a:t>Medição e Analise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42A7A34-96BB-4F9C-8E48-1F2E9A2CB3C5}"/>
              </a:ext>
            </a:extLst>
          </p:cNvPr>
          <p:cNvSpPr/>
          <p:nvPr/>
        </p:nvSpPr>
        <p:spPr>
          <a:xfrm>
            <a:off x="679307" y="1134141"/>
            <a:ext cx="10520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Obtenção das medições através da técnica GQM (</a:t>
            </a:r>
            <a:r>
              <a:rPr lang="pt-BR" sz="2400" dirty="0" err="1"/>
              <a:t>Goal</a:t>
            </a:r>
            <a:r>
              <a:rPr lang="pt-BR" sz="2400" dirty="0"/>
              <a:t> </a:t>
            </a:r>
            <a:r>
              <a:rPr lang="pt-BR" sz="2400" dirty="0" err="1"/>
              <a:t>Question</a:t>
            </a:r>
            <a:r>
              <a:rPr lang="pt-BR" sz="2400" dirty="0"/>
              <a:t> </a:t>
            </a:r>
            <a:r>
              <a:rPr lang="pt-BR" sz="2400" dirty="0" err="1"/>
              <a:t>Metric</a:t>
            </a:r>
            <a:r>
              <a:rPr lang="pt-BR" sz="2400" dirty="0"/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C2EDA5-A092-4FF4-8E50-388E3B102616}"/>
              </a:ext>
            </a:extLst>
          </p:cNvPr>
          <p:cNvSpPr/>
          <p:nvPr/>
        </p:nvSpPr>
        <p:spPr>
          <a:xfrm>
            <a:off x="591444" y="1595806"/>
            <a:ext cx="107192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pt-BR" sz="2400" dirty="0"/>
              <a:t>O enfoque da técnica de G-Q-M é:</a:t>
            </a:r>
          </a:p>
          <a:p>
            <a:pPr indent="457200"/>
            <a:r>
              <a:rPr lang="pt-BR" sz="2400" b="1" dirty="0"/>
              <a:t>*</a:t>
            </a:r>
            <a:r>
              <a:rPr lang="pt-BR" sz="2400" dirty="0"/>
              <a:t>      Determine o objetivo. Que objetivo organizacional você está tentando alcançar ? Por que você está coletando estes valores/números?</a:t>
            </a:r>
          </a:p>
          <a:p>
            <a:pPr indent="457200"/>
            <a:r>
              <a:rPr lang="pt-BR" sz="2400" b="1" dirty="0"/>
              <a:t>*  </a:t>
            </a:r>
            <a:r>
              <a:rPr lang="pt-BR" sz="2400" dirty="0"/>
              <a:t>     Determine a medição que auxilia a responder à questão ou métrica que irá prover a resposta à questão.</a:t>
            </a:r>
            <a:endParaRPr lang="pt-BR" sz="2400" b="0" i="0" dirty="0">
              <a:effectLst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BF7B0C-6890-4EE9-8F5D-109D541D5BB1}"/>
              </a:ext>
            </a:extLst>
          </p:cNvPr>
          <p:cNvSpPr/>
          <p:nvPr/>
        </p:nvSpPr>
        <p:spPr>
          <a:xfrm>
            <a:off x="591444" y="3701383"/>
            <a:ext cx="107192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Um exemplo simples de GQM: </a:t>
            </a:r>
          </a:p>
          <a:p>
            <a:r>
              <a:rPr lang="pt-BR" sz="2400" dirty="0"/>
              <a:t>Objetivo (</a:t>
            </a:r>
            <a:r>
              <a:rPr lang="pt-BR" sz="2400" dirty="0" err="1"/>
              <a:t>Goal</a:t>
            </a:r>
            <a:r>
              <a:rPr lang="pt-BR" sz="2400" dirty="0"/>
              <a:t>): Reduzir o tempo requerido para o processo de definição de requisitos (mantendo a qualidade).</a:t>
            </a:r>
          </a:p>
          <a:p>
            <a:endParaRPr lang="pt-BR" sz="2400" dirty="0"/>
          </a:p>
          <a:p>
            <a:r>
              <a:rPr lang="pt-BR" sz="2400" dirty="0"/>
              <a:t>Questão:  Onde despendemos mais tempo no processo ? </a:t>
            </a:r>
          </a:p>
          <a:p>
            <a:endParaRPr lang="pt-BR" sz="2400" dirty="0"/>
          </a:p>
          <a:p>
            <a:r>
              <a:rPr lang="pt-BR" sz="2400" dirty="0"/>
              <a:t>Métricas: Número de mudanças de requisitos propostas versus número aprovadas e número de implementadas;          </a:t>
            </a:r>
          </a:p>
        </p:txBody>
      </p:sp>
    </p:spTree>
    <p:extLst>
      <p:ext uri="{BB962C8B-B14F-4D97-AF65-F5344CB8AC3E}">
        <p14:creationId xmlns:p14="http://schemas.microsoft.com/office/powerpoint/2010/main" val="189259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7E07-FF85-42B1-BFCB-9B388F28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07" y="232993"/>
            <a:ext cx="9905998" cy="901148"/>
          </a:xfrm>
        </p:spPr>
        <p:txBody>
          <a:bodyPr/>
          <a:lstStyle/>
          <a:p>
            <a:r>
              <a:rPr lang="pt-BR" dirty="0"/>
              <a:t>Continuação Medição e Analise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BF7B0C-6890-4EE9-8F5D-109D541D5BB1}"/>
              </a:ext>
            </a:extLst>
          </p:cNvPr>
          <p:cNvSpPr/>
          <p:nvPr/>
        </p:nvSpPr>
        <p:spPr>
          <a:xfrm>
            <a:off x="520279" y="1134141"/>
            <a:ext cx="105205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Métricas: Tempo requerido em fases diferentes de seu processo de requisitos;</a:t>
            </a:r>
          </a:p>
          <a:p>
            <a:r>
              <a:rPr lang="pt-BR" dirty="0"/>
              <a:t>                   </a:t>
            </a:r>
            <a:r>
              <a:rPr lang="pt-BR" sz="2400" dirty="0"/>
              <a:t>Tempo de aprovação dos requisitos; </a:t>
            </a:r>
          </a:p>
          <a:p>
            <a:r>
              <a:rPr lang="pt-BR" sz="2400" dirty="0"/>
              <a:t>               Número de erros advindos da fase de análise e/ou desenvolvimento de requisitos;</a:t>
            </a:r>
          </a:p>
          <a:p>
            <a:endParaRPr lang="pt-BR" sz="2400" dirty="0"/>
          </a:p>
          <a:p>
            <a:r>
              <a:rPr lang="pt-BR" sz="2400" dirty="0"/>
              <a:t>Exemplo Questionário: Alterações de Arquivo e Complexidade Ciclomática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AF9F7C-79EC-4836-B157-424D5462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07" y="3442465"/>
            <a:ext cx="4706592" cy="31686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5982D4A-33F0-4B42-99D1-7AEB5C06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306" y="3442465"/>
            <a:ext cx="4701340" cy="31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9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7E07-FF85-42B1-BFCB-9B388F28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07" y="232993"/>
            <a:ext cx="9905998" cy="901148"/>
          </a:xfrm>
        </p:spPr>
        <p:txBody>
          <a:bodyPr/>
          <a:lstStyle/>
          <a:p>
            <a:r>
              <a:rPr lang="pt-BR" dirty="0"/>
              <a:t>Continuação Medição e Analise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BE6489-AE1E-4518-BF5C-CEE6D31E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07" y="1134141"/>
            <a:ext cx="5541878" cy="385896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0A25FE0-BD37-45C9-A568-D292F21F6088}"/>
              </a:ext>
            </a:extLst>
          </p:cNvPr>
          <p:cNvSpPr/>
          <p:nvPr/>
        </p:nvSpPr>
        <p:spPr>
          <a:xfrm>
            <a:off x="979762" y="5307614"/>
            <a:ext cx="8561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 action="ppaction://hlinkfile"/>
              </a:rPr>
              <a:t>https://www.codacy.com/app/VictorArnaud/TBL-Service/dashboard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530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7E07-FF85-42B1-BFCB-9B388F28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2" y="398263"/>
            <a:ext cx="9905998" cy="901148"/>
          </a:xfrm>
        </p:spPr>
        <p:txBody>
          <a:bodyPr>
            <a:normAutofit/>
          </a:bodyPr>
          <a:lstStyle/>
          <a:p>
            <a:r>
              <a:rPr lang="pt-BR" dirty="0"/>
              <a:t>Medição na prática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E4168B-D830-48C9-8B27-97287D367094}"/>
              </a:ext>
            </a:extLst>
          </p:cNvPr>
          <p:cNvSpPr txBox="1"/>
          <p:nvPr/>
        </p:nvSpPr>
        <p:spPr>
          <a:xfrm>
            <a:off x="553452" y="1299411"/>
            <a:ext cx="701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Utilizando GitHub na prática para prática de medições</a:t>
            </a:r>
          </a:p>
        </p:txBody>
      </p:sp>
    </p:spTree>
    <p:extLst>
      <p:ext uri="{BB962C8B-B14F-4D97-AF65-F5344CB8AC3E}">
        <p14:creationId xmlns:p14="http://schemas.microsoft.com/office/powerpoint/2010/main" val="1486272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1789</TotalTime>
  <Words>380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Medição e métricas em gerenciamento de configuração</vt:lpstr>
      <vt:lpstr>O que é Métrica </vt:lpstr>
      <vt:lpstr>Por que Avaliamos </vt:lpstr>
      <vt:lpstr>Gerência de configuração de software</vt:lpstr>
      <vt:lpstr>Gerência de configuração de software</vt:lpstr>
      <vt:lpstr>Medição e Analise</vt:lpstr>
      <vt:lpstr>Continuação Medição e Analise</vt:lpstr>
      <vt:lpstr>Continuação Medição e Analise</vt:lpstr>
      <vt:lpstr>Medição na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Medição e métricas em gerenciamento de configuração</dc:title>
  <dc:creator>Denise Cruz</dc:creator>
  <cp:lastModifiedBy>Denise Cruz</cp:lastModifiedBy>
  <cp:revision>32</cp:revision>
  <dcterms:created xsi:type="dcterms:W3CDTF">2017-11-01T12:54:56Z</dcterms:created>
  <dcterms:modified xsi:type="dcterms:W3CDTF">2017-11-02T19:16:14Z</dcterms:modified>
</cp:coreProperties>
</file>