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4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8E0DB1-6590-4F6D-9F20-FD0CC4FA4B8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A08E62-DE72-4BDC-8501-0C04AC342328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400" dirty="0"/>
            <a:t>index</a:t>
          </a:r>
        </a:p>
      </dgm:t>
    </dgm:pt>
    <dgm:pt modelId="{7D84702D-0F78-4E5D-9345-151F63E2B835}" type="parTrans" cxnId="{AF928200-E4A2-4139-8DC6-9CBCB674EFF3}">
      <dgm:prSet/>
      <dgm:spPr/>
      <dgm:t>
        <a:bodyPr/>
        <a:lstStyle/>
        <a:p>
          <a:endParaRPr lang="en-US"/>
        </a:p>
      </dgm:t>
    </dgm:pt>
    <dgm:pt modelId="{C7ACBAB6-EFCB-440A-A810-041B42FD18A2}" type="sibTrans" cxnId="{AF928200-E4A2-4139-8DC6-9CBCB674EFF3}">
      <dgm:prSet/>
      <dgm:spPr/>
      <dgm:t>
        <a:bodyPr/>
        <a:lstStyle/>
        <a:p>
          <a:endParaRPr lang="en-US"/>
        </a:p>
      </dgm:t>
    </dgm:pt>
    <dgm:pt modelId="{979DC9A2-7AF8-4588-B774-33ECEAD839DF}" type="asst">
      <dgm:prSet phldrT="[Text]" phldr="1" custT="1"/>
      <dgm:spPr>
        <a:solidFill>
          <a:srgbClr val="00B050"/>
        </a:solidFill>
      </dgm:spPr>
      <dgm:t>
        <a:bodyPr/>
        <a:lstStyle/>
        <a:p>
          <a:endParaRPr lang="en-US" sz="2400" dirty="0"/>
        </a:p>
      </dgm:t>
    </dgm:pt>
    <dgm:pt modelId="{020E0FF6-67A0-4AED-9539-F5A1AC109B4B}" type="parTrans" cxnId="{F8622D7A-A415-4847-9AC4-96DAFA181851}">
      <dgm:prSet/>
      <dgm:spPr/>
      <dgm:t>
        <a:bodyPr/>
        <a:lstStyle/>
        <a:p>
          <a:endParaRPr lang="en-US" sz="2400"/>
        </a:p>
      </dgm:t>
    </dgm:pt>
    <dgm:pt modelId="{B440097D-7EC9-40C8-AFC8-36ECDFB2D66B}" type="sibTrans" cxnId="{F8622D7A-A415-4847-9AC4-96DAFA181851}">
      <dgm:prSet/>
      <dgm:spPr/>
      <dgm:t>
        <a:bodyPr/>
        <a:lstStyle/>
        <a:p>
          <a:endParaRPr lang="en-US"/>
        </a:p>
      </dgm:t>
    </dgm:pt>
    <dgm:pt modelId="{09617C29-C73C-4730-9708-9AA8B12E3FD1}">
      <dgm:prSet phldrT="[Text]" phldr="1" custT="1"/>
      <dgm:spPr>
        <a:solidFill>
          <a:srgbClr val="00B050"/>
        </a:solidFill>
      </dgm:spPr>
      <dgm:t>
        <a:bodyPr/>
        <a:lstStyle/>
        <a:p>
          <a:endParaRPr lang="en-US" sz="2400" dirty="0"/>
        </a:p>
      </dgm:t>
    </dgm:pt>
    <dgm:pt modelId="{66A53CC8-9E0D-4F91-BFFB-DF2A72EFD9A8}" type="parTrans" cxnId="{2D44F2C3-BE44-44F4-9E5B-8E3424ED406A}">
      <dgm:prSet/>
      <dgm:spPr/>
      <dgm:t>
        <a:bodyPr/>
        <a:lstStyle/>
        <a:p>
          <a:endParaRPr lang="en-US" sz="2400"/>
        </a:p>
      </dgm:t>
    </dgm:pt>
    <dgm:pt modelId="{437DD678-FFF9-4A8B-A06B-01602B0DB2A9}" type="sibTrans" cxnId="{2D44F2C3-BE44-44F4-9E5B-8E3424ED406A}">
      <dgm:prSet/>
      <dgm:spPr/>
      <dgm:t>
        <a:bodyPr/>
        <a:lstStyle/>
        <a:p>
          <a:endParaRPr lang="en-US"/>
        </a:p>
      </dgm:t>
    </dgm:pt>
    <dgm:pt modelId="{830FBEFA-0327-4431-AF3D-FE1156C153CB}">
      <dgm:prSet phldrT="[Text]" phldr="1" custT="1"/>
      <dgm:spPr>
        <a:solidFill>
          <a:srgbClr val="00B050"/>
        </a:solidFill>
      </dgm:spPr>
      <dgm:t>
        <a:bodyPr/>
        <a:lstStyle/>
        <a:p>
          <a:endParaRPr lang="en-US" sz="2400" dirty="0"/>
        </a:p>
      </dgm:t>
    </dgm:pt>
    <dgm:pt modelId="{F9516AC4-3BD8-409B-B145-D143D58D92EE}" type="parTrans" cxnId="{9CCFA613-0A45-42FE-8745-AAE9DE2BABBF}">
      <dgm:prSet/>
      <dgm:spPr/>
      <dgm:t>
        <a:bodyPr/>
        <a:lstStyle/>
        <a:p>
          <a:endParaRPr lang="en-US" sz="2400"/>
        </a:p>
      </dgm:t>
    </dgm:pt>
    <dgm:pt modelId="{9C71C720-8811-44F3-BC71-A60369A677C3}" type="sibTrans" cxnId="{9CCFA613-0A45-42FE-8745-AAE9DE2BABBF}">
      <dgm:prSet/>
      <dgm:spPr/>
      <dgm:t>
        <a:bodyPr/>
        <a:lstStyle/>
        <a:p>
          <a:endParaRPr lang="en-US"/>
        </a:p>
      </dgm:t>
    </dgm:pt>
    <dgm:pt modelId="{96157579-984B-405D-842C-890160D23078}">
      <dgm:prSet phldrT="[Text]" phldr="1" custT="1"/>
      <dgm:spPr>
        <a:solidFill>
          <a:srgbClr val="00B050"/>
        </a:solidFill>
      </dgm:spPr>
      <dgm:t>
        <a:bodyPr/>
        <a:lstStyle/>
        <a:p>
          <a:endParaRPr lang="en-US" sz="2400" dirty="0"/>
        </a:p>
      </dgm:t>
    </dgm:pt>
    <dgm:pt modelId="{6A3C7339-8FFE-4C7F-87B1-74D1992B2C52}" type="parTrans" cxnId="{E96CA77C-7E30-4904-B794-C706B695F06E}">
      <dgm:prSet/>
      <dgm:spPr/>
      <dgm:t>
        <a:bodyPr/>
        <a:lstStyle/>
        <a:p>
          <a:endParaRPr lang="en-US" sz="2400"/>
        </a:p>
      </dgm:t>
    </dgm:pt>
    <dgm:pt modelId="{01315516-4635-4E0D-AA34-4AE5498AB902}" type="sibTrans" cxnId="{E96CA77C-7E30-4904-B794-C706B695F06E}">
      <dgm:prSet/>
      <dgm:spPr/>
      <dgm:t>
        <a:bodyPr/>
        <a:lstStyle/>
        <a:p>
          <a:endParaRPr lang="en-US"/>
        </a:p>
      </dgm:t>
    </dgm:pt>
    <dgm:pt modelId="{433BFB2F-D68E-4049-8953-B58A92650B76}" type="pres">
      <dgm:prSet presAssocID="{0A8E0DB1-6590-4F6D-9F20-FD0CC4FA4B8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6D31945-A097-4843-B6FB-C471CF818F16}" type="pres">
      <dgm:prSet presAssocID="{DAA08E62-DE72-4BDC-8501-0C04AC342328}" presName="hierRoot1" presStyleCnt="0">
        <dgm:presLayoutVars>
          <dgm:hierBranch val="init"/>
        </dgm:presLayoutVars>
      </dgm:prSet>
      <dgm:spPr/>
    </dgm:pt>
    <dgm:pt modelId="{805FFAB1-CA69-4C79-9083-CF1F61EF1779}" type="pres">
      <dgm:prSet presAssocID="{DAA08E62-DE72-4BDC-8501-0C04AC342328}" presName="rootComposite1" presStyleCnt="0"/>
      <dgm:spPr/>
    </dgm:pt>
    <dgm:pt modelId="{9316800F-53EB-47FC-AEE4-E517AAC488B1}" type="pres">
      <dgm:prSet presAssocID="{DAA08E62-DE72-4BDC-8501-0C04AC342328}" presName="rootText1" presStyleLbl="node0" presStyleIdx="0" presStyleCnt="1" custScaleX="86880" custScaleY="57920">
        <dgm:presLayoutVars>
          <dgm:chPref val="3"/>
        </dgm:presLayoutVars>
      </dgm:prSet>
      <dgm:spPr/>
    </dgm:pt>
    <dgm:pt modelId="{2B218D4A-0A58-466F-BE68-71207573881C}" type="pres">
      <dgm:prSet presAssocID="{DAA08E62-DE72-4BDC-8501-0C04AC342328}" presName="rootConnector1" presStyleLbl="node1" presStyleIdx="0" presStyleCnt="0"/>
      <dgm:spPr/>
    </dgm:pt>
    <dgm:pt modelId="{69ADE059-2F05-4C35-97D3-A0712A756FE5}" type="pres">
      <dgm:prSet presAssocID="{DAA08E62-DE72-4BDC-8501-0C04AC342328}" presName="hierChild2" presStyleCnt="0"/>
      <dgm:spPr/>
    </dgm:pt>
    <dgm:pt modelId="{F6DFB9F9-F4DC-4A1F-90EF-3681E7A6E05E}" type="pres">
      <dgm:prSet presAssocID="{66A53CC8-9E0D-4F91-BFFB-DF2A72EFD9A8}" presName="Name37" presStyleLbl="parChTrans1D2" presStyleIdx="0" presStyleCnt="4"/>
      <dgm:spPr/>
    </dgm:pt>
    <dgm:pt modelId="{072B19E5-E1C6-4257-B10C-BF5FEC9070AB}" type="pres">
      <dgm:prSet presAssocID="{09617C29-C73C-4730-9708-9AA8B12E3FD1}" presName="hierRoot2" presStyleCnt="0">
        <dgm:presLayoutVars>
          <dgm:hierBranch val="init"/>
        </dgm:presLayoutVars>
      </dgm:prSet>
      <dgm:spPr/>
    </dgm:pt>
    <dgm:pt modelId="{19910D65-B5A0-40ED-9F5B-45FED426F9BC}" type="pres">
      <dgm:prSet presAssocID="{09617C29-C73C-4730-9708-9AA8B12E3FD1}" presName="rootComposite" presStyleCnt="0"/>
      <dgm:spPr/>
    </dgm:pt>
    <dgm:pt modelId="{F9754F05-E522-42C7-95F3-B7F22C793781}" type="pres">
      <dgm:prSet presAssocID="{09617C29-C73C-4730-9708-9AA8B12E3FD1}" presName="rootText" presStyleLbl="node2" presStyleIdx="0" presStyleCnt="3" custScaleY="57920">
        <dgm:presLayoutVars>
          <dgm:chPref val="3"/>
        </dgm:presLayoutVars>
      </dgm:prSet>
      <dgm:spPr/>
    </dgm:pt>
    <dgm:pt modelId="{C7A678B5-4B14-4CB0-AB09-4E38FA6DA804}" type="pres">
      <dgm:prSet presAssocID="{09617C29-C73C-4730-9708-9AA8B12E3FD1}" presName="rootConnector" presStyleLbl="node2" presStyleIdx="0" presStyleCnt="3"/>
      <dgm:spPr/>
    </dgm:pt>
    <dgm:pt modelId="{2871EA73-DD58-408C-9887-4E1ED8CF8C52}" type="pres">
      <dgm:prSet presAssocID="{09617C29-C73C-4730-9708-9AA8B12E3FD1}" presName="hierChild4" presStyleCnt="0"/>
      <dgm:spPr/>
    </dgm:pt>
    <dgm:pt modelId="{31E3743A-F5EC-4578-AA09-EAA698851D84}" type="pres">
      <dgm:prSet presAssocID="{09617C29-C73C-4730-9708-9AA8B12E3FD1}" presName="hierChild5" presStyleCnt="0"/>
      <dgm:spPr/>
    </dgm:pt>
    <dgm:pt modelId="{2CBC8E7D-DCED-4F38-B115-113507B926EE}" type="pres">
      <dgm:prSet presAssocID="{F9516AC4-3BD8-409B-B145-D143D58D92EE}" presName="Name37" presStyleLbl="parChTrans1D2" presStyleIdx="1" presStyleCnt="4"/>
      <dgm:spPr/>
    </dgm:pt>
    <dgm:pt modelId="{DA159CC3-9449-4D3F-9FE2-64CB1495E9BA}" type="pres">
      <dgm:prSet presAssocID="{830FBEFA-0327-4431-AF3D-FE1156C153CB}" presName="hierRoot2" presStyleCnt="0">
        <dgm:presLayoutVars>
          <dgm:hierBranch val="init"/>
        </dgm:presLayoutVars>
      </dgm:prSet>
      <dgm:spPr/>
    </dgm:pt>
    <dgm:pt modelId="{91832B5B-0487-443E-86D6-B548FC0AA4EE}" type="pres">
      <dgm:prSet presAssocID="{830FBEFA-0327-4431-AF3D-FE1156C153CB}" presName="rootComposite" presStyleCnt="0"/>
      <dgm:spPr/>
    </dgm:pt>
    <dgm:pt modelId="{F05040E4-0D6A-40BC-88D9-FF506D713303}" type="pres">
      <dgm:prSet presAssocID="{830FBEFA-0327-4431-AF3D-FE1156C153CB}" presName="rootText" presStyleLbl="node2" presStyleIdx="1" presStyleCnt="3" custScaleY="57920">
        <dgm:presLayoutVars>
          <dgm:chPref val="3"/>
        </dgm:presLayoutVars>
      </dgm:prSet>
      <dgm:spPr/>
    </dgm:pt>
    <dgm:pt modelId="{03337E4F-A6B3-45A2-9AE2-CFCC72411D6C}" type="pres">
      <dgm:prSet presAssocID="{830FBEFA-0327-4431-AF3D-FE1156C153CB}" presName="rootConnector" presStyleLbl="node2" presStyleIdx="1" presStyleCnt="3"/>
      <dgm:spPr/>
    </dgm:pt>
    <dgm:pt modelId="{278D9BA1-7C29-4AD6-9A2E-A0784FC850E0}" type="pres">
      <dgm:prSet presAssocID="{830FBEFA-0327-4431-AF3D-FE1156C153CB}" presName="hierChild4" presStyleCnt="0"/>
      <dgm:spPr/>
    </dgm:pt>
    <dgm:pt modelId="{CDC549B6-2779-4087-B1FD-D369BC62F0EC}" type="pres">
      <dgm:prSet presAssocID="{830FBEFA-0327-4431-AF3D-FE1156C153CB}" presName="hierChild5" presStyleCnt="0"/>
      <dgm:spPr/>
    </dgm:pt>
    <dgm:pt modelId="{AE8F21BA-4864-48C0-A83D-A5E3D9E4FF4F}" type="pres">
      <dgm:prSet presAssocID="{6A3C7339-8FFE-4C7F-87B1-74D1992B2C52}" presName="Name37" presStyleLbl="parChTrans1D2" presStyleIdx="2" presStyleCnt="4"/>
      <dgm:spPr/>
    </dgm:pt>
    <dgm:pt modelId="{8051D771-34F0-4207-AD46-29B976528139}" type="pres">
      <dgm:prSet presAssocID="{96157579-984B-405D-842C-890160D23078}" presName="hierRoot2" presStyleCnt="0">
        <dgm:presLayoutVars>
          <dgm:hierBranch val="init"/>
        </dgm:presLayoutVars>
      </dgm:prSet>
      <dgm:spPr/>
    </dgm:pt>
    <dgm:pt modelId="{EDCB2714-E3B0-442E-B948-3A5547A68D6D}" type="pres">
      <dgm:prSet presAssocID="{96157579-984B-405D-842C-890160D23078}" presName="rootComposite" presStyleCnt="0"/>
      <dgm:spPr/>
    </dgm:pt>
    <dgm:pt modelId="{E8E7EE02-D60C-45DF-8461-C4F919DCA077}" type="pres">
      <dgm:prSet presAssocID="{96157579-984B-405D-842C-890160D23078}" presName="rootText" presStyleLbl="node2" presStyleIdx="2" presStyleCnt="3" custScaleY="57920">
        <dgm:presLayoutVars>
          <dgm:chPref val="3"/>
        </dgm:presLayoutVars>
      </dgm:prSet>
      <dgm:spPr/>
    </dgm:pt>
    <dgm:pt modelId="{3D0E8754-6877-4A99-952B-5057CAE1B473}" type="pres">
      <dgm:prSet presAssocID="{96157579-984B-405D-842C-890160D23078}" presName="rootConnector" presStyleLbl="node2" presStyleIdx="2" presStyleCnt="3"/>
      <dgm:spPr/>
    </dgm:pt>
    <dgm:pt modelId="{29CDFE9F-9759-48F4-87AC-12E934A52522}" type="pres">
      <dgm:prSet presAssocID="{96157579-984B-405D-842C-890160D23078}" presName="hierChild4" presStyleCnt="0"/>
      <dgm:spPr/>
    </dgm:pt>
    <dgm:pt modelId="{1C0093FD-7BB1-4A41-9B9B-7A0C52F0958E}" type="pres">
      <dgm:prSet presAssocID="{96157579-984B-405D-842C-890160D23078}" presName="hierChild5" presStyleCnt="0"/>
      <dgm:spPr/>
    </dgm:pt>
    <dgm:pt modelId="{A9DAC64E-C3C9-4BFA-AE2F-8A705677BC83}" type="pres">
      <dgm:prSet presAssocID="{DAA08E62-DE72-4BDC-8501-0C04AC342328}" presName="hierChild3" presStyleCnt="0"/>
      <dgm:spPr/>
    </dgm:pt>
    <dgm:pt modelId="{6A7919F7-E305-4D76-9C39-8C16142466C9}" type="pres">
      <dgm:prSet presAssocID="{020E0FF6-67A0-4AED-9539-F5A1AC109B4B}" presName="Name111" presStyleLbl="parChTrans1D2" presStyleIdx="3" presStyleCnt="4"/>
      <dgm:spPr/>
    </dgm:pt>
    <dgm:pt modelId="{4F69422B-BB5B-4D37-A6FA-DD5623CDAE46}" type="pres">
      <dgm:prSet presAssocID="{979DC9A2-7AF8-4588-B774-33ECEAD839DF}" presName="hierRoot3" presStyleCnt="0">
        <dgm:presLayoutVars>
          <dgm:hierBranch val="init"/>
        </dgm:presLayoutVars>
      </dgm:prSet>
      <dgm:spPr/>
    </dgm:pt>
    <dgm:pt modelId="{E65FC1CE-3555-45EA-9F28-BE3EE2F95233}" type="pres">
      <dgm:prSet presAssocID="{979DC9A2-7AF8-4588-B774-33ECEAD839DF}" presName="rootComposite3" presStyleCnt="0"/>
      <dgm:spPr/>
    </dgm:pt>
    <dgm:pt modelId="{D62BD95A-7464-4272-8CDF-8EE86D55AFFB}" type="pres">
      <dgm:prSet presAssocID="{979DC9A2-7AF8-4588-B774-33ECEAD839DF}" presName="rootText3" presStyleLbl="asst1" presStyleIdx="0" presStyleCnt="1" custScaleY="57920">
        <dgm:presLayoutVars>
          <dgm:chPref val="3"/>
        </dgm:presLayoutVars>
      </dgm:prSet>
      <dgm:spPr/>
    </dgm:pt>
    <dgm:pt modelId="{E914E5FA-E237-400D-833C-43CF0B98EBAB}" type="pres">
      <dgm:prSet presAssocID="{979DC9A2-7AF8-4588-B774-33ECEAD839DF}" presName="rootConnector3" presStyleLbl="asst1" presStyleIdx="0" presStyleCnt="1"/>
      <dgm:spPr/>
    </dgm:pt>
    <dgm:pt modelId="{6E4325CE-94A5-4AF1-9112-086E5FB2F088}" type="pres">
      <dgm:prSet presAssocID="{979DC9A2-7AF8-4588-B774-33ECEAD839DF}" presName="hierChild6" presStyleCnt="0"/>
      <dgm:spPr/>
    </dgm:pt>
    <dgm:pt modelId="{B2961934-15F0-43FA-9517-191AE145BEB7}" type="pres">
      <dgm:prSet presAssocID="{979DC9A2-7AF8-4588-B774-33ECEAD839DF}" presName="hierChild7" presStyleCnt="0"/>
      <dgm:spPr/>
    </dgm:pt>
  </dgm:ptLst>
  <dgm:cxnLst>
    <dgm:cxn modelId="{AF928200-E4A2-4139-8DC6-9CBCB674EFF3}" srcId="{0A8E0DB1-6590-4F6D-9F20-FD0CC4FA4B86}" destId="{DAA08E62-DE72-4BDC-8501-0C04AC342328}" srcOrd="0" destOrd="0" parTransId="{7D84702D-0F78-4E5D-9345-151F63E2B835}" sibTransId="{C7ACBAB6-EFCB-440A-A810-041B42FD18A2}"/>
    <dgm:cxn modelId="{9CCFA613-0A45-42FE-8745-AAE9DE2BABBF}" srcId="{DAA08E62-DE72-4BDC-8501-0C04AC342328}" destId="{830FBEFA-0327-4431-AF3D-FE1156C153CB}" srcOrd="2" destOrd="0" parTransId="{F9516AC4-3BD8-409B-B145-D143D58D92EE}" sibTransId="{9C71C720-8811-44F3-BC71-A60369A677C3}"/>
    <dgm:cxn modelId="{C1B21423-C2F2-4E83-9F3E-318E539AB966}" type="presOf" srcId="{09617C29-C73C-4730-9708-9AA8B12E3FD1}" destId="{C7A678B5-4B14-4CB0-AB09-4E38FA6DA804}" srcOrd="1" destOrd="0" presId="urn:microsoft.com/office/officeart/2005/8/layout/orgChart1"/>
    <dgm:cxn modelId="{BADC8D40-45B6-4BD3-8E31-A4F2093EBBF6}" type="presOf" srcId="{830FBEFA-0327-4431-AF3D-FE1156C153CB}" destId="{03337E4F-A6B3-45A2-9AE2-CFCC72411D6C}" srcOrd="1" destOrd="0" presId="urn:microsoft.com/office/officeart/2005/8/layout/orgChart1"/>
    <dgm:cxn modelId="{57A27C58-1373-440B-8B7A-1831B58C279B}" type="presOf" srcId="{F9516AC4-3BD8-409B-B145-D143D58D92EE}" destId="{2CBC8E7D-DCED-4F38-B115-113507B926EE}" srcOrd="0" destOrd="0" presId="urn:microsoft.com/office/officeart/2005/8/layout/orgChart1"/>
    <dgm:cxn modelId="{F8622D7A-A415-4847-9AC4-96DAFA181851}" srcId="{DAA08E62-DE72-4BDC-8501-0C04AC342328}" destId="{979DC9A2-7AF8-4588-B774-33ECEAD839DF}" srcOrd="0" destOrd="0" parTransId="{020E0FF6-67A0-4AED-9539-F5A1AC109B4B}" sibTransId="{B440097D-7EC9-40C8-AFC8-36ECDFB2D66B}"/>
    <dgm:cxn modelId="{E96CA77C-7E30-4904-B794-C706B695F06E}" srcId="{DAA08E62-DE72-4BDC-8501-0C04AC342328}" destId="{96157579-984B-405D-842C-890160D23078}" srcOrd="3" destOrd="0" parTransId="{6A3C7339-8FFE-4C7F-87B1-74D1992B2C52}" sibTransId="{01315516-4635-4E0D-AA34-4AE5498AB902}"/>
    <dgm:cxn modelId="{7A1D4F82-1B1B-4C01-875E-8DF1C1DA3CD9}" type="presOf" srcId="{830FBEFA-0327-4431-AF3D-FE1156C153CB}" destId="{F05040E4-0D6A-40BC-88D9-FF506D713303}" srcOrd="0" destOrd="0" presId="urn:microsoft.com/office/officeart/2005/8/layout/orgChart1"/>
    <dgm:cxn modelId="{E9E83E89-0315-40FD-9C1F-1B457FF81B89}" type="presOf" srcId="{96157579-984B-405D-842C-890160D23078}" destId="{E8E7EE02-D60C-45DF-8461-C4F919DCA077}" srcOrd="0" destOrd="0" presId="urn:microsoft.com/office/officeart/2005/8/layout/orgChart1"/>
    <dgm:cxn modelId="{7889FB92-9476-4849-89F0-4BB492DDFCE7}" type="presOf" srcId="{020E0FF6-67A0-4AED-9539-F5A1AC109B4B}" destId="{6A7919F7-E305-4D76-9C39-8C16142466C9}" srcOrd="0" destOrd="0" presId="urn:microsoft.com/office/officeart/2005/8/layout/orgChart1"/>
    <dgm:cxn modelId="{C4E6CF9C-2E33-4F15-90F0-6933663A40E8}" type="presOf" srcId="{0A8E0DB1-6590-4F6D-9F20-FD0CC4FA4B86}" destId="{433BFB2F-D68E-4049-8953-B58A92650B76}" srcOrd="0" destOrd="0" presId="urn:microsoft.com/office/officeart/2005/8/layout/orgChart1"/>
    <dgm:cxn modelId="{314E7CA2-A25B-4CD7-BCA4-889E7E45C320}" type="presOf" srcId="{6A3C7339-8FFE-4C7F-87B1-74D1992B2C52}" destId="{AE8F21BA-4864-48C0-A83D-A5E3D9E4FF4F}" srcOrd="0" destOrd="0" presId="urn:microsoft.com/office/officeart/2005/8/layout/orgChart1"/>
    <dgm:cxn modelId="{E9DA9BA3-7A4B-4B81-A98E-A7D2AB96E3B5}" type="presOf" srcId="{DAA08E62-DE72-4BDC-8501-0C04AC342328}" destId="{2B218D4A-0A58-466F-BE68-71207573881C}" srcOrd="1" destOrd="0" presId="urn:microsoft.com/office/officeart/2005/8/layout/orgChart1"/>
    <dgm:cxn modelId="{00732AAF-5851-4D06-831E-5581AA5E85D0}" type="presOf" srcId="{979DC9A2-7AF8-4588-B774-33ECEAD839DF}" destId="{E914E5FA-E237-400D-833C-43CF0B98EBAB}" srcOrd="1" destOrd="0" presId="urn:microsoft.com/office/officeart/2005/8/layout/orgChart1"/>
    <dgm:cxn modelId="{4E4581B2-54C3-4D35-BDE0-062C307C74A2}" type="presOf" srcId="{979DC9A2-7AF8-4588-B774-33ECEAD839DF}" destId="{D62BD95A-7464-4272-8CDF-8EE86D55AFFB}" srcOrd="0" destOrd="0" presId="urn:microsoft.com/office/officeart/2005/8/layout/orgChart1"/>
    <dgm:cxn modelId="{2D44F2C3-BE44-44F4-9E5B-8E3424ED406A}" srcId="{DAA08E62-DE72-4BDC-8501-0C04AC342328}" destId="{09617C29-C73C-4730-9708-9AA8B12E3FD1}" srcOrd="1" destOrd="0" parTransId="{66A53CC8-9E0D-4F91-BFFB-DF2A72EFD9A8}" sibTransId="{437DD678-FFF9-4A8B-A06B-01602B0DB2A9}"/>
    <dgm:cxn modelId="{9CC5E7D3-94A2-400B-8C87-CDA3D6867617}" type="presOf" srcId="{66A53CC8-9E0D-4F91-BFFB-DF2A72EFD9A8}" destId="{F6DFB9F9-F4DC-4A1F-90EF-3681E7A6E05E}" srcOrd="0" destOrd="0" presId="urn:microsoft.com/office/officeart/2005/8/layout/orgChart1"/>
    <dgm:cxn modelId="{0F7721D4-6378-4A8D-80EC-0141DBC206F0}" type="presOf" srcId="{96157579-984B-405D-842C-890160D23078}" destId="{3D0E8754-6877-4A99-952B-5057CAE1B473}" srcOrd="1" destOrd="0" presId="urn:microsoft.com/office/officeart/2005/8/layout/orgChart1"/>
    <dgm:cxn modelId="{E4E978EB-0BF7-474A-8394-783F6F1A587B}" type="presOf" srcId="{DAA08E62-DE72-4BDC-8501-0C04AC342328}" destId="{9316800F-53EB-47FC-AEE4-E517AAC488B1}" srcOrd="0" destOrd="0" presId="urn:microsoft.com/office/officeart/2005/8/layout/orgChart1"/>
    <dgm:cxn modelId="{F4E524EE-3E3C-4CE5-ADDC-0D17FD1774AA}" type="presOf" srcId="{09617C29-C73C-4730-9708-9AA8B12E3FD1}" destId="{F9754F05-E522-42C7-95F3-B7F22C793781}" srcOrd="0" destOrd="0" presId="urn:microsoft.com/office/officeart/2005/8/layout/orgChart1"/>
    <dgm:cxn modelId="{1FC9BF15-5F74-4C93-B9BA-824E72E14A0E}" type="presParOf" srcId="{433BFB2F-D68E-4049-8953-B58A92650B76}" destId="{86D31945-A097-4843-B6FB-C471CF818F16}" srcOrd="0" destOrd="0" presId="urn:microsoft.com/office/officeart/2005/8/layout/orgChart1"/>
    <dgm:cxn modelId="{5D876624-133B-4E26-B55D-889CD1BE0DB1}" type="presParOf" srcId="{86D31945-A097-4843-B6FB-C471CF818F16}" destId="{805FFAB1-CA69-4C79-9083-CF1F61EF1779}" srcOrd="0" destOrd="0" presId="urn:microsoft.com/office/officeart/2005/8/layout/orgChart1"/>
    <dgm:cxn modelId="{0799EB24-ECF8-45DA-94E0-3C8CEC2A8630}" type="presParOf" srcId="{805FFAB1-CA69-4C79-9083-CF1F61EF1779}" destId="{9316800F-53EB-47FC-AEE4-E517AAC488B1}" srcOrd="0" destOrd="0" presId="urn:microsoft.com/office/officeart/2005/8/layout/orgChart1"/>
    <dgm:cxn modelId="{808B4378-A20E-4921-A287-7ACD7827041A}" type="presParOf" srcId="{805FFAB1-CA69-4C79-9083-CF1F61EF1779}" destId="{2B218D4A-0A58-466F-BE68-71207573881C}" srcOrd="1" destOrd="0" presId="urn:microsoft.com/office/officeart/2005/8/layout/orgChart1"/>
    <dgm:cxn modelId="{2D56D398-2403-4CE6-834D-CF898C3039A5}" type="presParOf" srcId="{86D31945-A097-4843-B6FB-C471CF818F16}" destId="{69ADE059-2F05-4C35-97D3-A0712A756FE5}" srcOrd="1" destOrd="0" presId="urn:microsoft.com/office/officeart/2005/8/layout/orgChart1"/>
    <dgm:cxn modelId="{FFE599E3-D6C3-4788-9BEA-0930CBB69783}" type="presParOf" srcId="{69ADE059-2F05-4C35-97D3-A0712A756FE5}" destId="{F6DFB9F9-F4DC-4A1F-90EF-3681E7A6E05E}" srcOrd="0" destOrd="0" presId="urn:microsoft.com/office/officeart/2005/8/layout/orgChart1"/>
    <dgm:cxn modelId="{B62043F1-57FA-43C7-80F7-8F46B54ABF4C}" type="presParOf" srcId="{69ADE059-2F05-4C35-97D3-A0712A756FE5}" destId="{072B19E5-E1C6-4257-B10C-BF5FEC9070AB}" srcOrd="1" destOrd="0" presId="urn:microsoft.com/office/officeart/2005/8/layout/orgChart1"/>
    <dgm:cxn modelId="{58E90426-8A87-4E06-A7A6-C6462F2DCC6A}" type="presParOf" srcId="{072B19E5-E1C6-4257-B10C-BF5FEC9070AB}" destId="{19910D65-B5A0-40ED-9F5B-45FED426F9BC}" srcOrd="0" destOrd="0" presId="urn:microsoft.com/office/officeart/2005/8/layout/orgChart1"/>
    <dgm:cxn modelId="{61DBD630-F84B-413A-8EAC-96B96947C435}" type="presParOf" srcId="{19910D65-B5A0-40ED-9F5B-45FED426F9BC}" destId="{F9754F05-E522-42C7-95F3-B7F22C793781}" srcOrd="0" destOrd="0" presId="urn:microsoft.com/office/officeart/2005/8/layout/orgChart1"/>
    <dgm:cxn modelId="{AA81B13C-7B19-438B-8F3E-BB83FA1347FF}" type="presParOf" srcId="{19910D65-B5A0-40ED-9F5B-45FED426F9BC}" destId="{C7A678B5-4B14-4CB0-AB09-4E38FA6DA804}" srcOrd="1" destOrd="0" presId="urn:microsoft.com/office/officeart/2005/8/layout/orgChart1"/>
    <dgm:cxn modelId="{F5FAA406-62F3-46AE-B049-3090EC8040B2}" type="presParOf" srcId="{072B19E5-E1C6-4257-B10C-BF5FEC9070AB}" destId="{2871EA73-DD58-408C-9887-4E1ED8CF8C52}" srcOrd="1" destOrd="0" presId="urn:microsoft.com/office/officeart/2005/8/layout/orgChart1"/>
    <dgm:cxn modelId="{C985D92F-04D1-4CAB-90F1-2CFBE537D6A1}" type="presParOf" srcId="{072B19E5-E1C6-4257-B10C-BF5FEC9070AB}" destId="{31E3743A-F5EC-4578-AA09-EAA698851D84}" srcOrd="2" destOrd="0" presId="urn:microsoft.com/office/officeart/2005/8/layout/orgChart1"/>
    <dgm:cxn modelId="{DAAFE85D-7D8F-45BD-939E-D9D04DA0357D}" type="presParOf" srcId="{69ADE059-2F05-4C35-97D3-A0712A756FE5}" destId="{2CBC8E7D-DCED-4F38-B115-113507B926EE}" srcOrd="2" destOrd="0" presId="urn:microsoft.com/office/officeart/2005/8/layout/orgChart1"/>
    <dgm:cxn modelId="{CEE8E741-D3CB-439D-89A6-3A83F8A5380E}" type="presParOf" srcId="{69ADE059-2F05-4C35-97D3-A0712A756FE5}" destId="{DA159CC3-9449-4D3F-9FE2-64CB1495E9BA}" srcOrd="3" destOrd="0" presId="urn:microsoft.com/office/officeart/2005/8/layout/orgChart1"/>
    <dgm:cxn modelId="{0A8D75B4-4AF0-481E-A848-A813B4421306}" type="presParOf" srcId="{DA159CC3-9449-4D3F-9FE2-64CB1495E9BA}" destId="{91832B5B-0487-443E-86D6-B548FC0AA4EE}" srcOrd="0" destOrd="0" presId="urn:microsoft.com/office/officeart/2005/8/layout/orgChart1"/>
    <dgm:cxn modelId="{E919A6DC-7A86-45F8-8F3A-554982B32C25}" type="presParOf" srcId="{91832B5B-0487-443E-86D6-B548FC0AA4EE}" destId="{F05040E4-0D6A-40BC-88D9-FF506D713303}" srcOrd="0" destOrd="0" presId="urn:microsoft.com/office/officeart/2005/8/layout/orgChart1"/>
    <dgm:cxn modelId="{8A2EB19E-563D-4E87-88F0-9668AF4A44D1}" type="presParOf" srcId="{91832B5B-0487-443E-86D6-B548FC0AA4EE}" destId="{03337E4F-A6B3-45A2-9AE2-CFCC72411D6C}" srcOrd="1" destOrd="0" presId="urn:microsoft.com/office/officeart/2005/8/layout/orgChart1"/>
    <dgm:cxn modelId="{EBC88067-9A7B-44BC-9D51-B6C5A0A531F6}" type="presParOf" srcId="{DA159CC3-9449-4D3F-9FE2-64CB1495E9BA}" destId="{278D9BA1-7C29-4AD6-9A2E-A0784FC850E0}" srcOrd="1" destOrd="0" presId="urn:microsoft.com/office/officeart/2005/8/layout/orgChart1"/>
    <dgm:cxn modelId="{FCB179C8-F9E1-4F70-9C44-59F2EB3B8C32}" type="presParOf" srcId="{DA159CC3-9449-4D3F-9FE2-64CB1495E9BA}" destId="{CDC549B6-2779-4087-B1FD-D369BC62F0EC}" srcOrd="2" destOrd="0" presId="urn:microsoft.com/office/officeart/2005/8/layout/orgChart1"/>
    <dgm:cxn modelId="{7FAD7506-2AA9-4130-B80E-82A7A5B3C792}" type="presParOf" srcId="{69ADE059-2F05-4C35-97D3-A0712A756FE5}" destId="{AE8F21BA-4864-48C0-A83D-A5E3D9E4FF4F}" srcOrd="4" destOrd="0" presId="urn:microsoft.com/office/officeart/2005/8/layout/orgChart1"/>
    <dgm:cxn modelId="{8071DA68-947D-47DA-9F26-9C5BBE54FCBE}" type="presParOf" srcId="{69ADE059-2F05-4C35-97D3-A0712A756FE5}" destId="{8051D771-34F0-4207-AD46-29B976528139}" srcOrd="5" destOrd="0" presId="urn:microsoft.com/office/officeart/2005/8/layout/orgChart1"/>
    <dgm:cxn modelId="{4A98D845-68AD-487C-9838-56D277E25A9C}" type="presParOf" srcId="{8051D771-34F0-4207-AD46-29B976528139}" destId="{EDCB2714-E3B0-442E-B948-3A5547A68D6D}" srcOrd="0" destOrd="0" presId="urn:microsoft.com/office/officeart/2005/8/layout/orgChart1"/>
    <dgm:cxn modelId="{DDECAAA9-20B6-435D-B475-ECB4A0616344}" type="presParOf" srcId="{EDCB2714-E3B0-442E-B948-3A5547A68D6D}" destId="{E8E7EE02-D60C-45DF-8461-C4F919DCA077}" srcOrd="0" destOrd="0" presId="urn:microsoft.com/office/officeart/2005/8/layout/orgChart1"/>
    <dgm:cxn modelId="{75E623CE-1FFB-4833-BA49-28BCD48A0C59}" type="presParOf" srcId="{EDCB2714-E3B0-442E-B948-3A5547A68D6D}" destId="{3D0E8754-6877-4A99-952B-5057CAE1B473}" srcOrd="1" destOrd="0" presId="urn:microsoft.com/office/officeart/2005/8/layout/orgChart1"/>
    <dgm:cxn modelId="{5EC2F7B9-BF41-4B45-95BB-8C5DC0704F5E}" type="presParOf" srcId="{8051D771-34F0-4207-AD46-29B976528139}" destId="{29CDFE9F-9759-48F4-87AC-12E934A52522}" srcOrd="1" destOrd="0" presId="urn:microsoft.com/office/officeart/2005/8/layout/orgChart1"/>
    <dgm:cxn modelId="{7D2A826E-2353-4F53-B49D-FF5B914354EE}" type="presParOf" srcId="{8051D771-34F0-4207-AD46-29B976528139}" destId="{1C0093FD-7BB1-4A41-9B9B-7A0C52F0958E}" srcOrd="2" destOrd="0" presId="urn:microsoft.com/office/officeart/2005/8/layout/orgChart1"/>
    <dgm:cxn modelId="{DBDEABFF-63B8-4A23-8597-7016E835DB04}" type="presParOf" srcId="{86D31945-A097-4843-B6FB-C471CF818F16}" destId="{A9DAC64E-C3C9-4BFA-AE2F-8A705677BC83}" srcOrd="2" destOrd="0" presId="urn:microsoft.com/office/officeart/2005/8/layout/orgChart1"/>
    <dgm:cxn modelId="{592758DD-B9D4-4D19-B89F-81AFBC1B6A4B}" type="presParOf" srcId="{A9DAC64E-C3C9-4BFA-AE2F-8A705677BC83}" destId="{6A7919F7-E305-4D76-9C39-8C16142466C9}" srcOrd="0" destOrd="0" presId="urn:microsoft.com/office/officeart/2005/8/layout/orgChart1"/>
    <dgm:cxn modelId="{8B146D44-90A8-491D-9501-3D5A909F440D}" type="presParOf" srcId="{A9DAC64E-C3C9-4BFA-AE2F-8A705677BC83}" destId="{4F69422B-BB5B-4D37-A6FA-DD5623CDAE46}" srcOrd="1" destOrd="0" presId="urn:microsoft.com/office/officeart/2005/8/layout/orgChart1"/>
    <dgm:cxn modelId="{4DB2FD14-748E-45AF-8CAB-B78CBB7AE034}" type="presParOf" srcId="{4F69422B-BB5B-4D37-A6FA-DD5623CDAE46}" destId="{E65FC1CE-3555-45EA-9F28-BE3EE2F95233}" srcOrd="0" destOrd="0" presId="urn:microsoft.com/office/officeart/2005/8/layout/orgChart1"/>
    <dgm:cxn modelId="{CFB37F1B-3F3D-4C98-9E7B-6F89B105A8BD}" type="presParOf" srcId="{E65FC1CE-3555-45EA-9F28-BE3EE2F95233}" destId="{D62BD95A-7464-4272-8CDF-8EE86D55AFFB}" srcOrd="0" destOrd="0" presId="urn:microsoft.com/office/officeart/2005/8/layout/orgChart1"/>
    <dgm:cxn modelId="{17BC65EC-CEEA-4F64-801C-C027826C16AE}" type="presParOf" srcId="{E65FC1CE-3555-45EA-9F28-BE3EE2F95233}" destId="{E914E5FA-E237-400D-833C-43CF0B98EBAB}" srcOrd="1" destOrd="0" presId="urn:microsoft.com/office/officeart/2005/8/layout/orgChart1"/>
    <dgm:cxn modelId="{D075FA51-8ADB-43C7-AA26-08A2196ABB62}" type="presParOf" srcId="{4F69422B-BB5B-4D37-A6FA-DD5623CDAE46}" destId="{6E4325CE-94A5-4AF1-9112-086E5FB2F088}" srcOrd="1" destOrd="0" presId="urn:microsoft.com/office/officeart/2005/8/layout/orgChart1"/>
    <dgm:cxn modelId="{3BDDEAD5-D32E-4325-8154-F6BA2F52B021}" type="presParOf" srcId="{4F69422B-BB5B-4D37-A6FA-DD5623CDAE46}" destId="{B2961934-15F0-43FA-9517-191AE145BEB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919F7-E305-4D76-9C39-8C16142466C9}">
      <dsp:nvSpPr>
        <dsp:cNvPr id="0" name=""/>
        <dsp:cNvSpPr/>
      </dsp:nvSpPr>
      <dsp:spPr>
        <a:xfrm>
          <a:off x="5068435" y="1504063"/>
          <a:ext cx="331532" cy="1452427"/>
        </a:xfrm>
        <a:custGeom>
          <a:avLst/>
          <a:gdLst/>
          <a:ahLst/>
          <a:cxnLst/>
          <a:rect l="0" t="0" r="0" b="0"/>
          <a:pathLst>
            <a:path>
              <a:moveTo>
                <a:pt x="331532" y="0"/>
              </a:moveTo>
              <a:lnTo>
                <a:pt x="331532" y="1452427"/>
              </a:lnTo>
              <a:lnTo>
                <a:pt x="0" y="1452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F21BA-4864-48C0-A83D-A5E3D9E4FF4F}">
      <dsp:nvSpPr>
        <dsp:cNvPr id="0" name=""/>
        <dsp:cNvSpPr/>
      </dsp:nvSpPr>
      <dsp:spPr>
        <a:xfrm>
          <a:off x="5399968" y="1504063"/>
          <a:ext cx="3820516" cy="2904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3323"/>
              </a:lnTo>
              <a:lnTo>
                <a:pt x="3820516" y="2573323"/>
              </a:lnTo>
              <a:lnTo>
                <a:pt x="3820516" y="29048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C8E7D-DCED-4F38-B115-113507B926EE}">
      <dsp:nvSpPr>
        <dsp:cNvPr id="0" name=""/>
        <dsp:cNvSpPr/>
      </dsp:nvSpPr>
      <dsp:spPr>
        <a:xfrm>
          <a:off x="5354248" y="1504063"/>
          <a:ext cx="91440" cy="29048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048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FB9F9-F4DC-4A1F-90EF-3681E7A6E05E}">
      <dsp:nvSpPr>
        <dsp:cNvPr id="0" name=""/>
        <dsp:cNvSpPr/>
      </dsp:nvSpPr>
      <dsp:spPr>
        <a:xfrm>
          <a:off x="1579451" y="1504063"/>
          <a:ext cx="3820516" cy="2904855"/>
        </a:xfrm>
        <a:custGeom>
          <a:avLst/>
          <a:gdLst/>
          <a:ahLst/>
          <a:cxnLst/>
          <a:rect l="0" t="0" r="0" b="0"/>
          <a:pathLst>
            <a:path>
              <a:moveTo>
                <a:pt x="3820516" y="0"/>
              </a:moveTo>
              <a:lnTo>
                <a:pt x="3820516" y="2573323"/>
              </a:lnTo>
              <a:lnTo>
                <a:pt x="0" y="2573323"/>
              </a:lnTo>
              <a:lnTo>
                <a:pt x="0" y="29048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6800F-53EB-47FC-AEE4-E517AAC488B1}">
      <dsp:nvSpPr>
        <dsp:cNvPr id="0" name=""/>
        <dsp:cNvSpPr/>
      </dsp:nvSpPr>
      <dsp:spPr>
        <a:xfrm>
          <a:off x="4028370" y="589665"/>
          <a:ext cx="2743194" cy="91439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index</a:t>
          </a:r>
        </a:p>
      </dsp:txBody>
      <dsp:txXfrm>
        <a:off x="4028370" y="589665"/>
        <a:ext cx="2743194" cy="914398"/>
      </dsp:txXfrm>
    </dsp:sp>
    <dsp:sp modelId="{F9754F05-E522-42C7-95F3-B7F22C793781}">
      <dsp:nvSpPr>
        <dsp:cNvPr id="0" name=""/>
        <dsp:cNvSpPr/>
      </dsp:nvSpPr>
      <dsp:spPr>
        <a:xfrm>
          <a:off x="725" y="4408919"/>
          <a:ext cx="3157451" cy="91439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725" y="4408919"/>
        <a:ext cx="3157451" cy="914398"/>
      </dsp:txXfrm>
    </dsp:sp>
    <dsp:sp modelId="{F05040E4-0D6A-40BC-88D9-FF506D713303}">
      <dsp:nvSpPr>
        <dsp:cNvPr id="0" name=""/>
        <dsp:cNvSpPr/>
      </dsp:nvSpPr>
      <dsp:spPr>
        <a:xfrm>
          <a:off x="3821242" y="4408919"/>
          <a:ext cx="3157451" cy="91439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3821242" y="4408919"/>
        <a:ext cx="3157451" cy="914398"/>
      </dsp:txXfrm>
    </dsp:sp>
    <dsp:sp modelId="{E8E7EE02-D60C-45DF-8461-C4F919DCA077}">
      <dsp:nvSpPr>
        <dsp:cNvPr id="0" name=""/>
        <dsp:cNvSpPr/>
      </dsp:nvSpPr>
      <dsp:spPr>
        <a:xfrm>
          <a:off x="7641758" y="4408919"/>
          <a:ext cx="3157451" cy="91439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7641758" y="4408919"/>
        <a:ext cx="3157451" cy="914398"/>
      </dsp:txXfrm>
    </dsp:sp>
    <dsp:sp modelId="{D62BD95A-7464-4272-8CDF-8EE86D55AFFB}">
      <dsp:nvSpPr>
        <dsp:cNvPr id="0" name=""/>
        <dsp:cNvSpPr/>
      </dsp:nvSpPr>
      <dsp:spPr>
        <a:xfrm>
          <a:off x="1910983" y="2499292"/>
          <a:ext cx="3157451" cy="91439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1910983" y="2499292"/>
        <a:ext cx="3157451" cy="914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3B459-674E-471B-9ACE-27C45FA6B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D1D3B-1474-4947-988D-E1413A93D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2E37E-98AC-43D1-BA27-5C76C1EC6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BA4A-6EFF-462F-A1AC-C97618D59D2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5897B-2135-4D8B-847D-E04DA13C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A8009-3F8F-4F66-BC75-C4CB3AA0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5F78-F499-44E3-8B0F-AD4894388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2095-1FBC-4B77-B7DE-13711C83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05D44-3425-4772-81AA-9ADE929BE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FBE82-5A33-41D6-99D7-F5C49F9D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BA4A-6EFF-462F-A1AC-C97618D59D2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019D5-E0AB-4879-9AAF-73D80C2D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CEDB2-E3C1-42E7-8E97-E76B4D1C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5F78-F499-44E3-8B0F-AD4894388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D61FAE-8E6E-443E-966B-4041A1111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A541F-7F66-4956-9C35-9C48815F9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0A07F-8B2D-4E23-B5BC-EA405D4A8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BA4A-6EFF-462F-A1AC-C97618D59D2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67326-F00F-46B7-9575-0111EEBB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E9F47-BDEF-4F41-9F2F-6643E0D1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5F78-F499-44E3-8B0F-AD4894388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4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A4D2-9D28-4AF4-BD31-953A1E6E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3FECE-DF31-4933-8D52-FA76E2F55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F6F03-8990-4A70-9AE5-DFB78DD0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BA4A-6EFF-462F-A1AC-C97618D59D2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7AD20-3870-49EA-801E-FF562AD5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2CCCA-5B87-4D4E-B21F-9860C175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5F78-F499-44E3-8B0F-AD4894388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4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2B11-58E6-493C-B300-137BEC72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70D10-E765-4787-B446-16F3521C4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C57E0-95FE-4602-ACFB-B4186B40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BA4A-6EFF-462F-A1AC-C97618D59D2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02EEB-B7B2-460D-9D39-4A3149D1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58F20-6951-4B71-BD52-EEB6BA36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5F78-F499-44E3-8B0F-AD4894388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9838A-918D-4DFC-A31D-3957A5E1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FF375-808E-42C6-A8C8-FDB16A8C1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5914C-4237-4E94-8D5C-98CA8FF24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3235B-0C10-42C9-A640-A9EC35BB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BA4A-6EFF-462F-A1AC-C97618D59D2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EEFCB-7ADB-4467-89D1-58A7ED0B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6A30D-346E-4C94-B24A-FEC23374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5F78-F499-44E3-8B0F-AD4894388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9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C3574-748B-4713-99E5-C29E321A4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7E5B-B87A-4B68-ACAF-54679A448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19F35-17BB-484A-B2A9-C16ADA5A3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09729-9288-41A1-BF03-E3A6BDD90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9FCB7-510C-41F6-94A1-38A103B85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E4B47B-B935-4B27-AEAF-8883B674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BA4A-6EFF-462F-A1AC-C97618D59D2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D2BA7-3EC7-452B-8470-A97B3901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CE8AF-BD48-4377-BE78-09B0C9555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5F78-F499-44E3-8B0F-AD4894388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1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2130-6A77-42AD-B104-ECA4FD34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B6863-2573-49E6-9A35-264231C0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BA4A-6EFF-462F-A1AC-C97618D59D2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717FD-008B-42B7-914D-241F770D9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F009B-BC3D-4DFF-A6DF-3DB69198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5F78-F499-44E3-8B0F-AD4894388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39738-50F6-4194-AE32-A1F4BB92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BA4A-6EFF-462F-A1AC-C97618D59D2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509FA-081F-470C-A576-20B430FA9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3D599-A2F2-4D34-8754-30E2BF18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5F78-F499-44E3-8B0F-AD4894388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9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F49A-1307-4AD7-9DCD-63B486E9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981A5-AC2A-491F-B744-5CB9D06BF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CA0D1-6839-4140-8CA7-D2F7FE429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7E6-F5BB-413F-BED6-81960B53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BA4A-6EFF-462F-A1AC-C97618D59D2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10173-2389-4D78-B36A-C534F1A0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91ADE-1BCC-4A72-B30B-F39F6C25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5F78-F499-44E3-8B0F-AD4894388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91FE-FBDA-4466-A514-96A7D3804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F7AAF-0E51-4E95-A3FD-79985EF21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097C9-1C64-4235-BE1B-42828B4D7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26776-E1C2-4DF5-BD53-FC037826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BA4A-6EFF-462F-A1AC-C97618D59D2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9E936-2312-4705-8A80-A9283C3E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99554-D8C6-4997-80C9-04FEB106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A5F78-F499-44E3-8B0F-AD4894388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5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6239A8-610F-4E7E-9DF6-E36F659CF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DAE94-21DF-4BD0-8081-8EDFBF774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27EAD-50DA-4B19-8387-AF90C6504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5BA4A-6EFF-462F-A1AC-C97618D59D25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7D7F7-7401-4E4C-806D-226B3F297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09048-729E-488F-9865-342492644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A5F78-F499-44E3-8B0F-AD4894388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7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A0E776-B945-4408-8E8E-343E9A480EB5}"/>
              </a:ext>
            </a:extLst>
          </p:cNvPr>
          <p:cNvSpPr/>
          <p:nvPr/>
        </p:nvSpPr>
        <p:spPr>
          <a:xfrm>
            <a:off x="8717858" y="151328"/>
            <a:ext cx="3048000" cy="670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</a:pPr>
            <a:r>
              <a:rPr lang="en-US" dirty="0">
                <a:latin typeface="Trebuchet MS" panose="020B0603020202020204" pitchFamily="34" charset="0"/>
                <a:ea typeface="Yu Gothic UI Semibold" panose="020B0700000000000000" pitchFamily="34" charset="-128"/>
                <a:cs typeface="Times New Roman" panose="02020603050405020304" pitchFamily="18" charset="0"/>
              </a:rPr>
              <a:t>Denise Draggoo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</a:pPr>
            <a:r>
              <a:rPr lang="en-US" dirty="0">
                <a:latin typeface="Trebuchet MS" panose="020B0603020202020204" pitchFamily="34" charset="0"/>
                <a:ea typeface="Yu Gothic UI Semibold" panose="020B0700000000000000" pitchFamily="34" charset="-128"/>
                <a:cs typeface="Times New Roman" panose="02020603050405020304" pitchFamily="18" charset="0"/>
              </a:rPr>
              <a:t>Gallery Navigation Model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3F98020-0072-486F-9F9F-2DAA3ECC81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2112207"/>
              </p:ext>
            </p:extLst>
          </p:nvPr>
        </p:nvGraphicFramePr>
        <p:xfrm>
          <a:off x="679901" y="858063"/>
          <a:ext cx="10799936" cy="5912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845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Denise Draggoo</dc:creator>
  <cp:lastModifiedBy>Denise Draggoo</cp:lastModifiedBy>
  <cp:revision>1</cp:revision>
  <dcterms:created xsi:type="dcterms:W3CDTF">2020-04-29T05:38:35Z</dcterms:created>
  <dcterms:modified xsi:type="dcterms:W3CDTF">2020-04-29T05:46:48Z</dcterms:modified>
</cp:coreProperties>
</file>