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3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3B23-7227-4B48-AC06-5566CB85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1E3C3-1A30-45A8-889E-DCB510D21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1B69-F959-420A-8E19-F276970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6D0C-60C5-4C05-98D4-B30DE1DA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FEF2-0011-4733-B6A4-645CFA11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94A3-79D1-4FAF-8511-9CB6B9D2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A1AC8-215F-45E8-B3E5-B13D50E5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33A5-3AFF-49A9-B824-D08FABB1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AA5A-9740-4395-9B00-D7547D98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F8C0-F451-48E5-BF4A-EB735580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CAFD-75E1-486C-9D9E-51D95CEE0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CB22-3A46-4EB4-8CD5-15CE6D58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1395-FAF9-4461-863D-9FC9AD7E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2B69-A2D1-46EC-AF43-D16A9E6C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526C-AFF3-4234-80D2-28185898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9AA9-E546-4266-88F8-6BD59CE6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5C50-FDBE-4DE1-A9C8-D81EF5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E7B4-DC0A-4E0C-9BE8-B42D1430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3BF2-FF7C-4FB3-B34B-06AF0751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1896-1674-45C8-B7BB-0470B021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D6F3-ECB6-4C8E-AE47-958C323D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61F1-33D6-43B7-A106-E913873C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6286-B723-4D25-BA09-D109C2D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95D3-E345-4C5B-B5B0-8C7F41FB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94B7-509A-4190-ACC8-EB6B5FEA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587E-4527-4CDE-95CC-E1A6A394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A67C-9491-49A8-AC78-7449710B8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E4190-09D1-4D11-9A6A-3244F013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B67F1-5F92-4906-A3C6-AD3C1D8F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9CCB-3CFC-4D54-8138-37D2E33A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9E7C-4DF7-4DBA-9DBF-11B5F11E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70F-CA16-4249-AEC9-5ED21DC4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28F8-77DA-4500-858C-ECEA8F9D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46C6-ED5C-4590-9771-3F187475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9E4AF-C0D2-4D54-AB03-E4325D5DB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5CB0C-FB12-42A8-A648-DDC03E6A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3F311-D24C-4E71-B14C-E46C1E46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B0711-18F7-400F-86F8-27810921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E893F-A131-41CA-99CE-2CFCC1FB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96B4-4C4D-439A-8C3B-F12839DD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09074-8B49-4129-B078-A35F4F68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7C280-E86F-49B7-8F9F-9A757F3A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14D02-3BB2-4C05-A38E-3AE08E0A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F5799-785A-4C25-81FB-27116013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7FFAC-FFDC-44C8-871F-BA3588E5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1F27-4B1B-425C-92B6-6FD8245D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0E78-E3C6-4597-B29F-7292FEEF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2C54-9FDA-4AD2-803C-8DF1908E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18D5E-0BCD-42CD-86A6-8150DE13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4B55-6F0C-409A-A446-6D91C90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863C-9FC3-461D-B625-D4AF1904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BD60-8F08-419D-8BE3-EE7F6FA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45F3-813B-4BC3-BCC1-654D6CAB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D99F7-9CE2-4193-AE98-E141149B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F75DC-F678-4F3C-9D3E-6B788BACE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9522-64CD-4F6B-9671-66C279C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6A5F-A0F2-4FC7-A4F6-A8F6DB82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57B3-B1F4-4F74-9821-0A1B23CC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8B9C5-D14B-45A9-AAD8-D9B7F5F5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6918-A18E-4121-816C-09B84FE2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4355-103F-4F60-A09C-7A0A1E296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D3571-9EE0-47BE-BAA8-ECFB32D287B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A698-7C31-41F8-9B70-F1374CA7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EC37-A805-4745-AF68-311AAF04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2384-0B72-4B74-B316-B4004879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5AE194-73C3-44E5-8786-F12C501D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242" y="3738263"/>
            <a:ext cx="1879305" cy="1741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CC653F-A12A-41F6-B384-F4E10E20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284" y="4205076"/>
            <a:ext cx="1584075" cy="2149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FBA83-C046-4F19-B29B-6D821F28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318" y="4609114"/>
            <a:ext cx="1520083" cy="2085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46FAF-44BF-410E-B031-F9648C2369F6}"/>
              </a:ext>
            </a:extLst>
          </p:cNvPr>
          <p:cNvSpPr txBox="1"/>
          <p:nvPr/>
        </p:nvSpPr>
        <p:spPr>
          <a:xfrm>
            <a:off x="5323798" y="260018"/>
            <a:ext cx="34149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Monotype Corsiva" panose="03010101010201010101" pitchFamily="66" charset="0"/>
              </a:rPr>
              <a:t>Heading 1</a:t>
            </a:r>
          </a:p>
          <a:p>
            <a:r>
              <a:rPr lang="en-US" sz="3200" dirty="0"/>
              <a:t>Heading 2</a:t>
            </a:r>
          </a:p>
          <a:p>
            <a:r>
              <a:rPr lang="en-US" dirty="0"/>
              <a:t>Body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2E8D5-F3DE-4596-9D25-226A69742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089" y="1139750"/>
            <a:ext cx="1295624" cy="458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0079B-2608-40EF-898B-3777609674EC}"/>
              </a:ext>
            </a:extLst>
          </p:cNvPr>
          <p:cNvSpPr txBox="1"/>
          <p:nvPr/>
        </p:nvSpPr>
        <p:spPr>
          <a:xfrm>
            <a:off x="1109414" y="2712864"/>
            <a:ext cx="5200379" cy="291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256BE79-C283-4D3F-8183-F18D5586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284" y="1369017"/>
            <a:ext cx="2218765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&lt;!DOCTYPE html&gt; &lt;html&gt; &lt;head&gt; &lt;link href='https://fonts.googleapis.com/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css?family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Alegreya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'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='stylesheet'&gt; &lt;style&gt; body { font-family: '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Alegreya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';font-size: 22px; } &lt;/style&gt; &lt;/head&gt; &lt;body&gt; &lt;h1&gt;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Alegreya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&lt;/h1&gt; &lt;p&gt;Lorem ipsum dolor sit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amet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consectetuer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adipiscing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elit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.&lt;/p&gt; &lt;p&gt;123456790&lt;/p&gt;&lt;p&gt;ABCDEFGHIJKLMNOPQRSTUVWXYZ &lt;/p&gt; &lt;p&gt;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abcdefghijklmnopqrstuvwxyz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&lt;/p&gt; &lt;/body&gt; &lt;/html&gt;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* * * * *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Alegreya Web Safe Font">
            <a:extLst>
              <a:ext uri="{FF2B5EF4-FFF2-40B4-BE49-F238E27FC236}">
                <a16:creationId xmlns:a16="http://schemas.microsoft.com/office/drawing/2014/main" id="{C0797AD2-33AD-448C-9422-2FC90D9D3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4"/>
          <a:stretch/>
        </p:blipFill>
        <p:spPr bwMode="auto">
          <a:xfrm>
            <a:off x="6538231" y="1673817"/>
            <a:ext cx="2847816" cy="10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7AD217-9284-41B8-A77A-0B0FEAC2D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1" y="2216748"/>
            <a:ext cx="2847817" cy="2064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2CAAD-0637-4971-BD01-A188CE95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1" y="183593"/>
            <a:ext cx="2847817" cy="18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Monotype Corsiva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Draggoo</dc:creator>
  <cp:lastModifiedBy>Denise Draggoo</cp:lastModifiedBy>
  <cp:revision>5</cp:revision>
  <dcterms:created xsi:type="dcterms:W3CDTF">2020-04-30T20:43:54Z</dcterms:created>
  <dcterms:modified xsi:type="dcterms:W3CDTF">2020-04-30T21:19:05Z</dcterms:modified>
</cp:coreProperties>
</file>