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Draggoo" initials="DD" lastIdx="1" clrIdx="0">
    <p:extLst>
      <p:ext uri="{19B8F6BF-5375-455C-9EA6-DF929625EA0E}">
        <p15:presenceInfo xmlns:p15="http://schemas.microsoft.com/office/powerpoint/2012/main" userId="4857c71e250830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7" autoAdjust="0"/>
    <p:restoredTop sz="94660"/>
  </p:normalViewPr>
  <p:slideViewPr>
    <p:cSldViewPr snapToGrid="0">
      <p:cViewPr varScale="1">
        <p:scale>
          <a:sx n="32" d="100"/>
          <a:sy n="32" d="100"/>
        </p:scale>
        <p:origin x="53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85AD-2AA9-4759-9D29-C92D4F69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24806-031B-417A-A1DB-2182C098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F9C03-63EC-46DB-929F-A2AEA70D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10A0-2A4F-44A6-BBB0-9B3353C0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BA19-5DB4-4471-B3A8-3E0E060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DF6E-AA6D-44AD-B5F2-D2AAAE96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B8C39-331F-4F83-A565-D4C95BC8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ACF0-65EB-4C43-8766-1F6D5A0E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F5E4-7223-4737-BDCD-7579AF0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A8BE-FCA9-4185-8F07-59FDC3C2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8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E6026-BA72-467F-8B32-CC005C797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E7EC0-7C0F-45C4-819C-4EC30F8F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BBCE-D3DE-4BEE-9F6C-F216A71F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D356-67D9-4A77-990D-2711DE6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6618-DF4D-40F5-9CC3-242B581E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B68-EC86-4A56-BCCD-BBDC888A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4940-48C9-4459-B0E2-27BCCC48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FDEE-19E0-4BC1-BD07-6DD00AD5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146D-2334-4B4E-9E4C-F61795AF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FD95-85CA-4D3B-B42D-2FF450B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4AF9-72F5-4731-8CF0-B2EDB727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5CD3-2B11-490C-9894-F1CF17AAA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C449-CF8D-42D1-B82C-FD2C258E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1B14-408B-4169-BC87-3BC73A60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8680D-9E18-45D1-843D-9E674C90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231B-0612-4E21-90CB-4DFBEE19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E2CB-FC49-4FB8-9C7C-D0F3C66C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8CF20-C52C-4AF2-B769-D65728E9B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F50F7-22B6-4760-B68E-B2F108E2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179F-F6BF-4D2C-8BF7-9935822B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EBCEB-E401-49F4-ADED-9C4D53E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6D71-DFD2-489B-84DD-4BEF1D4D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7B9C-7F11-4C66-99CB-B1F1BFA13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0E40B-04B1-4135-A1FF-61FD7033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12A62-F4D3-467D-BCE6-23D52D69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ADA87-FEA8-4062-9D35-E9D50878A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50D52-2581-4B25-AF23-CCCDE340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7A63A-D552-4D08-92CB-C655B07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4313A-C44C-4C27-B220-DE67165F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67C-21E8-447E-BBA0-64219EE1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8822C-093B-49C0-9C1D-C67AFED3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2C4B6-A52A-4BFA-9E6A-4AD1D07C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9E22B-E3FD-436A-93B3-DDD5A31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0A81B-1C0E-4EB7-8177-838DB4E3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13D8B-C604-43AE-B3A3-6A630D1F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28A14-056C-4799-9E04-5F1E9510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2E36-7490-4767-8302-DB6D219D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8FF7-25DD-4993-9E59-97C466E1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383C5-06A9-4093-9EBE-6DA00FDA9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A7C3-9213-455F-883E-E1CE09BA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DD207-C332-43E9-9DB8-5759458E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0086-0490-429D-8747-9B89B23F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C5F7-B6C6-4E27-A8FA-56D7F4A3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AFDAB-BD82-4952-8971-6A78F96E6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5D4D8-D94D-482C-8D5B-609FA66D7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47587-48E8-4C0E-8316-E9353E8E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A1E2-0D55-4607-8A70-B34F6F65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A6242-CA30-4C43-8608-EB71C10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44E7D-6F13-4EA7-BB32-A7AD7377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44B0-5BBA-4B1C-8CDA-5BF5646E8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9FF1-9340-43BB-84B4-444073291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5580-4981-4277-8D59-ED57DFFA1DC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6EC1-A00F-4E1A-A265-D5D6C7C7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44AF-A793-4FC5-B77A-0371D361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E030-2EEA-44DE-999A-B5E295F8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olarsystem.nasa.gov/planets/overview/" TargetMode="External"/><Relationship Id="rId13" Type="http://schemas.openxmlformats.org/officeDocument/2006/relationships/image" Target="../media/image5.jpeg"/><Relationship Id="rId18" Type="http://schemas.openxmlformats.org/officeDocument/2006/relationships/image" Target="../media/image7.png"/><Relationship Id="rId26" Type="http://schemas.openxmlformats.org/officeDocument/2006/relationships/image" Target="../media/image11.jpeg"/><Relationship Id="rId3" Type="http://schemas.openxmlformats.org/officeDocument/2006/relationships/hyperlink" Target="https://solarsystem.nasa.gov/resources/490/our-solar-system/" TargetMode="External"/><Relationship Id="rId21" Type="http://schemas.openxmlformats.org/officeDocument/2006/relationships/hyperlink" Target="https://solarsystem.nasa.gov/resources/2486/hubbles-new-portrait-of-jupiter/?category=planets_jupiter" TargetMode="External"/><Relationship Id="rId7" Type="http://schemas.openxmlformats.org/officeDocument/2006/relationships/image" Target="../media/image3.jpeg"/><Relationship Id="rId12" Type="http://schemas.openxmlformats.org/officeDocument/2006/relationships/hyperlink" Target="https://solarsystem.nasa.gov/resources/486/hemispheric-view-of-venus/?category=planets_venus" TargetMode="External"/><Relationship Id="rId17" Type="http://schemas.openxmlformats.org/officeDocument/2006/relationships/hyperlink" Target="https://solarsystem.nasa.gov/resources/786/blue-marble-2002/?category=planets_earth" TargetMode="External"/><Relationship Id="rId25" Type="http://schemas.openxmlformats.org/officeDocument/2006/relationships/hyperlink" Target="https://solarsystem.nasa.gov/resources/454/hubbles-uranus/?category=planets_uranus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6.jpeg"/><Relationship Id="rId20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sa.gov/sites/default/files/images/750778main_earth_lg-300dpi.jpg" TargetMode="External"/><Relationship Id="rId11" Type="http://schemas.openxmlformats.org/officeDocument/2006/relationships/image" Target="../media/image4.jpeg"/><Relationship Id="rId24" Type="http://schemas.openxmlformats.org/officeDocument/2006/relationships/image" Target="../media/image10.jpeg"/><Relationship Id="rId5" Type="http://schemas.openxmlformats.org/officeDocument/2006/relationships/hyperlink" Target="https://solarsystem.nasa.gov/resources/771/colors-of-the-innermost-planet-view-1/" TargetMode="External"/><Relationship Id="rId15" Type="http://schemas.openxmlformats.org/officeDocument/2006/relationships/hyperlink" Target="https://creativecommons.org/licenses/by-nc/2.0/?ref=ccsearch" TargetMode="External"/><Relationship Id="rId23" Type="http://schemas.openxmlformats.org/officeDocument/2006/relationships/hyperlink" Target="https://solarsystem.nasa.gov/resources/15899/high-above-saturn/?category=planets_saturn" TargetMode="External"/><Relationship Id="rId10" Type="http://schemas.openxmlformats.org/officeDocument/2006/relationships/hyperlink" Target="https://solarsystem.nasa.gov/planets/venus/overview/" TargetMode="External"/><Relationship Id="rId19" Type="http://schemas.openxmlformats.org/officeDocument/2006/relationships/hyperlink" Target="https://solarsystem.nasa.gov/resources/948/hubbles-close-up-view-of-mars-dust-storm/?category=planets_mars" TargetMode="External"/><Relationship Id="rId4" Type="http://schemas.openxmlformats.org/officeDocument/2006/relationships/image" Target="../media/image2.tiff"/><Relationship Id="rId9" Type="http://schemas.openxmlformats.org/officeDocument/2006/relationships/hyperlink" Target="https://solarsystem.nasa.gov/planets/mercury/overview/" TargetMode="External"/><Relationship Id="rId14" Type="http://schemas.openxmlformats.org/officeDocument/2006/relationships/hyperlink" Target="https://search.creativecommons.org/photos/843789cc-1bbc-4dd2-8ddd-bece88367ea5" TargetMode="External"/><Relationship Id="rId22" Type="http://schemas.openxmlformats.org/officeDocument/2006/relationships/image" Target="../media/image9.jpeg"/><Relationship Id="rId27" Type="http://schemas.openxmlformats.org/officeDocument/2006/relationships/hyperlink" Target="https://solarsystem.nasa.gov/resources/611/neptune-full-disk-view/?category=planets_neptun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hyperlink" Target="https://commons.wikimedia.org/wiki/File:Unmasking_the_Secrets_of_Mercury.jpg" TargetMode="External"/><Relationship Id="rId3" Type="http://schemas.openxmlformats.org/officeDocument/2006/relationships/hyperlink" Target="https://search.creativecommons.org/photos/1cfdf156-6a62-47d5-860e-cda9e76dca17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s://search.creativecommons.org/photos/7fb25329-a9d7-4136-b65f-e17c0789e6aa" TargetMode="External"/><Relationship Id="rId12" Type="http://schemas.openxmlformats.org/officeDocument/2006/relationships/hyperlink" Target="https://freesvg.org/solar-system-montage" TargetMode="External"/><Relationship Id="rId17" Type="http://schemas.openxmlformats.org/officeDocument/2006/relationships/hyperlink" Target="https://publicdomainvectors.org/en/free-clipart/Decorative-glowing-sun-with-spokes-vector-clip-art/30159.html" TargetMode="External"/><Relationship Id="rId25" Type="http://schemas.openxmlformats.org/officeDocument/2006/relationships/hyperlink" Target="https://www.flickr.com/photos/gsfc/9103296900/in/photostream/" TargetMode="External"/><Relationship Id="rId33" Type="http://schemas.openxmlformats.org/officeDocument/2006/relationships/hyperlink" Target="https://en.wikipedia.org/wiki/File:Neptune_Full.jp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hyperlink" Target="https://www.needpix.com/photo/334383/jupiter-astronomy-space-solar-planetary" TargetMode="External"/><Relationship Id="rId29" Type="http://schemas.openxmlformats.org/officeDocument/2006/relationships/hyperlink" Target="https://en.wikipedia.org/wiki/Venus#/media/File:Venus_globe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hyperlink" Target="https://freesvg.org/earth-emoji" TargetMode="External"/><Relationship Id="rId24" Type="http://schemas.openxmlformats.org/officeDocument/2006/relationships/image" Target="../media/image23.png"/><Relationship Id="rId32" Type="http://schemas.openxmlformats.org/officeDocument/2006/relationships/image" Target="../media/image27.jpeg"/><Relationship Id="rId5" Type="http://schemas.openxmlformats.org/officeDocument/2006/relationships/hyperlink" Target="https://search.creativecommons.org/photos/dadc9350-aa4c-4d70-9abd-5b45174247d2" TargetMode="External"/><Relationship Id="rId15" Type="http://schemas.openxmlformats.org/officeDocument/2006/relationships/image" Target="../media/image18.png"/><Relationship Id="rId23" Type="http://schemas.openxmlformats.org/officeDocument/2006/relationships/hyperlink" Target="https://www.publicdomainpictures.net/en/view-image.php?image=280865&amp;picture=color-stars" TargetMode="External"/><Relationship Id="rId28" Type="http://schemas.openxmlformats.org/officeDocument/2006/relationships/image" Target="../media/image25.jpeg"/><Relationship Id="rId10" Type="http://schemas.openxmlformats.org/officeDocument/2006/relationships/image" Target="../media/image16.png"/><Relationship Id="rId19" Type="http://schemas.openxmlformats.org/officeDocument/2006/relationships/hyperlink" Target="http://www.freestockphotos.biz/stockphoto/16906" TargetMode="External"/><Relationship Id="rId31" Type="http://schemas.openxmlformats.org/officeDocument/2006/relationships/hyperlink" Target="https://commons.wikimedia.org/wiki/File:Jupiter,_image_taken_by_NASA%27s_Hubble_Space_Telescope,_June_2019_-_Edited.jpg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freesvg.org/solar-system-with-rocket-and-spaceman" TargetMode="External"/><Relationship Id="rId14" Type="http://schemas.openxmlformats.org/officeDocument/2006/relationships/hyperlink" Target="https://commons.wikimedia.org/wiki/File:Three_stars.svg" TargetMode="External"/><Relationship Id="rId22" Type="http://schemas.openxmlformats.org/officeDocument/2006/relationships/image" Target="../media/image22.jpeg"/><Relationship Id="rId27" Type="http://schemas.openxmlformats.org/officeDocument/2006/relationships/image" Target="../media/image24.jpeg"/><Relationship Id="rId30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hyperlink" Target="https://en.wikipedia.org/wiki/File:Jupiter_from_Voyager_1.jpg" TargetMode="External"/><Relationship Id="rId7" Type="http://schemas.openxmlformats.org/officeDocument/2006/relationships/hyperlink" Target="https://www.flickr.com/photos/kevinmgill/47116525732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hyperlink" Target="https://picryl.com/media/family-portrait-of-jupiter-great-red-spot-and-the-galilean-satellites-aea0ae" TargetMode="External"/><Relationship Id="rId5" Type="http://schemas.openxmlformats.org/officeDocument/2006/relationships/hyperlink" Target="https://www.needpix.com/photo/745938/jupiter-planet-space-probe-spacecraft-juno-technique-technology-science-research" TargetMode="External"/><Relationship Id="rId10" Type="http://schemas.openxmlformats.org/officeDocument/2006/relationships/image" Target="../media/image32.jpeg"/><Relationship Id="rId4" Type="http://schemas.openxmlformats.org/officeDocument/2006/relationships/image" Target="../media/image29.jpeg"/><Relationship Id="rId9" Type="http://schemas.openxmlformats.org/officeDocument/2006/relationships/hyperlink" Target="https://upload.wikimedia.org/wikipedia/commons/8/8a/Jupiter_family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53563D-CB06-4CA5-87B8-596AA2BFA22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47" y="182014"/>
            <a:ext cx="2071484" cy="1165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7B4A6-A03B-4B89-BC05-F7C20D31D125}"/>
              </a:ext>
            </a:extLst>
          </p:cNvPr>
          <p:cNvSpPr txBox="1"/>
          <p:nvPr/>
        </p:nvSpPr>
        <p:spPr>
          <a:xfrm>
            <a:off x="253502" y="1477774"/>
            <a:ext cx="2071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NASA</a:t>
            </a:r>
          </a:p>
          <a:p>
            <a:r>
              <a:rPr lang="en-US" sz="1200" dirty="0">
                <a:hlinkClick r:id="rId3"/>
              </a:rPr>
              <a:t>https://solarsystem.nasa.gov/resources/490/our-solar-system/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71A78-D45E-4398-8B3A-828EFC3A5C6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4161" y="182014"/>
            <a:ext cx="2108887" cy="1186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725FBB-3AAC-43E0-B9FE-4A873FCFA723}"/>
              </a:ext>
            </a:extLst>
          </p:cNvPr>
          <p:cNvSpPr txBox="1"/>
          <p:nvPr/>
        </p:nvSpPr>
        <p:spPr>
          <a:xfrm>
            <a:off x="2431178" y="1447438"/>
            <a:ext cx="2108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https://solarsystem.nasa.gov/resources/771/colors-of-the-innermost-planet-view-1/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0E39F-9D37-4566-AAC4-8A0879377DD5}"/>
              </a:ext>
            </a:extLst>
          </p:cNvPr>
          <p:cNvSpPr/>
          <p:nvPr/>
        </p:nvSpPr>
        <p:spPr>
          <a:xfrm>
            <a:off x="4762680" y="1447438"/>
            <a:ext cx="2153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https://www.nasa.gov/sites/default/files/images/750778main_earth_lg-300dpi.jpg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A4AA7-08AA-4426-B8A9-0BE5644B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9377" y="182014"/>
            <a:ext cx="1942017" cy="11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E74E3-FD64-43D5-A9A8-CDA81C5F9E02}"/>
              </a:ext>
            </a:extLst>
          </p:cNvPr>
          <p:cNvSpPr txBox="1"/>
          <p:nvPr/>
        </p:nvSpPr>
        <p:spPr>
          <a:xfrm>
            <a:off x="6058693" y="5410562"/>
            <a:ext cx="57798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https://solarsystem.nasa.gov/planets/overview/</a:t>
            </a:r>
            <a:r>
              <a:rPr lang="en-US" dirty="0"/>
              <a:t>               </a:t>
            </a:r>
          </a:p>
          <a:p>
            <a:r>
              <a:rPr lang="en-US" dirty="0">
                <a:hlinkClick r:id="rId9"/>
              </a:rPr>
              <a:t>https://solarsystem.nasa.gov/planets/mercury/overview/</a:t>
            </a:r>
            <a:r>
              <a:rPr lang="en-US" dirty="0"/>
              <a:t>    </a:t>
            </a:r>
          </a:p>
          <a:p>
            <a:r>
              <a:rPr lang="en-US" dirty="0">
                <a:hlinkClick r:id="rId10"/>
              </a:rPr>
              <a:t>https://solarsystem.nasa.gov/planets/venus/overview/</a:t>
            </a:r>
            <a:endParaRPr lang="en-US" dirty="0"/>
          </a:p>
          <a:p>
            <a:r>
              <a:rPr lang="en-US" dirty="0">
                <a:hlinkClick r:id="rId10"/>
              </a:rPr>
              <a:t>https://solarsystem.nasa.gov/planets/earth/overview/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103F79-FD95-4C98-B872-AEC1BCD0A1D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4576" y="182014"/>
            <a:ext cx="1038616" cy="1038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62C13E-2FD8-45E2-8EC7-32FD261E9FE5}"/>
              </a:ext>
            </a:extLst>
          </p:cNvPr>
          <p:cNvSpPr txBox="1"/>
          <p:nvPr/>
        </p:nvSpPr>
        <p:spPr>
          <a:xfrm>
            <a:off x="6916504" y="1368263"/>
            <a:ext cx="1038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2"/>
              </a:rPr>
              <a:t>https://solarsystem.nasa.gov/resources/486/hemispheric-view-of-venus/?category=planets_venus</a:t>
            </a:r>
            <a:endParaRPr lang="en-US" sz="1200" dirty="0"/>
          </a:p>
        </p:txBody>
      </p:sp>
      <p:pic>
        <p:nvPicPr>
          <p:cNvPr id="1028" name="Picture 4" descr="Venus">
            <a:extLst>
              <a:ext uri="{FF2B5EF4-FFF2-40B4-BE49-F238E27FC236}">
                <a16:creationId xmlns:a16="http://schemas.microsoft.com/office/drawing/2014/main" id="{55033C81-7636-4F57-B9AC-58D787F8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4086" y="193856"/>
            <a:ext cx="856242" cy="12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5B1709-1B1A-4E26-A1B7-0E6202F50B76}"/>
              </a:ext>
            </a:extLst>
          </p:cNvPr>
          <p:cNvSpPr txBox="1"/>
          <p:nvPr/>
        </p:nvSpPr>
        <p:spPr>
          <a:xfrm>
            <a:off x="8053192" y="1553227"/>
            <a:ext cx="1038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4"/>
              </a:rPr>
              <a:t>https://search.creativecommons.org/photos/843789cc-1bbc-4dd2-8ddd-bece88367ea5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7AC84-F4DB-40EB-A2BB-3BFD6703C824}"/>
              </a:ext>
            </a:extLst>
          </p:cNvPr>
          <p:cNvSpPr txBox="1"/>
          <p:nvPr/>
        </p:nvSpPr>
        <p:spPr>
          <a:xfrm>
            <a:off x="9168009" y="131523"/>
            <a:ext cx="2299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5"/>
              </a:rPr>
              <a:t>https://creativecommons.org/licenses/by-nc/2.0/?ref=ccsearch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CBE406-BBBD-4820-B10B-5B70E953188A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762" y="2733731"/>
            <a:ext cx="1038617" cy="10386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D9680C-BEB6-4CF1-9908-4540225A072F}"/>
              </a:ext>
            </a:extLst>
          </p:cNvPr>
          <p:cNvSpPr/>
          <p:nvPr/>
        </p:nvSpPr>
        <p:spPr>
          <a:xfrm>
            <a:off x="378762" y="3874142"/>
            <a:ext cx="11118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7"/>
              </a:rPr>
              <a:t>https://solarsystem.nasa.gov/resources/786/blue-marble-2002/?category=planets_earth</a:t>
            </a:r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4B30C7-79E1-443A-88F4-7DD58B18F727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558" y="2733731"/>
            <a:ext cx="1084545" cy="108454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193F6A-B719-418B-BDA0-9BA38DEF5FB6}"/>
              </a:ext>
            </a:extLst>
          </p:cNvPr>
          <p:cNvSpPr/>
          <p:nvPr/>
        </p:nvSpPr>
        <p:spPr>
          <a:xfrm>
            <a:off x="1626296" y="3829109"/>
            <a:ext cx="11738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9"/>
              </a:rPr>
              <a:t>https://solarsystem.nasa.gov/resources/948/hubbles-close-up-view-of-mars-dust-storm/?category=planets_mars</a:t>
            </a:r>
            <a:endParaRPr lang="en-US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D4BCED-DA42-4BDA-ABDD-48474F9DF82E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490" y="2743820"/>
            <a:ext cx="1038616" cy="103861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E8036C7-B410-442E-8CB4-296357EC6A31}"/>
              </a:ext>
            </a:extLst>
          </p:cNvPr>
          <p:cNvSpPr/>
          <p:nvPr/>
        </p:nvSpPr>
        <p:spPr>
          <a:xfrm>
            <a:off x="2995809" y="3829109"/>
            <a:ext cx="11738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1"/>
              </a:rPr>
              <a:t>https://solarsystem.nasa.gov/resources/2486/hubbles-new-portrait-of-jupiter/?category=planets_jupiter</a:t>
            </a:r>
            <a:endParaRPr lang="en-US" sz="1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E23DD82-B47F-4CEA-8B85-34E33A14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9616" y="2746036"/>
            <a:ext cx="1297995" cy="10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B7D41E7-8DE4-4109-937C-1B006E5BF066}"/>
              </a:ext>
            </a:extLst>
          </p:cNvPr>
          <p:cNvSpPr/>
          <p:nvPr/>
        </p:nvSpPr>
        <p:spPr>
          <a:xfrm>
            <a:off x="4169616" y="3772348"/>
            <a:ext cx="1272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3"/>
              </a:rPr>
              <a:t>https://solarsystem.nasa.gov/resources/15899/high-above-saturn/?category=planets_saturn</a:t>
            </a:r>
            <a:endParaRPr lang="en-US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B886BA-4F74-491C-BA10-A2F6070B27E9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5122" y="2753683"/>
            <a:ext cx="1371196" cy="10645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F18B514-CCF7-4A14-8C7F-C26F5705DAA0}"/>
              </a:ext>
            </a:extLst>
          </p:cNvPr>
          <p:cNvSpPr/>
          <p:nvPr/>
        </p:nvSpPr>
        <p:spPr>
          <a:xfrm>
            <a:off x="5467611" y="3859458"/>
            <a:ext cx="1468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5"/>
              </a:rPr>
              <a:t>https://solarsystem.nasa.gov/resources/454/hubbles-uranus/?category=planets_uranus</a:t>
            </a:r>
            <a:endParaRPr lang="en-US" sz="1200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FB1DC97E-D900-4E72-A93C-57FDF0345C03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6363" y="3466887"/>
            <a:ext cx="1191023" cy="1189390"/>
          </a:xfrm>
          <a:prstGeom prst="rect">
            <a:avLst/>
          </a:prstGeom>
        </p:spPr>
      </p:pic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6846C05-A2DF-4915-AB0C-3DAF7809A5D8}"/>
              </a:ext>
            </a:extLst>
          </p:cNvPr>
          <p:cNvSpPr/>
          <p:nvPr/>
        </p:nvSpPr>
        <p:spPr>
          <a:xfrm>
            <a:off x="8323545" y="3536292"/>
            <a:ext cx="3026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7"/>
              </a:rPr>
              <a:t>https://solarsystem.nasa.gov/resources/611/neptune-full-disk-view/?category=planets_neptune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7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et">
            <a:extLst>
              <a:ext uri="{FF2B5EF4-FFF2-40B4-BE49-F238E27FC236}">
                <a16:creationId xmlns:a16="http://schemas.microsoft.com/office/drawing/2014/main" id="{29DEE225-6E39-4C28-8260-3623897F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571" y="45407"/>
            <a:ext cx="1000516" cy="100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CFEDF6-0CE7-4A81-9DC5-F557472FD774}"/>
              </a:ext>
            </a:extLst>
          </p:cNvPr>
          <p:cNvSpPr/>
          <p:nvPr/>
        </p:nvSpPr>
        <p:spPr>
          <a:xfrm>
            <a:off x="60542" y="926306"/>
            <a:ext cx="1129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https://search.creativecommons.org/photos/1cfdf156-6a62-47d5-860e-cda9e76dca17</a:t>
            </a:r>
            <a:endParaRPr lang="en-US" sz="1200" dirty="0"/>
          </a:p>
        </p:txBody>
      </p:sp>
      <p:pic>
        <p:nvPicPr>
          <p:cNvPr id="1028" name="Picture 4" descr="saturn">
            <a:extLst>
              <a:ext uri="{FF2B5EF4-FFF2-40B4-BE49-F238E27FC236}">
                <a16:creationId xmlns:a16="http://schemas.microsoft.com/office/drawing/2014/main" id="{97C72DA0-7FE3-48A4-BD94-0697BAB3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9804" y="296161"/>
            <a:ext cx="694673" cy="49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C71FA0-7CF9-47A0-8D0F-057576469966}"/>
              </a:ext>
            </a:extLst>
          </p:cNvPr>
          <p:cNvSpPr/>
          <p:nvPr/>
        </p:nvSpPr>
        <p:spPr>
          <a:xfrm>
            <a:off x="1459804" y="869939"/>
            <a:ext cx="951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https://search.creativecommons.org/photos/dadc9350-aa4c-4d70-9abd-5b45174247d2</a:t>
            </a:r>
            <a:endParaRPr lang="en-US" sz="1200" dirty="0"/>
          </a:p>
        </p:txBody>
      </p:sp>
      <p:pic>
        <p:nvPicPr>
          <p:cNvPr id="1030" name="Picture 6" descr="planet dunia Eropah">
            <a:extLst>
              <a:ext uri="{FF2B5EF4-FFF2-40B4-BE49-F238E27FC236}">
                <a16:creationId xmlns:a16="http://schemas.microsoft.com/office/drawing/2014/main" id="{C331C806-5763-458A-9BBA-AE64C371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9728" y="137854"/>
            <a:ext cx="694673" cy="9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E58F67-B83E-4B98-8948-922F8C49E6BD}"/>
              </a:ext>
            </a:extLst>
          </p:cNvPr>
          <p:cNvSpPr/>
          <p:nvPr/>
        </p:nvSpPr>
        <p:spPr>
          <a:xfrm>
            <a:off x="2521907" y="1045923"/>
            <a:ext cx="8100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https://search.creativecommons.org/photos/7fb25329-a9d7-4136-b65f-e17c0789e6aa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E6E58-BE19-41BD-8CBC-22E597CD790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7174" y="146121"/>
            <a:ext cx="1803029" cy="7801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C1ECBB-82C6-4249-93F3-D35D8B3EFDE0}"/>
              </a:ext>
            </a:extLst>
          </p:cNvPr>
          <p:cNvSpPr/>
          <p:nvPr/>
        </p:nvSpPr>
        <p:spPr>
          <a:xfrm>
            <a:off x="3747174" y="970860"/>
            <a:ext cx="17016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https://freesvg.org/solar-system-with-rocket-and-spaceman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6101F-85F6-4602-A74F-04F4F4B0BA0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659" y="137854"/>
            <a:ext cx="1091472" cy="1000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613DD2-212E-4967-AAAB-BE5299E194E6}"/>
              </a:ext>
            </a:extLst>
          </p:cNvPr>
          <p:cNvSpPr/>
          <p:nvPr/>
        </p:nvSpPr>
        <p:spPr>
          <a:xfrm>
            <a:off x="5782659" y="1218652"/>
            <a:ext cx="837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/>
              </a:rPr>
              <a:t>https://freesvg.org/earth-emoji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EE4E3-12FB-4C40-8CA0-13CEB46D712B}"/>
              </a:ext>
            </a:extLst>
          </p:cNvPr>
          <p:cNvSpPr/>
          <p:nvPr/>
        </p:nvSpPr>
        <p:spPr>
          <a:xfrm>
            <a:off x="6816791" y="1587984"/>
            <a:ext cx="1184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https://freesvg.org/solar-system-montage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6E64D3-63E9-4E1B-9328-B208FBD8A96A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690" y="214161"/>
            <a:ext cx="1042249" cy="13115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7A9BB9-BF4E-4528-B604-CD83D74CD8C5}"/>
              </a:ext>
            </a:extLst>
          </p:cNvPr>
          <p:cNvSpPr/>
          <p:nvPr/>
        </p:nvSpPr>
        <p:spPr>
          <a:xfrm>
            <a:off x="8258919" y="1369088"/>
            <a:ext cx="1476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https://commons.wikimedia.org/wiki/File:Three_stars.svg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B98E14-0A91-44AC-BA5B-A0F2E0A22A9C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9624" y="108543"/>
            <a:ext cx="1315324" cy="1249847"/>
          </a:xfrm>
          <a:prstGeom prst="rect">
            <a:avLst/>
          </a:prstGeom>
        </p:spPr>
      </p:pic>
      <p:pic>
        <p:nvPicPr>
          <p:cNvPr id="1032" name="Picture 8" descr="Decorative glowing sun with spokes vector clip art">
            <a:extLst>
              <a:ext uri="{FF2B5EF4-FFF2-40B4-BE49-F238E27FC236}">
                <a16:creationId xmlns:a16="http://schemas.microsoft.com/office/drawing/2014/main" id="{2072DF9E-CE02-4F22-A742-E427F7A1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4609" y="176736"/>
            <a:ext cx="961634" cy="96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E8E076-4C90-42CA-9EB1-B9732CC536CA}"/>
              </a:ext>
            </a:extLst>
          </p:cNvPr>
          <p:cNvSpPr/>
          <p:nvPr/>
        </p:nvSpPr>
        <p:spPr>
          <a:xfrm>
            <a:off x="10074338" y="1295637"/>
            <a:ext cx="141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7"/>
              </a:rPr>
              <a:t>https://publicdomainvectors.org/en/free-clipart/Decorative-glowing-sun-with-spokes-vector-clip-art/30159.html</a:t>
            </a:r>
            <a:endParaRPr lang="en-US" sz="1200" dirty="0"/>
          </a:p>
        </p:txBody>
      </p:sp>
      <p:pic>
        <p:nvPicPr>
          <p:cNvPr id="2" name="Picture 2" descr="Illustration of a globe : Free Stock Photo">
            <a:extLst>
              <a:ext uri="{FF2B5EF4-FFF2-40B4-BE49-F238E27FC236}">
                <a16:creationId xmlns:a16="http://schemas.microsoft.com/office/drawing/2014/main" id="{136347D8-634E-42EB-A198-E4C3544F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088" y="3065312"/>
            <a:ext cx="984337" cy="98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5D8965-1529-4883-AEFA-DA333B80917D}"/>
              </a:ext>
            </a:extLst>
          </p:cNvPr>
          <p:cNvSpPr/>
          <p:nvPr/>
        </p:nvSpPr>
        <p:spPr>
          <a:xfrm>
            <a:off x="144572" y="4225147"/>
            <a:ext cx="972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9"/>
              </a:rPr>
              <a:t>http://www.freestockphotos.biz/stockphoto/16906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D180D-7AFC-4271-BA33-BCCDC2165871}"/>
              </a:ext>
            </a:extLst>
          </p:cNvPr>
          <p:cNvSpPr/>
          <p:nvPr/>
        </p:nvSpPr>
        <p:spPr>
          <a:xfrm>
            <a:off x="1397957" y="4530514"/>
            <a:ext cx="14650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0"/>
              </a:rPr>
              <a:t>https://www.needpix.com/photo/334383/jupiter-astronomy-space-solar-planetary</a:t>
            </a:r>
            <a:endParaRPr lang="en-US" dirty="0"/>
          </a:p>
        </p:txBody>
      </p:sp>
      <p:pic>
        <p:nvPicPr>
          <p:cNvPr id="17" name="Picture 4" descr="jupiter astronomy space free photo">
            <a:extLst>
              <a:ext uri="{FF2B5EF4-FFF2-40B4-BE49-F238E27FC236}">
                <a16:creationId xmlns:a16="http://schemas.microsoft.com/office/drawing/2014/main" id="{83194026-C649-4AA0-AF72-B84DE92B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4220" y="3325064"/>
            <a:ext cx="1117687" cy="11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olor Stars">
            <a:extLst>
              <a:ext uri="{FF2B5EF4-FFF2-40B4-BE49-F238E27FC236}">
                <a16:creationId xmlns:a16="http://schemas.microsoft.com/office/drawing/2014/main" id="{88C14FD8-C3AA-4A7B-AD39-14FD3B3E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0601" y="3456856"/>
            <a:ext cx="810016" cy="8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2F9782-4486-403D-B08D-C7F81D389E6C}"/>
              </a:ext>
            </a:extLst>
          </p:cNvPr>
          <p:cNvSpPr/>
          <p:nvPr/>
        </p:nvSpPr>
        <p:spPr>
          <a:xfrm>
            <a:off x="2926915" y="4294279"/>
            <a:ext cx="1397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3"/>
              </a:rPr>
              <a:t>https://www.publicdomainpictures.net/en/view-image.php?image=280865&amp;picture=color-stars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A5CBA-749F-404A-8921-9DAAC4D22D5D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045" y="3333056"/>
            <a:ext cx="1037573" cy="9338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0594C74-F75A-4EAD-A3A5-B00061A2E914}"/>
              </a:ext>
            </a:extLst>
          </p:cNvPr>
          <p:cNvSpPr/>
          <p:nvPr/>
        </p:nvSpPr>
        <p:spPr>
          <a:xfrm>
            <a:off x="4729097" y="4319708"/>
            <a:ext cx="1227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5"/>
              </a:rPr>
              <a:t>https://www.flickr.com/photos/gsfc/9103296900/in/photostream/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201D4-6A50-4D3B-872C-ED82611D3072}"/>
              </a:ext>
            </a:extLst>
          </p:cNvPr>
          <p:cNvSpPr/>
          <p:nvPr/>
        </p:nvSpPr>
        <p:spPr>
          <a:xfrm>
            <a:off x="6029194" y="4538885"/>
            <a:ext cx="14175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6"/>
              </a:rPr>
              <a:t>https://commons.wikimedia.org/wiki/File:Unmasking_the_Secrets_of_Mercury.jpg</a:t>
            </a:r>
            <a:endParaRPr 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1A68AED3-4DC3-4795-8658-EC0AE1FF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605" y="3410880"/>
            <a:ext cx="1099681" cy="10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79F1340-EFD1-4F2D-8B18-74A427E0496A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3315" y="3356433"/>
            <a:ext cx="1061073" cy="96327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BFC9D3-250F-480F-92EC-EAA331FA141B}"/>
              </a:ext>
            </a:extLst>
          </p:cNvPr>
          <p:cNvSpPr/>
          <p:nvPr/>
        </p:nvSpPr>
        <p:spPr>
          <a:xfrm>
            <a:off x="7519791" y="4451196"/>
            <a:ext cx="10996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9"/>
              </a:rPr>
              <a:t>https://en.wikipedia.org/wiki/Venus#/media/File:Venus_globe.jpg</a:t>
            </a:r>
            <a:endParaRPr lang="en-US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5067672-562E-4EAB-B5F2-3594768D5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3417" y="3343743"/>
            <a:ext cx="1018327" cy="9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D411E1-4790-4D73-918F-4111F227E0AB}"/>
              </a:ext>
            </a:extLst>
          </p:cNvPr>
          <p:cNvSpPr/>
          <p:nvPr/>
        </p:nvSpPr>
        <p:spPr>
          <a:xfrm>
            <a:off x="8619472" y="4451196"/>
            <a:ext cx="18522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1"/>
              </a:rPr>
              <a:t>https://commons.wikimedia.org/wiki/File:Jupiter,_image_taken_by_NASA%27s_Hubble_Space_Telescope,_June_2019_-_Edited.jpg</a:t>
            </a:r>
            <a:endParaRPr lang="en-US" dirty="0"/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4605117B-9859-4F69-A107-71DD9B123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0072" y="3333056"/>
            <a:ext cx="1005736" cy="10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656171-F798-4B2D-8D5C-0425777A6EB9}"/>
              </a:ext>
            </a:extLst>
          </p:cNvPr>
          <p:cNvSpPr/>
          <p:nvPr/>
        </p:nvSpPr>
        <p:spPr>
          <a:xfrm>
            <a:off x="10569566" y="4512092"/>
            <a:ext cx="1411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3"/>
              </a:rPr>
              <a:t>https://en.wikipedia.org/wiki/File:Neptune_Full.jpg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6263DA-D76E-4588-8472-FE1FD2C5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450" y="168471"/>
            <a:ext cx="1277550" cy="10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202459-3D33-43E1-81F1-9E99AE58C6D1}"/>
              </a:ext>
            </a:extLst>
          </p:cNvPr>
          <p:cNvSpPr/>
          <p:nvPr/>
        </p:nvSpPr>
        <p:spPr>
          <a:xfrm>
            <a:off x="221975" y="1402533"/>
            <a:ext cx="1365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https://en.wikipedia.org/wiki/File:Jupiter_from_Voyager_1.jpg</a:t>
            </a:r>
            <a:endParaRPr lang="en-US" dirty="0"/>
          </a:p>
        </p:txBody>
      </p:sp>
      <p:pic>
        <p:nvPicPr>
          <p:cNvPr id="1028" name="Picture 4" descr="jupiter planet space probe free photo">
            <a:extLst>
              <a:ext uri="{FF2B5EF4-FFF2-40B4-BE49-F238E27FC236}">
                <a16:creationId xmlns:a16="http://schemas.microsoft.com/office/drawing/2014/main" id="{4A2F5C59-1667-4BE7-930F-49F3EF8C3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6796" y="168472"/>
            <a:ext cx="1837468" cy="10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BD081-530D-438C-AAF8-1726D2F5F917}"/>
              </a:ext>
            </a:extLst>
          </p:cNvPr>
          <p:cNvSpPr/>
          <p:nvPr/>
        </p:nvSpPr>
        <p:spPr>
          <a:xfrm>
            <a:off x="1730570" y="1248091"/>
            <a:ext cx="1953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https://www.needpix.com/photo/745938/jupiter-planet-space-probe-spacecraft-juno-technique-technology-science-research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43E8B-C563-468C-B73F-32BAACDBECA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0412" y="168471"/>
            <a:ext cx="2393993" cy="11936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593AF3-6586-43BA-A178-8C0B48526CA6}"/>
              </a:ext>
            </a:extLst>
          </p:cNvPr>
          <p:cNvSpPr/>
          <p:nvPr/>
        </p:nvSpPr>
        <p:spPr>
          <a:xfrm>
            <a:off x="3970413" y="1555845"/>
            <a:ext cx="232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https://www.flickr.com/photos/kevinmgill/47116525732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8347B02-21D1-4755-BECA-6E55DCCC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0551" y="168471"/>
            <a:ext cx="1665517" cy="13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01AFDD-6789-4A46-9C24-D6D7E2EB46AE}"/>
              </a:ext>
            </a:extLst>
          </p:cNvPr>
          <p:cNvSpPr/>
          <p:nvPr/>
        </p:nvSpPr>
        <p:spPr>
          <a:xfrm>
            <a:off x="6480412" y="1503354"/>
            <a:ext cx="1765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https://upload.wikimedia.org/wikipedia/commons/8/8a/Jupiter_family.jpg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E37B4-23F8-4C89-8E33-EAD9E78B02D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4426" y="153453"/>
            <a:ext cx="1313578" cy="18640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CC3AF6-46D5-463E-8F15-994457FEC1A1}"/>
              </a:ext>
            </a:extLst>
          </p:cNvPr>
          <p:cNvSpPr/>
          <p:nvPr/>
        </p:nvSpPr>
        <p:spPr>
          <a:xfrm>
            <a:off x="8434861" y="2075429"/>
            <a:ext cx="15581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/>
              </a:rPr>
              <a:t>https://picryl.com/media/family-portrait-of-jupiter-great-red-spot-and-the-galilean-satellites-aea0ae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9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588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Draggoo</dc:creator>
  <cp:lastModifiedBy>Denise Draggoo</cp:lastModifiedBy>
  <cp:revision>35</cp:revision>
  <dcterms:created xsi:type="dcterms:W3CDTF">2020-05-08T01:40:15Z</dcterms:created>
  <dcterms:modified xsi:type="dcterms:W3CDTF">2020-05-14T04:36:40Z</dcterms:modified>
</cp:coreProperties>
</file>