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8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42F50-9311-4B64-9D2D-09DE1F4B0E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339A-EC5E-400E-906B-85D6A982DA55}">
      <dgm:prSet phldrT="[Text]"/>
      <dgm:spPr/>
      <dgm:t>
        <a:bodyPr/>
        <a:lstStyle/>
        <a:p>
          <a:pPr algn="ctr"/>
          <a:r>
            <a:rPr lang="en-US"/>
            <a:t>home</a:t>
          </a:r>
        </a:p>
      </dgm:t>
    </dgm:pt>
    <dgm:pt modelId="{36839FE4-EDBB-43B6-90FF-814ABEECA824}" type="parTrans" cxnId="{8FB17427-DC09-4279-8AD5-191D0E98E4C9}">
      <dgm:prSet/>
      <dgm:spPr/>
      <dgm:t>
        <a:bodyPr/>
        <a:lstStyle/>
        <a:p>
          <a:pPr algn="ctr"/>
          <a:endParaRPr lang="en-US"/>
        </a:p>
      </dgm:t>
    </dgm:pt>
    <dgm:pt modelId="{91BA5C34-EA13-41E0-8C04-092B2EAF0808}" type="sibTrans" cxnId="{8FB17427-DC09-4279-8AD5-191D0E98E4C9}">
      <dgm:prSet/>
      <dgm:spPr/>
      <dgm:t>
        <a:bodyPr/>
        <a:lstStyle/>
        <a:p>
          <a:pPr algn="ctr"/>
          <a:endParaRPr lang="en-US"/>
        </a:p>
      </dgm:t>
    </dgm:pt>
    <dgm:pt modelId="{3FB2C093-3D15-479C-BDF5-A1D007B580AE}" type="asst">
      <dgm:prSet phldrT="[Text]"/>
      <dgm:spPr/>
      <dgm:t>
        <a:bodyPr/>
        <a:lstStyle/>
        <a:p>
          <a:pPr algn="ctr"/>
          <a:r>
            <a:rPr lang="en-US"/>
            <a:t>sun</a:t>
          </a:r>
        </a:p>
      </dgm:t>
    </dgm:pt>
    <dgm:pt modelId="{CADB21B4-C0DE-4336-B608-969067C3464E}" type="parTrans" cxnId="{BB8F468E-5F38-46EB-A655-BE0903E738F6}">
      <dgm:prSet/>
      <dgm:spPr/>
      <dgm:t>
        <a:bodyPr/>
        <a:lstStyle/>
        <a:p>
          <a:pPr algn="ctr"/>
          <a:endParaRPr lang="en-US"/>
        </a:p>
      </dgm:t>
    </dgm:pt>
    <dgm:pt modelId="{BA7F3F96-204B-4925-BDBF-1AFEB8FAABDC}" type="sibTrans" cxnId="{BB8F468E-5F38-46EB-A655-BE0903E738F6}">
      <dgm:prSet/>
      <dgm:spPr/>
      <dgm:t>
        <a:bodyPr/>
        <a:lstStyle/>
        <a:p>
          <a:pPr algn="ctr"/>
          <a:endParaRPr lang="en-US"/>
        </a:p>
      </dgm:t>
    </dgm:pt>
    <dgm:pt modelId="{78759DFC-7794-456E-9A20-F7AC69EA2498}">
      <dgm:prSet phldrT="[Text]"/>
      <dgm:spPr/>
      <dgm:t>
        <a:bodyPr/>
        <a:lstStyle/>
        <a:p>
          <a:pPr algn="ctr"/>
          <a:r>
            <a:rPr lang="en-US"/>
            <a:t>for parents</a:t>
          </a:r>
        </a:p>
      </dgm:t>
    </dgm:pt>
    <dgm:pt modelId="{D3590F5B-9DF7-40B5-B182-BB6E653E0C18}" type="parTrans" cxnId="{9DB03B85-3120-4BB5-AC9C-4FD9DEA56084}">
      <dgm:prSet/>
      <dgm:spPr/>
      <dgm:t>
        <a:bodyPr/>
        <a:lstStyle/>
        <a:p>
          <a:pPr algn="ctr"/>
          <a:endParaRPr lang="en-US"/>
        </a:p>
      </dgm:t>
    </dgm:pt>
    <dgm:pt modelId="{F718332B-B84E-4DF1-9F4E-7717A99B8DBD}" type="sibTrans" cxnId="{9DB03B85-3120-4BB5-AC9C-4FD9DEA56084}">
      <dgm:prSet/>
      <dgm:spPr/>
      <dgm:t>
        <a:bodyPr/>
        <a:lstStyle/>
        <a:p>
          <a:pPr algn="ctr"/>
          <a:endParaRPr lang="en-US"/>
        </a:p>
      </dgm:t>
    </dgm:pt>
    <dgm:pt modelId="{708E39F8-D52C-4977-94EB-516098EC6B80}">
      <dgm:prSet phldrT="[Text]"/>
      <dgm:spPr/>
      <dgm:t>
        <a:bodyPr/>
        <a:lstStyle/>
        <a:p>
          <a:pPr algn="ctr"/>
          <a:r>
            <a:rPr lang="en-US"/>
            <a:t>mercury</a:t>
          </a:r>
        </a:p>
      </dgm:t>
    </dgm:pt>
    <dgm:pt modelId="{1472513A-9584-4103-8CEB-03DE7F77EE57}" type="parTrans" cxnId="{FC55FB7A-4124-4759-BC61-0701444E9CD2}">
      <dgm:prSet/>
      <dgm:spPr/>
      <dgm:t>
        <a:bodyPr/>
        <a:lstStyle/>
        <a:p>
          <a:pPr algn="ctr"/>
          <a:endParaRPr lang="en-US"/>
        </a:p>
      </dgm:t>
    </dgm:pt>
    <dgm:pt modelId="{916D8E25-0480-4520-B145-FF9BFA5C254B}" type="sibTrans" cxnId="{FC55FB7A-4124-4759-BC61-0701444E9CD2}">
      <dgm:prSet/>
      <dgm:spPr/>
      <dgm:t>
        <a:bodyPr/>
        <a:lstStyle/>
        <a:p>
          <a:pPr algn="ctr"/>
          <a:endParaRPr lang="en-US"/>
        </a:p>
      </dgm:t>
    </dgm:pt>
    <dgm:pt modelId="{D9AC83C3-72EF-45E3-85FB-1162E65001DB}">
      <dgm:prSet phldrT="[Text]"/>
      <dgm:spPr/>
      <dgm:t>
        <a:bodyPr/>
        <a:lstStyle/>
        <a:p>
          <a:pPr algn="ctr"/>
          <a:r>
            <a:rPr lang="en-US"/>
            <a:t>(etc.)</a:t>
          </a:r>
        </a:p>
      </dgm:t>
    </dgm:pt>
    <dgm:pt modelId="{116D2FEE-2958-42F3-9CF9-59608ED69EB8}" type="parTrans" cxnId="{25C36620-6ADC-487B-A204-729E9512FB65}">
      <dgm:prSet/>
      <dgm:spPr/>
      <dgm:t>
        <a:bodyPr/>
        <a:lstStyle/>
        <a:p>
          <a:pPr algn="ctr"/>
          <a:endParaRPr lang="en-US"/>
        </a:p>
      </dgm:t>
    </dgm:pt>
    <dgm:pt modelId="{0AC03AA4-AB4D-4DC3-B1E4-AC4A52C50073}" type="sibTrans" cxnId="{25C36620-6ADC-487B-A204-729E9512FB65}">
      <dgm:prSet/>
      <dgm:spPr/>
      <dgm:t>
        <a:bodyPr/>
        <a:lstStyle/>
        <a:p>
          <a:pPr algn="ctr"/>
          <a:endParaRPr lang="en-US"/>
        </a:p>
      </dgm:t>
    </dgm:pt>
    <dgm:pt modelId="{2EB0C6E7-C74E-494F-98BF-4B33C44B4F9F}" type="pres">
      <dgm:prSet presAssocID="{86B42F50-9311-4B64-9D2D-09DE1F4B0E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DFA282-CD99-4E65-B90B-F27126A3F5AB}" type="pres">
      <dgm:prSet presAssocID="{7262339A-EC5E-400E-906B-85D6A982DA55}" presName="hierRoot1" presStyleCnt="0">
        <dgm:presLayoutVars>
          <dgm:hierBranch val="init"/>
        </dgm:presLayoutVars>
      </dgm:prSet>
      <dgm:spPr/>
    </dgm:pt>
    <dgm:pt modelId="{87B8B770-A9BC-4A62-81D2-6DCF5AB7611B}" type="pres">
      <dgm:prSet presAssocID="{7262339A-EC5E-400E-906B-85D6A982DA55}" presName="rootComposite1" presStyleCnt="0"/>
      <dgm:spPr/>
    </dgm:pt>
    <dgm:pt modelId="{FE054137-9182-4EC5-9646-DA3190AEDB3D}" type="pres">
      <dgm:prSet presAssocID="{7262339A-EC5E-400E-906B-85D6A982DA55}" presName="rootText1" presStyleLbl="node0" presStyleIdx="0" presStyleCnt="1">
        <dgm:presLayoutVars>
          <dgm:chPref val="3"/>
        </dgm:presLayoutVars>
      </dgm:prSet>
      <dgm:spPr/>
    </dgm:pt>
    <dgm:pt modelId="{82A73ACD-A773-4C13-9BBD-7405CE2DD86E}" type="pres">
      <dgm:prSet presAssocID="{7262339A-EC5E-400E-906B-85D6A982DA55}" presName="rootConnector1" presStyleLbl="node1" presStyleIdx="0" presStyleCnt="0"/>
      <dgm:spPr/>
    </dgm:pt>
    <dgm:pt modelId="{E1D1C7C3-F789-46CC-B6CE-34EA47F7EE92}" type="pres">
      <dgm:prSet presAssocID="{7262339A-EC5E-400E-906B-85D6A982DA55}" presName="hierChild2" presStyleCnt="0"/>
      <dgm:spPr/>
    </dgm:pt>
    <dgm:pt modelId="{A735C182-3A09-4260-94D5-0BB83BEF9295}" type="pres">
      <dgm:prSet presAssocID="{D3590F5B-9DF7-40B5-B182-BB6E653E0C18}" presName="Name37" presStyleLbl="parChTrans1D2" presStyleIdx="0" presStyleCnt="4"/>
      <dgm:spPr/>
    </dgm:pt>
    <dgm:pt modelId="{00E15736-1B72-4128-AFD8-B54ADA35A35C}" type="pres">
      <dgm:prSet presAssocID="{78759DFC-7794-456E-9A20-F7AC69EA2498}" presName="hierRoot2" presStyleCnt="0">
        <dgm:presLayoutVars>
          <dgm:hierBranch val="init"/>
        </dgm:presLayoutVars>
      </dgm:prSet>
      <dgm:spPr/>
    </dgm:pt>
    <dgm:pt modelId="{2A0F71CA-8444-43A2-A1C5-03D1F94D2F6D}" type="pres">
      <dgm:prSet presAssocID="{78759DFC-7794-456E-9A20-F7AC69EA2498}" presName="rootComposite" presStyleCnt="0"/>
      <dgm:spPr/>
    </dgm:pt>
    <dgm:pt modelId="{1CECB857-F117-469A-9717-F28293D772FD}" type="pres">
      <dgm:prSet presAssocID="{78759DFC-7794-456E-9A20-F7AC69EA2498}" presName="rootText" presStyleLbl="node2" presStyleIdx="0" presStyleCnt="3" custScaleX="70977" custLinFactNeighborX="-31789" custLinFactNeighborY="-10870">
        <dgm:presLayoutVars>
          <dgm:chPref val="3"/>
        </dgm:presLayoutVars>
      </dgm:prSet>
      <dgm:spPr/>
    </dgm:pt>
    <dgm:pt modelId="{8CD7B6DA-D78D-4366-A038-8424FA4C1928}" type="pres">
      <dgm:prSet presAssocID="{78759DFC-7794-456E-9A20-F7AC69EA2498}" presName="rootConnector" presStyleLbl="node2" presStyleIdx="0" presStyleCnt="3"/>
      <dgm:spPr/>
    </dgm:pt>
    <dgm:pt modelId="{D24F8A02-5A77-4FA7-AA14-79FF38DF7C5F}" type="pres">
      <dgm:prSet presAssocID="{78759DFC-7794-456E-9A20-F7AC69EA2498}" presName="hierChild4" presStyleCnt="0"/>
      <dgm:spPr/>
    </dgm:pt>
    <dgm:pt modelId="{A72B18D0-20A9-4D98-B7E7-4816B72F8165}" type="pres">
      <dgm:prSet presAssocID="{78759DFC-7794-456E-9A20-F7AC69EA2498}" presName="hierChild5" presStyleCnt="0"/>
      <dgm:spPr/>
    </dgm:pt>
    <dgm:pt modelId="{CF75DA18-52B3-40E8-8BCB-A33632974B51}" type="pres">
      <dgm:prSet presAssocID="{1472513A-9584-4103-8CEB-03DE7F77EE57}" presName="Name37" presStyleLbl="parChTrans1D2" presStyleIdx="1" presStyleCnt="4"/>
      <dgm:spPr/>
    </dgm:pt>
    <dgm:pt modelId="{45FA54D2-96A1-4368-8484-08BC52500B1A}" type="pres">
      <dgm:prSet presAssocID="{708E39F8-D52C-4977-94EB-516098EC6B80}" presName="hierRoot2" presStyleCnt="0">
        <dgm:presLayoutVars>
          <dgm:hierBranch val="init"/>
        </dgm:presLayoutVars>
      </dgm:prSet>
      <dgm:spPr/>
    </dgm:pt>
    <dgm:pt modelId="{F3703723-66C3-402A-B910-030D5BF73DAB}" type="pres">
      <dgm:prSet presAssocID="{708E39F8-D52C-4977-94EB-516098EC6B80}" presName="rootComposite" presStyleCnt="0"/>
      <dgm:spPr/>
    </dgm:pt>
    <dgm:pt modelId="{8C11FEA2-2476-4F0E-BDA6-48DEBAAAFF3A}" type="pres">
      <dgm:prSet presAssocID="{708E39F8-D52C-4977-94EB-516098EC6B80}" presName="rootText" presStyleLbl="node2" presStyleIdx="1" presStyleCnt="3" custScaleX="70977" custLinFactNeighborX="42356" custLinFactNeighborY="-11785">
        <dgm:presLayoutVars>
          <dgm:chPref val="3"/>
        </dgm:presLayoutVars>
      </dgm:prSet>
      <dgm:spPr/>
    </dgm:pt>
    <dgm:pt modelId="{5A0CE1C0-D38B-4BA8-8215-B9BFC658587E}" type="pres">
      <dgm:prSet presAssocID="{708E39F8-D52C-4977-94EB-516098EC6B80}" presName="rootConnector" presStyleLbl="node2" presStyleIdx="1" presStyleCnt="3"/>
      <dgm:spPr/>
    </dgm:pt>
    <dgm:pt modelId="{98C1DDD7-A24D-4EC2-8795-FF54A50D2A61}" type="pres">
      <dgm:prSet presAssocID="{708E39F8-D52C-4977-94EB-516098EC6B80}" presName="hierChild4" presStyleCnt="0"/>
      <dgm:spPr/>
    </dgm:pt>
    <dgm:pt modelId="{14C9DE19-36E9-41C2-ADFA-30DA87447520}" type="pres">
      <dgm:prSet presAssocID="{708E39F8-D52C-4977-94EB-516098EC6B80}" presName="hierChild5" presStyleCnt="0"/>
      <dgm:spPr/>
    </dgm:pt>
    <dgm:pt modelId="{C7A4CBBB-1DC3-4905-B0B3-9F9A7935248F}" type="pres">
      <dgm:prSet presAssocID="{116D2FEE-2958-42F3-9CF9-59608ED69EB8}" presName="Name37" presStyleLbl="parChTrans1D2" presStyleIdx="2" presStyleCnt="4"/>
      <dgm:spPr/>
    </dgm:pt>
    <dgm:pt modelId="{6E849ECB-F22C-407B-9951-8D35926B4C9C}" type="pres">
      <dgm:prSet presAssocID="{D9AC83C3-72EF-45E3-85FB-1162E65001DB}" presName="hierRoot2" presStyleCnt="0">
        <dgm:presLayoutVars>
          <dgm:hierBranch val="init"/>
        </dgm:presLayoutVars>
      </dgm:prSet>
      <dgm:spPr/>
    </dgm:pt>
    <dgm:pt modelId="{DA3C41D4-0BFE-4858-A9FE-95975D2812CA}" type="pres">
      <dgm:prSet presAssocID="{D9AC83C3-72EF-45E3-85FB-1162E65001DB}" presName="rootComposite" presStyleCnt="0"/>
      <dgm:spPr/>
    </dgm:pt>
    <dgm:pt modelId="{C9EC8A8D-DFCC-4500-96C6-C5659C6E9B77}" type="pres">
      <dgm:prSet presAssocID="{D9AC83C3-72EF-45E3-85FB-1162E65001DB}" presName="rootText" presStyleLbl="node2" presStyleIdx="2" presStyleCnt="3" custScaleX="70977" custLinFactNeighborX="34076" custLinFactNeighborY="-9606">
        <dgm:presLayoutVars>
          <dgm:chPref val="3"/>
        </dgm:presLayoutVars>
      </dgm:prSet>
      <dgm:spPr/>
    </dgm:pt>
    <dgm:pt modelId="{9C3B30B4-E831-4031-8641-87F344E6DE4D}" type="pres">
      <dgm:prSet presAssocID="{D9AC83C3-72EF-45E3-85FB-1162E65001DB}" presName="rootConnector" presStyleLbl="node2" presStyleIdx="2" presStyleCnt="3"/>
      <dgm:spPr/>
    </dgm:pt>
    <dgm:pt modelId="{1BC469D8-96F3-4667-83DE-06709E1905DC}" type="pres">
      <dgm:prSet presAssocID="{D9AC83C3-72EF-45E3-85FB-1162E65001DB}" presName="hierChild4" presStyleCnt="0"/>
      <dgm:spPr/>
    </dgm:pt>
    <dgm:pt modelId="{5E632E0F-2159-49DB-8247-64C8EF334B0D}" type="pres">
      <dgm:prSet presAssocID="{D9AC83C3-72EF-45E3-85FB-1162E65001DB}" presName="hierChild5" presStyleCnt="0"/>
      <dgm:spPr/>
    </dgm:pt>
    <dgm:pt modelId="{3E41543C-28AF-4FE4-A20C-30E240597FA3}" type="pres">
      <dgm:prSet presAssocID="{7262339A-EC5E-400E-906B-85D6A982DA55}" presName="hierChild3" presStyleCnt="0"/>
      <dgm:spPr/>
    </dgm:pt>
    <dgm:pt modelId="{C118D947-49AE-4339-9E78-C894CBC2D526}" type="pres">
      <dgm:prSet presAssocID="{CADB21B4-C0DE-4336-B608-969067C3464E}" presName="Name111" presStyleLbl="parChTrans1D2" presStyleIdx="3" presStyleCnt="4"/>
      <dgm:spPr/>
    </dgm:pt>
    <dgm:pt modelId="{62555C5E-B95E-40A3-98E6-CB02D670DCA1}" type="pres">
      <dgm:prSet presAssocID="{3FB2C093-3D15-479C-BDF5-A1D007B580AE}" presName="hierRoot3" presStyleCnt="0">
        <dgm:presLayoutVars>
          <dgm:hierBranch val="init"/>
        </dgm:presLayoutVars>
      </dgm:prSet>
      <dgm:spPr/>
    </dgm:pt>
    <dgm:pt modelId="{7EE934E6-0E97-4D33-BD45-EFBEA5490149}" type="pres">
      <dgm:prSet presAssocID="{3FB2C093-3D15-479C-BDF5-A1D007B580AE}" presName="rootComposite3" presStyleCnt="0"/>
      <dgm:spPr/>
    </dgm:pt>
    <dgm:pt modelId="{C6EC3C9B-1AA8-44CD-9E02-2A3F4EF2C19D}" type="pres">
      <dgm:prSet presAssocID="{3FB2C093-3D15-479C-BDF5-A1D007B580AE}" presName="rootText3" presStyleLbl="asst1" presStyleIdx="0" presStyleCnt="1" custScaleX="70977" custLinFactY="30414" custLinFactNeighborX="2769" custLinFactNeighborY="100000">
        <dgm:presLayoutVars>
          <dgm:chPref val="3"/>
        </dgm:presLayoutVars>
      </dgm:prSet>
      <dgm:spPr/>
    </dgm:pt>
    <dgm:pt modelId="{95B0737B-0FDB-4726-A522-0979AE77C2D3}" type="pres">
      <dgm:prSet presAssocID="{3FB2C093-3D15-479C-BDF5-A1D007B580AE}" presName="rootConnector3" presStyleLbl="asst1" presStyleIdx="0" presStyleCnt="1"/>
      <dgm:spPr/>
    </dgm:pt>
    <dgm:pt modelId="{AFBA9D40-C5DA-4012-A800-069FC4E9DD3D}" type="pres">
      <dgm:prSet presAssocID="{3FB2C093-3D15-479C-BDF5-A1D007B580AE}" presName="hierChild6" presStyleCnt="0"/>
      <dgm:spPr/>
    </dgm:pt>
    <dgm:pt modelId="{E0870046-3DF1-44F4-BA23-8D5D9BCEBC9A}" type="pres">
      <dgm:prSet presAssocID="{3FB2C093-3D15-479C-BDF5-A1D007B580AE}" presName="hierChild7" presStyleCnt="0"/>
      <dgm:spPr/>
    </dgm:pt>
  </dgm:ptLst>
  <dgm:cxnLst>
    <dgm:cxn modelId="{602E3800-3971-4CED-9260-93431915443F}" type="presOf" srcId="{3FB2C093-3D15-479C-BDF5-A1D007B580AE}" destId="{95B0737B-0FDB-4726-A522-0979AE77C2D3}" srcOrd="1" destOrd="0" presId="urn:microsoft.com/office/officeart/2005/8/layout/orgChart1"/>
    <dgm:cxn modelId="{29638903-5475-4D0A-B7A3-C2704F0ED9BF}" type="presOf" srcId="{CADB21B4-C0DE-4336-B608-969067C3464E}" destId="{C118D947-49AE-4339-9E78-C894CBC2D526}" srcOrd="0" destOrd="0" presId="urn:microsoft.com/office/officeart/2005/8/layout/orgChart1"/>
    <dgm:cxn modelId="{FAB9DE0E-1C77-4C15-8AD5-559EC692308F}" type="presOf" srcId="{86B42F50-9311-4B64-9D2D-09DE1F4B0E1B}" destId="{2EB0C6E7-C74E-494F-98BF-4B33C44B4F9F}" srcOrd="0" destOrd="0" presId="urn:microsoft.com/office/officeart/2005/8/layout/orgChart1"/>
    <dgm:cxn modelId="{DB2C9010-07D0-4AB6-8082-6286D8596E4F}" type="presOf" srcId="{7262339A-EC5E-400E-906B-85D6A982DA55}" destId="{82A73ACD-A773-4C13-9BBD-7405CE2DD86E}" srcOrd="1" destOrd="0" presId="urn:microsoft.com/office/officeart/2005/8/layout/orgChart1"/>
    <dgm:cxn modelId="{25C36620-6ADC-487B-A204-729E9512FB65}" srcId="{7262339A-EC5E-400E-906B-85D6A982DA55}" destId="{D9AC83C3-72EF-45E3-85FB-1162E65001DB}" srcOrd="3" destOrd="0" parTransId="{116D2FEE-2958-42F3-9CF9-59608ED69EB8}" sibTransId="{0AC03AA4-AB4D-4DC3-B1E4-AC4A52C50073}"/>
    <dgm:cxn modelId="{8FB17427-DC09-4279-8AD5-191D0E98E4C9}" srcId="{86B42F50-9311-4B64-9D2D-09DE1F4B0E1B}" destId="{7262339A-EC5E-400E-906B-85D6A982DA55}" srcOrd="0" destOrd="0" parTransId="{36839FE4-EDBB-43B6-90FF-814ABEECA824}" sibTransId="{91BA5C34-EA13-41E0-8C04-092B2EAF0808}"/>
    <dgm:cxn modelId="{5D6A2D5D-355D-4CC8-8738-997417E91DB6}" type="presOf" srcId="{708E39F8-D52C-4977-94EB-516098EC6B80}" destId="{8C11FEA2-2476-4F0E-BDA6-48DEBAAAFF3A}" srcOrd="0" destOrd="0" presId="urn:microsoft.com/office/officeart/2005/8/layout/orgChart1"/>
    <dgm:cxn modelId="{3337A167-6658-4E37-BB5B-F8076C6D5DE3}" type="presOf" srcId="{D9AC83C3-72EF-45E3-85FB-1162E65001DB}" destId="{C9EC8A8D-DFCC-4500-96C6-C5659C6E9B77}" srcOrd="0" destOrd="0" presId="urn:microsoft.com/office/officeart/2005/8/layout/orgChart1"/>
    <dgm:cxn modelId="{4707C75A-8F4E-4641-9E2E-11339A3514E3}" type="presOf" srcId="{78759DFC-7794-456E-9A20-F7AC69EA2498}" destId="{8CD7B6DA-D78D-4366-A038-8424FA4C1928}" srcOrd="1" destOrd="0" presId="urn:microsoft.com/office/officeart/2005/8/layout/orgChart1"/>
    <dgm:cxn modelId="{FC55FB7A-4124-4759-BC61-0701444E9CD2}" srcId="{7262339A-EC5E-400E-906B-85D6A982DA55}" destId="{708E39F8-D52C-4977-94EB-516098EC6B80}" srcOrd="2" destOrd="0" parTransId="{1472513A-9584-4103-8CEB-03DE7F77EE57}" sibTransId="{916D8E25-0480-4520-B145-FF9BFA5C254B}"/>
    <dgm:cxn modelId="{05941382-8243-48E9-B467-C49DE04793A9}" type="presOf" srcId="{D3590F5B-9DF7-40B5-B182-BB6E653E0C18}" destId="{A735C182-3A09-4260-94D5-0BB83BEF9295}" srcOrd="0" destOrd="0" presId="urn:microsoft.com/office/officeart/2005/8/layout/orgChart1"/>
    <dgm:cxn modelId="{9DB03B85-3120-4BB5-AC9C-4FD9DEA56084}" srcId="{7262339A-EC5E-400E-906B-85D6A982DA55}" destId="{78759DFC-7794-456E-9A20-F7AC69EA2498}" srcOrd="1" destOrd="0" parTransId="{D3590F5B-9DF7-40B5-B182-BB6E653E0C18}" sibTransId="{F718332B-B84E-4DF1-9F4E-7717A99B8DBD}"/>
    <dgm:cxn modelId="{0D100489-FBF9-4162-95EF-CF1CB7EBD5A3}" type="presOf" srcId="{708E39F8-D52C-4977-94EB-516098EC6B80}" destId="{5A0CE1C0-D38B-4BA8-8215-B9BFC658587E}" srcOrd="1" destOrd="0" presId="urn:microsoft.com/office/officeart/2005/8/layout/orgChart1"/>
    <dgm:cxn modelId="{BB8F468E-5F38-46EB-A655-BE0903E738F6}" srcId="{7262339A-EC5E-400E-906B-85D6A982DA55}" destId="{3FB2C093-3D15-479C-BDF5-A1D007B580AE}" srcOrd="0" destOrd="0" parTransId="{CADB21B4-C0DE-4336-B608-969067C3464E}" sibTransId="{BA7F3F96-204B-4925-BDBF-1AFEB8FAABDC}"/>
    <dgm:cxn modelId="{FA3DD792-9F0B-4CD0-9877-A606014E18F7}" type="presOf" srcId="{D9AC83C3-72EF-45E3-85FB-1162E65001DB}" destId="{9C3B30B4-E831-4031-8641-87F344E6DE4D}" srcOrd="1" destOrd="0" presId="urn:microsoft.com/office/officeart/2005/8/layout/orgChart1"/>
    <dgm:cxn modelId="{38C792B6-AB34-4BD0-8ED5-2704426D1431}" type="presOf" srcId="{7262339A-EC5E-400E-906B-85D6A982DA55}" destId="{FE054137-9182-4EC5-9646-DA3190AEDB3D}" srcOrd="0" destOrd="0" presId="urn:microsoft.com/office/officeart/2005/8/layout/orgChart1"/>
    <dgm:cxn modelId="{D3951BBF-421F-4CF8-AE62-65D11472FA84}" type="presOf" srcId="{1472513A-9584-4103-8CEB-03DE7F77EE57}" destId="{CF75DA18-52B3-40E8-8BCB-A33632974B51}" srcOrd="0" destOrd="0" presId="urn:microsoft.com/office/officeart/2005/8/layout/orgChart1"/>
    <dgm:cxn modelId="{E7BECCC4-B8A0-408D-831C-5CE3D0BD4B36}" type="presOf" srcId="{78759DFC-7794-456E-9A20-F7AC69EA2498}" destId="{1CECB857-F117-469A-9717-F28293D772FD}" srcOrd="0" destOrd="0" presId="urn:microsoft.com/office/officeart/2005/8/layout/orgChart1"/>
    <dgm:cxn modelId="{4172F1D2-67A6-4441-9AED-593794D8CDDB}" type="presOf" srcId="{3FB2C093-3D15-479C-BDF5-A1D007B580AE}" destId="{C6EC3C9B-1AA8-44CD-9E02-2A3F4EF2C19D}" srcOrd="0" destOrd="0" presId="urn:microsoft.com/office/officeart/2005/8/layout/orgChart1"/>
    <dgm:cxn modelId="{8CE222EF-DBB6-43F6-9833-EC47C0D80175}" type="presOf" srcId="{116D2FEE-2958-42F3-9CF9-59608ED69EB8}" destId="{C7A4CBBB-1DC3-4905-B0B3-9F9A7935248F}" srcOrd="0" destOrd="0" presId="urn:microsoft.com/office/officeart/2005/8/layout/orgChart1"/>
    <dgm:cxn modelId="{974D05A6-B260-45B9-A409-CF6C9FBA4EEC}" type="presParOf" srcId="{2EB0C6E7-C74E-494F-98BF-4B33C44B4F9F}" destId="{36DFA282-CD99-4E65-B90B-F27126A3F5AB}" srcOrd="0" destOrd="0" presId="urn:microsoft.com/office/officeart/2005/8/layout/orgChart1"/>
    <dgm:cxn modelId="{11B50A14-6E9F-4203-B1D9-F875A8C906FD}" type="presParOf" srcId="{36DFA282-CD99-4E65-B90B-F27126A3F5AB}" destId="{87B8B770-A9BC-4A62-81D2-6DCF5AB7611B}" srcOrd="0" destOrd="0" presId="urn:microsoft.com/office/officeart/2005/8/layout/orgChart1"/>
    <dgm:cxn modelId="{6B1F6EA2-C804-4DA6-B331-AD3708F3826F}" type="presParOf" srcId="{87B8B770-A9BC-4A62-81D2-6DCF5AB7611B}" destId="{FE054137-9182-4EC5-9646-DA3190AEDB3D}" srcOrd="0" destOrd="0" presId="urn:microsoft.com/office/officeart/2005/8/layout/orgChart1"/>
    <dgm:cxn modelId="{D07F50C8-F4FD-4C93-B95B-DBE15DA5852E}" type="presParOf" srcId="{87B8B770-A9BC-4A62-81D2-6DCF5AB7611B}" destId="{82A73ACD-A773-4C13-9BBD-7405CE2DD86E}" srcOrd="1" destOrd="0" presId="urn:microsoft.com/office/officeart/2005/8/layout/orgChart1"/>
    <dgm:cxn modelId="{B4C1EE3E-EDAE-456C-AFC0-6CAFDE82E7C3}" type="presParOf" srcId="{36DFA282-CD99-4E65-B90B-F27126A3F5AB}" destId="{E1D1C7C3-F789-46CC-B6CE-34EA47F7EE92}" srcOrd="1" destOrd="0" presId="urn:microsoft.com/office/officeart/2005/8/layout/orgChart1"/>
    <dgm:cxn modelId="{37F21607-5760-4680-AEB6-D9E5E9006D79}" type="presParOf" srcId="{E1D1C7C3-F789-46CC-B6CE-34EA47F7EE92}" destId="{A735C182-3A09-4260-94D5-0BB83BEF9295}" srcOrd="0" destOrd="0" presId="urn:microsoft.com/office/officeart/2005/8/layout/orgChart1"/>
    <dgm:cxn modelId="{201D9A81-DC32-47F2-9820-73EA8B766D3F}" type="presParOf" srcId="{E1D1C7C3-F789-46CC-B6CE-34EA47F7EE92}" destId="{00E15736-1B72-4128-AFD8-B54ADA35A35C}" srcOrd="1" destOrd="0" presId="urn:microsoft.com/office/officeart/2005/8/layout/orgChart1"/>
    <dgm:cxn modelId="{3AD9B0C0-9B32-4A4E-AEEE-85EAA4B4E8C6}" type="presParOf" srcId="{00E15736-1B72-4128-AFD8-B54ADA35A35C}" destId="{2A0F71CA-8444-43A2-A1C5-03D1F94D2F6D}" srcOrd="0" destOrd="0" presId="urn:microsoft.com/office/officeart/2005/8/layout/orgChart1"/>
    <dgm:cxn modelId="{61928C9F-84B1-403A-B594-6214D35F6E73}" type="presParOf" srcId="{2A0F71CA-8444-43A2-A1C5-03D1F94D2F6D}" destId="{1CECB857-F117-469A-9717-F28293D772FD}" srcOrd="0" destOrd="0" presId="urn:microsoft.com/office/officeart/2005/8/layout/orgChart1"/>
    <dgm:cxn modelId="{C8C4DFE4-0291-4ACB-BFE8-EF49FFD5EB1D}" type="presParOf" srcId="{2A0F71CA-8444-43A2-A1C5-03D1F94D2F6D}" destId="{8CD7B6DA-D78D-4366-A038-8424FA4C1928}" srcOrd="1" destOrd="0" presId="urn:microsoft.com/office/officeart/2005/8/layout/orgChart1"/>
    <dgm:cxn modelId="{91A054E3-7738-44D8-8602-7F8F48195E38}" type="presParOf" srcId="{00E15736-1B72-4128-AFD8-B54ADA35A35C}" destId="{D24F8A02-5A77-4FA7-AA14-79FF38DF7C5F}" srcOrd="1" destOrd="0" presId="urn:microsoft.com/office/officeart/2005/8/layout/orgChart1"/>
    <dgm:cxn modelId="{AB4F2B2F-DC34-47BB-B8D2-6111D9E6CBF4}" type="presParOf" srcId="{00E15736-1B72-4128-AFD8-B54ADA35A35C}" destId="{A72B18D0-20A9-4D98-B7E7-4816B72F8165}" srcOrd="2" destOrd="0" presId="urn:microsoft.com/office/officeart/2005/8/layout/orgChart1"/>
    <dgm:cxn modelId="{A1CBFE0C-A939-4A2F-8E36-341A49E995B4}" type="presParOf" srcId="{E1D1C7C3-F789-46CC-B6CE-34EA47F7EE92}" destId="{CF75DA18-52B3-40E8-8BCB-A33632974B51}" srcOrd="2" destOrd="0" presId="urn:microsoft.com/office/officeart/2005/8/layout/orgChart1"/>
    <dgm:cxn modelId="{1D7B3F11-5C8F-471C-A5EC-07145010C64D}" type="presParOf" srcId="{E1D1C7C3-F789-46CC-B6CE-34EA47F7EE92}" destId="{45FA54D2-96A1-4368-8484-08BC52500B1A}" srcOrd="3" destOrd="0" presId="urn:microsoft.com/office/officeart/2005/8/layout/orgChart1"/>
    <dgm:cxn modelId="{880E4773-A316-436F-9C6F-4386616C3385}" type="presParOf" srcId="{45FA54D2-96A1-4368-8484-08BC52500B1A}" destId="{F3703723-66C3-402A-B910-030D5BF73DAB}" srcOrd="0" destOrd="0" presId="urn:microsoft.com/office/officeart/2005/8/layout/orgChart1"/>
    <dgm:cxn modelId="{DCF08723-D1EE-42FA-A612-EE565A07AC51}" type="presParOf" srcId="{F3703723-66C3-402A-B910-030D5BF73DAB}" destId="{8C11FEA2-2476-4F0E-BDA6-48DEBAAAFF3A}" srcOrd="0" destOrd="0" presId="urn:microsoft.com/office/officeart/2005/8/layout/orgChart1"/>
    <dgm:cxn modelId="{3A08F514-12A7-4650-B1FA-1CED81E1E4B7}" type="presParOf" srcId="{F3703723-66C3-402A-B910-030D5BF73DAB}" destId="{5A0CE1C0-D38B-4BA8-8215-B9BFC658587E}" srcOrd="1" destOrd="0" presId="urn:microsoft.com/office/officeart/2005/8/layout/orgChart1"/>
    <dgm:cxn modelId="{9BC74C7C-36AC-4F3A-940E-76B0234D8196}" type="presParOf" srcId="{45FA54D2-96A1-4368-8484-08BC52500B1A}" destId="{98C1DDD7-A24D-4EC2-8795-FF54A50D2A61}" srcOrd="1" destOrd="0" presId="urn:microsoft.com/office/officeart/2005/8/layout/orgChart1"/>
    <dgm:cxn modelId="{393C723B-7E50-4046-A8C5-FB93B9360B83}" type="presParOf" srcId="{45FA54D2-96A1-4368-8484-08BC52500B1A}" destId="{14C9DE19-36E9-41C2-ADFA-30DA87447520}" srcOrd="2" destOrd="0" presId="urn:microsoft.com/office/officeart/2005/8/layout/orgChart1"/>
    <dgm:cxn modelId="{D13061E7-BA30-4B0D-8416-B432B77A7E4B}" type="presParOf" srcId="{E1D1C7C3-F789-46CC-B6CE-34EA47F7EE92}" destId="{C7A4CBBB-1DC3-4905-B0B3-9F9A7935248F}" srcOrd="4" destOrd="0" presId="urn:microsoft.com/office/officeart/2005/8/layout/orgChart1"/>
    <dgm:cxn modelId="{9BE50F5F-C8E7-48D8-8FE2-DC0D40E7DE42}" type="presParOf" srcId="{E1D1C7C3-F789-46CC-B6CE-34EA47F7EE92}" destId="{6E849ECB-F22C-407B-9951-8D35926B4C9C}" srcOrd="5" destOrd="0" presId="urn:microsoft.com/office/officeart/2005/8/layout/orgChart1"/>
    <dgm:cxn modelId="{707B01C9-1047-4E8B-BE3A-3E7419D6E226}" type="presParOf" srcId="{6E849ECB-F22C-407B-9951-8D35926B4C9C}" destId="{DA3C41D4-0BFE-4858-A9FE-95975D2812CA}" srcOrd="0" destOrd="0" presId="urn:microsoft.com/office/officeart/2005/8/layout/orgChart1"/>
    <dgm:cxn modelId="{13AEB6BC-3AFF-4C34-92CC-5E174EC82793}" type="presParOf" srcId="{DA3C41D4-0BFE-4858-A9FE-95975D2812CA}" destId="{C9EC8A8D-DFCC-4500-96C6-C5659C6E9B77}" srcOrd="0" destOrd="0" presId="urn:microsoft.com/office/officeart/2005/8/layout/orgChart1"/>
    <dgm:cxn modelId="{59C8C24E-642C-46D0-B79D-75AFB316F97B}" type="presParOf" srcId="{DA3C41D4-0BFE-4858-A9FE-95975D2812CA}" destId="{9C3B30B4-E831-4031-8641-87F344E6DE4D}" srcOrd="1" destOrd="0" presId="urn:microsoft.com/office/officeart/2005/8/layout/orgChart1"/>
    <dgm:cxn modelId="{D67D3171-C917-48C6-958E-0A201BEDC081}" type="presParOf" srcId="{6E849ECB-F22C-407B-9951-8D35926B4C9C}" destId="{1BC469D8-96F3-4667-83DE-06709E1905DC}" srcOrd="1" destOrd="0" presId="urn:microsoft.com/office/officeart/2005/8/layout/orgChart1"/>
    <dgm:cxn modelId="{F5A591FD-AEA4-4EB0-805A-672922F1C1F3}" type="presParOf" srcId="{6E849ECB-F22C-407B-9951-8D35926B4C9C}" destId="{5E632E0F-2159-49DB-8247-64C8EF334B0D}" srcOrd="2" destOrd="0" presId="urn:microsoft.com/office/officeart/2005/8/layout/orgChart1"/>
    <dgm:cxn modelId="{C90AA195-5A2D-4185-9502-93D295B42E1C}" type="presParOf" srcId="{36DFA282-CD99-4E65-B90B-F27126A3F5AB}" destId="{3E41543C-28AF-4FE4-A20C-30E240597FA3}" srcOrd="2" destOrd="0" presId="urn:microsoft.com/office/officeart/2005/8/layout/orgChart1"/>
    <dgm:cxn modelId="{75C03CF9-18ED-4FB2-9631-8C2190E574B2}" type="presParOf" srcId="{3E41543C-28AF-4FE4-A20C-30E240597FA3}" destId="{C118D947-49AE-4339-9E78-C894CBC2D526}" srcOrd="0" destOrd="0" presId="urn:microsoft.com/office/officeart/2005/8/layout/orgChart1"/>
    <dgm:cxn modelId="{16A814DB-2178-4119-B018-6A3423AC8B88}" type="presParOf" srcId="{3E41543C-28AF-4FE4-A20C-30E240597FA3}" destId="{62555C5E-B95E-40A3-98E6-CB02D670DCA1}" srcOrd="1" destOrd="0" presId="urn:microsoft.com/office/officeart/2005/8/layout/orgChart1"/>
    <dgm:cxn modelId="{93049A44-3387-4DBB-93C1-D078F1D5E36B}" type="presParOf" srcId="{62555C5E-B95E-40A3-98E6-CB02D670DCA1}" destId="{7EE934E6-0E97-4D33-BD45-EFBEA5490149}" srcOrd="0" destOrd="0" presId="urn:microsoft.com/office/officeart/2005/8/layout/orgChart1"/>
    <dgm:cxn modelId="{FBC5ED06-D45B-44AF-B73B-7018C42484FC}" type="presParOf" srcId="{7EE934E6-0E97-4D33-BD45-EFBEA5490149}" destId="{C6EC3C9B-1AA8-44CD-9E02-2A3F4EF2C19D}" srcOrd="0" destOrd="0" presId="urn:microsoft.com/office/officeart/2005/8/layout/orgChart1"/>
    <dgm:cxn modelId="{DA0236DE-022C-4589-B39A-8DC046507279}" type="presParOf" srcId="{7EE934E6-0E97-4D33-BD45-EFBEA5490149}" destId="{95B0737B-0FDB-4726-A522-0979AE77C2D3}" srcOrd="1" destOrd="0" presId="urn:microsoft.com/office/officeart/2005/8/layout/orgChart1"/>
    <dgm:cxn modelId="{322B4BFB-4924-463B-957B-E02149CA60A2}" type="presParOf" srcId="{62555C5E-B95E-40A3-98E6-CB02D670DCA1}" destId="{AFBA9D40-C5DA-4012-A800-069FC4E9DD3D}" srcOrd="1" destOrd="0" presId="urn:microsoft.com/office/officeart/2005/8/layout/orgChart1"/>
    <dgm:cxn modelId="{A0C79F76-80AE-413F-B2C6-AAC268D89A71}" type="presParOf" srcId="{62555C5E-B95E-40A3-98E6-CB02D670DCA1}" destId="{E0870046-3DF1-44F4-BA23-8D5D9BCEBC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8D947-49AE-4339-9E78-C894CBC2D526}">
      <dsp:nvSpPr>
        <dsp:cNvPr id="0" name=""/>
        <dsp:cNvSpPr/>
      </dsp:nvSpPr>
      <dsp:spPr>
        <a:xfrm>
          <a:off x="5428814" y="1608430"/>
          <a:ext cx="248607" cy="3576113"/>
        </a:xfrm>
        <a:custGeom>
          <a:avLst/>
          <a:gdLst/>
          <a:ahLst/>
          <a:cxnLst/>
          <a:rect l="0" t="0" r="0" b="0"/>
          <a:pathLst>
            <a:path>
              <a:moveTo>
                <a:pt x="248607" y="0"/>
              </a:moveTo>
              <a:lnTo>
                <a:pt x="248607" y="3576113"/>
              </a:lnTo>
              <a:lnTo>
                <a:pt x="0" y="3576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CBBB-1DC3-4905-B0B3-9F9A7935248F}">
      <dsp:nvSpPr>
        <dsp:cNvPr id="0" name=""/>
        <dsp:cNvSpPr/>
      </dsp:nvSpPr>
      <dsp:spPr>
        <a:xfrm>
          <a:off x="5677422" y="1608430"/>
          <a:ext cx="4053520" cy="280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6366"/>
              </a:lnTo>
              <a:lnTo>
                <a:pt x="4053520" y="2466366"/>
              </a:lnTo>
              <a:lnTo>
                <a:pt x="4053520" y="28040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5DA18-52B3-40E8-8BCB-A33632974B51}">
      <dsp:nvSpPr>
        <dsp:cNvPr id="0" name=""/>
        <dsp:cNvSpPr/>
      </dsp:nvSpPr>
      <dsp:spPr>
        <a:xfrm>
          <a:off x="5677422" y="1608430"/>
          <a:ext cx="1362053" cy="2768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331"/>
              </a:lnTo>
              <a:lnTo>
                <a:pt x="1362053" y="2431331"/>
              </a:lnTo>
              <a:lnTo>
                <a:pt x="1362053" y="27689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5C182-3A09-4260-94D5-0BB83BEF9295}">
      <dsp:nvSpPr>
        <dsp:cNvPr id="0" name=""/>
        <dsp:cNvSpPr/>
      </dsp:nvSpPr>
      <dsp:spPr>
        <a:xfrm>
          <a:off x="1697444" y="1608430"/>
          <a:ext cx="3979977" cy="2783694"/>
        </a:xfrm>
        <a:custGeom>
          <a:avLst/>
          <a:gdLst/>
          <a:ahLst/>
          <a:cxnLst/>
          <a:rect l="0" t="0" r="0" b="0"/>
          <a:pathLst>
            <a:path>
              <a:moveTo>
                <a:pt x="3979977" y="0"/>
              </a:moveTo>
              <a:lnTo>
                <a:pt x="3979977" y="2446042"/>
              </a:lnTo>
              <a:lnTo>
                <a:pt x="0" y="2446042"/>
              </a:lnTo>
              <a:lnTo>
                <a:pt x="0" y="2783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54137-9182-4EC5-9646-DA3190AEDB3D}">
      <dsp:nvSpPr>
        <dsp:cNvPr id="0" name=""/>
        <dsp:cNvSpPr/>
      </dsp:nvSpPr>
      <dsp:spPr>
        <a:xfrm>
          <a:off x="4069558" y="567"/>
          <a:ext cx="3215727" cy="1607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home</a:t>
          </a:r>
        </a:p>
      </dsp:txBody>
      <dsp:txXfrm>
        <a:off x="4069558" y="567"/>
        <a:ext cx="3215727" cy="1607863"/>
      </dsp:txXfrm>
    </dsp:sp>
    <dsp:sp modelId="{1CECB857-F117-469A-9717-F28293D772FD}">
      <dsp:nvSpPr>
        <dsp:cNvPr id="0" name=""/>
        <dsp:cNvSpPr/>
      </dsp:nvSpPr>
      <dsp:spPr>
        <a:xfrm>
          <a:off x="556231" y="4392125"/>
          <a:ext cx="2282426" cy="1607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for parents</a:t>
          </a:r>
        </a:p>
      </dsp:txBody>
      <dsp:txXfrm>
        <a:off x="556231" y="4392125"/>
        <a:ext cx="2282426" cy="1607863"/>
      </dsp:txXfrm>
    </dsp:sp>
    <dsp:sp modelId="{8C11FEA2-2476-4F0E-BDA6-48DEBAAAFF3A}">
      <dsp:nvSpPr>
        <dsp:cNvPr id="0" name=""/>
        <dsp:cNvSpPr/>
      </dsp:nvSpPr>
      <dsp:spPr>
        <a:xfrm>
          <a:off x="5898262" y="4377413"/>
          <a:ext cx="2282426" cy="1607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mercury</a:t>
          </a:r>
        </a:p>
      </dsp:txBody>
      <dsp:txXfrm>
        <a:off x="5898262" y="4377413"/>
        <a:ext cx="2282426" cy="1607863"/>
      </dsp:txXfrm>
    </dsp:sp>
    <dsp:sp modelId="{C9EC8A8D-DFCC-4500-96C6-C5659C6E9B77}">
      <dsp:nvSpPr>
        <dsp:cNvPr id="0" name=""/>
        <dsp:cNvSpPr/>
      </dsp:nvSpPr>
      <dsp:spPr>
        <a:xfrm>
          <a:off x="8589729" y="4412448"/>
          <a:ext cx="2282426" cy="1607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(etc.)</a:t>
          </a:r>
        </a:p>
      </dsp:txBody>
      <dsp:txXfrm>
        <a:off x="8589729" y="4412448"/>
        <a:ext cx="2282426" cy="1607863"/>
      </dsp:txXfrm>
    </dsp:sp>
    <dsp:sp modelId="{C6EC3C9B-1AA8-44CD-9E02-2A3F4EF2C19D}">
      <dsp:nvSpPr>
        <dsp:cNvPr id="0" name=""/>
        <dsp:cNvSpPr/>
      </dsp:nvSpPr>
      <dsp:spPr>
        <a:xfrm>
          <a:off x="3146387" y="4380612"/>
          <a:ext cx="2282426" cy="1607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sun</a:t>
          </a:r>
        </a:p>
      </dsp:txBody>
      <dsp:txXfrm>
        <a:off x="3146387" y="4380612"/>
        <a:ext cx="2282426" cy="160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80FA-9A11-413A-8158-3978D7FF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B3B3-FBCF-4ABC-A0ED-CA6A5414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D86F-ED83-4699-A496-1D5C3159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77BA-8FA6-4200-92A3-BAE2749C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FB0B-38A2-4DAA-8E17-F65CA58A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AC7-1305-44EB-9F5C-A6F6107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3C9B-0170-40BA-A0A1-DD593303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2263-7AB1-418A-9DCB-3B619948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CCA8-24BD-43F9-B2EF-5260E86C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C5AB-3DCC-4024-A045-F01AA988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64F82-6A8A-49F1-83F8-4F9E82342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ED9C-42F0-4776-8399-55FE5FD85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3454-6888-4A04-B55E-D78312F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4B4E-E3D5-4187-BE9D-7FBC942B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E55F-4BBD-4263-9C4E-19E01F01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BF08-011F-4FD8-AAB3-B72DDE16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2073-6026-4E0B-8E24-ACF83A0D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9A45-14EA-478D-BB45-D3BF9D19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684B-C762-4267-8A05-0C5F2AEE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8543-7F98-42FE-BA03-6A35F5AC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18C2-B592-42C9-ACEC-9F336021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5D3C-1E35-4453-9F4F-1073D8EA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A78B-B42C-454B-B574-CC896824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0478-3881-4816-A70B-654290BE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40D7-4CB7-4C64-8428-6509884D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4CFD-E054-437D-83E9-8C785D8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1AAF-53CE-463E-AA3C-9A1C47C53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75A6-0AD3-4C5A-9350-23CC9D2E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167E-2DCC-4017-BD9E-34AFA49F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7A0AC-9534-4F6A-ADC1-AC1543FD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6B92-0EA8-49DB-BE18-6B97981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2BB7-50F6-4E7F-B68E-3F6F248F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E7B7-F370-4F4C-B195-DE57D8BF0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5AE72-E229-402C-B063-7AE4B2D1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B71-D110-4032-A76C-045FD8B2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6E8CB-9F11-46EA-BA6B-E54BAE608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4C48D-B76E-4DFD-AC97-000848C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6C681-3F72-4154-9EDD-9F4F0862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9616-049A-4C7F-946E-5784DF91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BC8E-677F-41CB-9174-5945E9C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A73C9-2066-4C02-BA42-933C937E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66152-0649-4946-A20C-6FFE61DC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BFCC5-3A59-406F-BE98-8BF820CD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6141F-2B2D-4888-A10E-D1A76FA3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84681-CCBD-4B14-924E-41EECC3A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B17A4-4142-4055-9758-354017F2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5AF2-7FEE-4D03-81D2-E77FB7CE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2B86-E52E-4212-954F-64A70314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7516-447F-4F1C-B4F2-BEF105B6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72D5-13F2-4F59-81B2-E3FE9798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E08C1-6967-4F4E-8ED1-978F49CE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2C96-85A1-4ED9-86C7-7BD6E6B1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34AE-7BA7-4B20-9415-5F7064F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0276-89A7-4013-9E09-500FF18F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8AB59-8110-4E99-882D-A944CA61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82D7-401C-41B8-94BA-2CD33647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E510F-2918-419B-B2D8-3C3FCA24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223F3-D8D8-465C-ACB6-66AE65B9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4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109E6-4C7F-43F4-A237-417B895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3A3A6-3152-4A23-84A6-BB1F30FD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4C07-62D3-48BE-A0B3-8FBC0083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E7E9-867A-4522-ADD6-7DC5B32B6AF6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DF58-1E88-4968-8DAE-1DA2E9B39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3CB0-91F3-4565-A9E2-3050D8BAD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4662-D35B-4B73-B8E3-ADD1AD91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FB8CCB-F23E-4A98-A833-13AB6F44D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983889"/>
              </p:ext>
            </p:extLst>
          </p:nvPr>
        </p:nvGraphicFramePr>
        <p:xfrm>
          <a:off x="463463" y="350729"/>
          <a:ext cx="11354844" cy="6175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64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Draggoo</dc:creator>
  <cp:lastModifiedBy>Denise Draggoo</cp:lastModifiedBy>
  <cp:revision>1</cp:revision>
  <dcterms:created xsi:type="dcterms:W3CDTF">2020-05-11T22:33:04Z</dcterms:created>
  <dcterms:modified xsi:type="dcterms:W3CDTF">2020-05-11T22:34:05Z</dcterms:modified>
</cp:coreProperties>
</file>