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7091-117D-4F80-939F-5EC7AE57D039}" type="datetimeFigureOut">
              <a:rPr lang="pt-BR" smtClean="0"/>
              <a:t>7/12/2010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36D7-EF51-4EEC-99ED-B339E110F19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7091-117D-4F80-939F-5EC7AE57D039}" type="datetimeFigureOut">
              <a:rPr lang="pt-BR" smtClean="0"/>
              <a:t>7/12/2010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36D7-EF51-4EEC-99ED-B339E110F1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7091-117D-4F80-939F-5EC7AE57D039}" type="datetimeFigureOut">
              <a:rPr lang="pt-BR" smtClean="0"/>
              <a:t>7/12/2010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36D7-EF51-4EEC-99ED-B339E110F1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7091-117D-4F80-939F-5EC7AE57D039}" type="datetimeFigureOut">
              <a:rPr lang="pt-BR" smtClean="0"/>
              <a:t>7/12/2010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36D7-EF51-4EEC-99ED-B339E110F1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7091-117D-4F80-939F-5EC7AE57D039}" type="datetimeFigureOut">
              <a:rPr lang="pt-BR" smtClean="0"/>
              <a:t>7/12/2010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37B36D7-EF51-4EEC-99ED-B339E110F19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7091-117D-4F80-939F-5EC7AE57D039}" type="datetimeFigureOut">
              <a:rPr lang="pt-BR" smtClean="0"/>
              <a:t>7/12/2010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36D7-EF51-4EEC-99ED-B339E110F1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7091-117D-4F80-939F-5EC7AE57D039}" type="datetimeFigureOut">
              <a:rPr lang="pt-BR" smtClean="0"/>
              <a:t>7/12/2010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36D7-EF51-4EEC-99ED-B339E110F1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7091-117D-4F80-939F-5EC7AE57D039}" type="datetimeFigureOut">
              <a:rPr lang="pt-BR" smtClean="0"/>
              <a:t>7/12/2010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36D7-EF51-4EEC-99ED-B339E110F1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7091-117D-4F80-939F-5EC7AE57D039}" type="datetimeFigureOut">
              <a:rPr lang="pt-BR" smtClean="0"/>
              <a:t>7/12/2010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36D7-EF51-4EEC-99ED-B339E110F1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7091-117D-4F80-939F-5EC7AE57D039}" type="datetimeFigureOut">
              <a:rPr lang="pt-BR" smtClean="0"/>
              <a:t>7/12/2010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36D7-EF51-4EEC-99ED-B339E110F1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7091-117D-4F80-939F-5EC7AE57D039}" type="datetimeFigureOut">
              <a:rPr lang="pt-BR" smtClean="0"/>
              <a:t>7/12/2010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36D7-EF51-4EEC-99ED-B339E110F1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EE37091-117D-4F80-939F-5EC7AE57D039}" type="datetimeFigureOut">
              <a:rPr lang="pt-BR" smtClean="0"/>
              <a:t>7/12/2010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7B36D7-EF51-4EEC-99ED-B339E110F198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928858" y="500042"/>
            <a:ext cx="8229600" cy="1828800"/>
          </a:xfrm>
        </p:spPr>
        <p:txBody>
          <a:bodyPr/>
          <a:lstStyle/>
          <a:p>
            <a:r>
              <a:rPr lang="pt-BR" dirty="0" err="1" smtClean="0"/>
              <a:t>Frogger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1538" y="4786322"/>
            <a:ext cx="6843738" cy="175260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Denise Moraes Pinho</a:t>
            </a:r>
          </a:p>
          <a:p>
            <a:r>
              <a:rPr lang="pt-BR" dirty="0" smtClean="0"/>
              <a:t>07.12.2010</a:t>
            </a:r>
          </a:p>
          <a:p>
            <a:r>
              <a:rPr lang="pt-BR" dirty="0" smtClean="0"/>
              <a:t>Algoritmos e Estruturas de Dados em C++</a:t>
            </a:r>
            <a:endParaRPr lang="pt-BR" dirty="0"/>
          </a:p>
        </p:txBody>
      </p:sp>
      <p:pic>
        <p:nvPicPr>
          <p:cNvPr id="4" name="Imagem 3" descr="frogge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4143372" y="428604"/>
            <a:ext cx="4762500" cy="299085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2828932"/>
          </a:xfrm>
        </p:spPr>
        <p:txBody>
          <a:bodyPr/>
          <a:lstStyle/>
          <a:p>
            <a:r>
              <a:rPr lang="pt-BR" dirty="0" smtClean="0"/>
              <a:t>O game possui uma tela de menu, uma de configurações, outra de ajuda, duas telas de etapas diferentes e as telas de Game Over e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Win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Menu possui navegação simples, com três botões clicáveis.</a:t>
            </a:r>
          </a:p>
          <a:p>
            <a:endParaRPr lang="pt-BR" dirty="0"/>
          </a:p>
        </p:txBody>
      </p:sp>
      <p:pic>
        <p:nvPicPr>
          <p:cNvPr id="4" name="Imagem 3" descr="telamenu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071934" y="4214818"/>
            <a:ext cx="3714776" cy="22479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7362"/>
          </a:xfrm>
        </p:spPr>
        <p:txBody>
          <a:bodyPr/>
          <a:lstStyle/>
          <a:p>
            <a:r>
              <a:rPr lang="pt-BR" dirty="0" smtClean="0"/>
              <a:t>A tela de ajuda possui um texto explicativo a respeito dos objetivos do jogo e suas principais teclas de atalho:</a:t>
            </a:r>
          </a:p>
          <a:p>
            <a:endParaRPr lang="pt-BR" dirty="0"/>
          </a:p>
        </p:txBody>
      </p:sp>
      <p:pic>
        <p:nvPicPr>
          <p:cNvPr id="4" name="Imagem 3" descr="telaajuda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214678" y="3500438"/>
            <a:ext cx="4643470" cy="29289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2071702"/>
          </a:xfrm>
        </p:spPr>
        <p:txBody>
          <a:bodyPr/>
          <a:lstStyle/>
          <a:p>
            <a:r>
              <a:rPr lang="pt-BR" dirty="0" smtClean="0"/>
              <a:t>A tela de configurações permite ao usuário escolher se quer escutar uma trilha sonora enquanto joga:</a:t>
            </a:r>
          </a:p>
          <a:p>
            <a:endParaRPr lang="pt-BR" dirty="0"/>
          </a:p>
        </p:txBody>
      </p:sp>
      <p:pic>
        <p:nvPicPr>
          <p:cNvPr id="4" name="Imagem 3" descr="telaconfi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143240" y="3143248"/>
            <a:ext cx="4572032" cy="27463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1610"/>
          </a:xfrm>
        </p:spPr>
        <p:txBody>
          <a:bodyPr/>
          <a:lstStyle/>
          <a:p>
            <a:r>
              <a:rPr lang="pt-BR" dirty="0" smtClean="0"/>
              <a:t>Quanto as etapas, a primeira mostra uma estrada que deve ser atravessada sem que o sapo seja atropelado pelos carros:</a:t>
            </a:r>
          </a:p>
          <a:p>
            <a:endParaRPr lang="pt-BR" dirty="0"/>
          </a:p>
        </p:txBody>
      </p:sp>
      <p:pic>
        <p:nvPicPr>
          <p:cNvPr id="4" name="Imagem 3" descr="telacarros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488" y="3214686"/>
            <a:ext cx="5214974" cy="32861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2900370"/>
          </a:xfrm>
        </p:spPr>
        <p:txBody>
          <a:bodyPr/>
          <a:lstStyle/>
          <a:p>
            <a:r>
              <a:rPr lang="pt-BR" dirty="0" smtClean="0"/>
              <a:t>A segunda etapa mostra um rio, o qual deve ser atravessado sem que o sapo caia na água. Para isto, este deve pular nas tartarugas e troncos que flutuam. Entretanto, o jogador deve ter cuidado, pois se estes afundarem o sapo também se afoga.</a:t>
            </a:r>
          </a:p>
          <a:p>
            <a:endParaRPr lang="pt-BR" dirty="0"/>
          </a:p>
        </p:txBody>
      </p:sp>
      <p:pic>
        <p:nvPicPr>
          <p:cNvPr id="4" name="Imagem 3" descr="telamapa2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214810" y="4143380"/>
            <a:ext cx="3983044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4"/>
          </a:xfrm>
        </p:spPr>
        <p:txBody>
          <a:bodyPr/>
          <a:lstStyle/>
          <a:p>
            <a:r>
              <a:rPr lang="pt-BR" dirty="0" smtClean="0"/>
              <a:t>Se o sapo conseguir atravessar o segundo mapa e lhe restar pelo menos uma vida, então a tela de “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Win</a:t>
            </a:r>
            <a:r>
              <a:rPr lang="pt-BR" dirty="0" smtClean="0"/>
              <a:t>” aparece.</a:t>
            </a:r>
          </a:p>
          <a:p>
            <a:endParaRPr lang="pt-BR" dirty="0"/>
          </a:p>
        </p:txBody>
      </p:sp>
      <p:pic>
        <p:nvPicPr>
          <p:cNvPr id="4" name="Imagem 3" descr="telawin2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000496" y="3286124"/>
            <a:ext cx="4286280" cy="30144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1676"/>
          </a:xfrm>
        </p:spPr>
        <p:txBody>
          <a:bodyPr/>
          <a:lstStyle/>
          <a:p>
            <a:r>
              <a:rPr lang="pt-BR" dirty="0" smtClean="0"/>
              <a:t>Se em qualquer momento do game as vidas chegarem a 0, então a tela de “Game Over” aparece.</a:t>
            </a:r>
          </a:p>
          <a:p>
            <a:endParaRPr lang="pt-BR" dirty="0"/>
          </a:p>
        </p:txBody>
      </p:sp>
      <p:pic>
        <p:nvPicPr>
          <p:cNvPr id="4" name="Imagem 3" descr="telaover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071802" y="2857496"/>
            <a:ext cx="5357850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UML</a:t>
            </a:r>
            <a:endParaRPr lang="pt-BR" dirty="0"/>
          </a:p>
        </p:txBody>
      </p:sp>
      <p:pic>
        <p:nvPicPr>
          <p:cNvPr id="4" name="Imagem 3" descr="uml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852" y="1714488"/>
            <a:ext cx="6429420" cy="457203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</TotalTime>
  <Words>222</Words>
  <Application>Microsoft Office PowerPoint</Application>
  <PresentationFormat>Apresentação na tela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Ápice</vt:lpstr>
      <vt:lpstr>Frogger</vt:lpstr>
      <vt:lpstr>Telas</vt:lpstr>
      <vt:lpstr>Telas</vt:lpstr>
      <vt:lpstr>Telas</vt:lpstr>
      <vt:lpstr>Telas</vt:lpstr>
      <vt:lpstr>Telas</vt:lpstr>
      <vt:lpstr>Telas</vt:lpstr>
      <vt:lpstr>Telas</vt:lpstr>
      <vt:lpstr>UML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Frogger</dc:title>
  <dc:creator>XP sp3</dc:creator>
  <cp:lastModifiedBy>XP sp3</cp:lastModifiedBy>
  <cp:revision>2</cp:revision>
  <dcterms:created xsi:type="dcterms:W3CDTF">2010-12-07T04:26:02Z</dcterms:created>
  <dcterms:modified xsi:type="dcterms:W3CDTF">2010-12-07T04:34:42Z</dcterms:modified>
</cp:coreProperties>
</file>