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Yuki" initials="DY" lastIdx="1" clrIdx="0">
    <p:extLst>
      <p:ext uri="{19B8F6BF-5375-455C-9EA6-DF929625EA0E}">
        <p15:presenceInfo xmlns:p15="http://schemas.microsoft.com/office/powerpoint/2012/main" userId="6b50e362ad7050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5F871-CB27-438D-B1E0-01A501A5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E5A487-5C4D-48F5-ADDB-DD2E973BF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6F475-C003-4AE2-85D7-73EC1D0A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5CF20-EB01-45BE-AAF8-CAC352AB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74E81-3E06-45FF-B55F-C45CD91B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63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008D6-35D6-48F9-8CBA-D0682FB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E3703A-BCD0-456B-AE64-AC0B517F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20715-F91C-4959-AA00-C5FC6DDB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E5386-103A-42DA-AFF5-6F08159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7F82E-43C0-4AD6-B8DD-967FFE24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18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73FC1-22D1-4505-BCAD-EE83FABC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3B03C1-4C70-40DC-90C7-89D08AC71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F6073-93E6-4789-AC9B-FAE524DD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8B08-8EE3-48C1-94F5-C53CD61C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A9C46-70F0-40A5-9886-7509208E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BD55-B69F-482F-86C8-5B8E9EDD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3000D-97A9-4989-9C53-7FA11432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CA88C3-9088-4FF1-842D-8E31008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86949-494E-4A28-859D-2BD38079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D58D-260A-4A9E-BE6A-5BB07B8C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35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8BE3E-F813-49A7-978B-70FE374D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62CEF7-0E45-4488-B20F-1A255CFA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53A0ED-3009-472C-AEC0-F4F1A450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403B5-C081-44A0-8ACB-636DE773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E3926-50FB-43AD-B57F-837E895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77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4F232-7497-4096-B26D-FC419EBE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BDB2A-2F9C-46F2-91EF-BBBD6419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014DFC-F8A7-4C0D-8A85-B008835B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92B9E-ACC0-4900-BC90-B170C1B9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75F3D-FE2C-4AC7-BBD0-CAD56DA1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F4EF44-3C51-4181-8C45-B751FDCA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57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8070-0A28-4D12-826C-08FFC298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D0E57-8FCF-42B2-94F1-06910FBD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10D812-3EB8-4457-9478-FEA35087A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84F74E-63EB-40AF-9966-DD0B9E47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D02A7E-D64A-4F60-95CC-C31C8CA13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567BAD-A773-4246-81C0-45BED2B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EBF2FA-CE57-4E04-8116-7885BFD5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E2336F-7E19-4B58-A7BD-CD1B859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43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7583A-D4B3-4262-A9C4-0421B5AD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0EADD7-F784-421B-9356-B3B6FB73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1B7E3-83D4-48E1-8908-38838B99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CEC170-538B-4C14-ABBA-C0C4FA06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00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6C1A13-F23A-49E9-8113-6AA047A3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E252CC-F78C-4C98-A92D-77D56E8E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5794A2-035F-43EC-A400-6F5496F4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1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B6E7-44AE-4D4E-8E74-528648EA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56096-B748-481B-88BE-2C3DE09C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3DC827-A29A-48D7-8F8F-437283F3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1F5F7E-042F-4096-B3C5-02F24A2B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23379D-B189-4017-91AA-D380D75B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9B07C-EAF6-4A71-BBB3-F15FAB52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34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4951-1112-4F6E-9255-C073528E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BF1E5F-0331-490D-9B64-32A8C7A4E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16F6B-7FF9-40DB-B26B-0A083087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23F4C-2CBE-451A-B293-BBDF67FC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E3206-8CFE-48E6-99EE-125263BF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47B3D7-B731-49F6-9F28-70A6A3D1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40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7F73C9-0DA8-468D-AACA-97C1AF47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BC3F6-7823-4E0F-81E4-CDA5005B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357E81-01C4-4179-90E9-109F336AF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9993-338F-4084-8EAE-2EC704FD36CD}" type="datetimeFigureOut">
              <a:rPr lang="pt-BR" smtClean="0"/>
              <a:t>21/02/2020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44AFC9-1DA9-48DE-9B30-E5A68B2E4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10144-F8A8-44E2-BEC1-3277254D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EE48-1DAE-4493-9210-6E4FF55C6D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1330-2E2F-4C5E-9C8E-73F942C4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426720"/>
            <a:ext cx="3850640" cy="5506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4600" dirty="0">
                <a:latin typeface="Abadi Extra Light" panose="020B0604020202020204" pitchFamily="34" charset="0"/>
              </a:rPr>
            </a:br>
            <a:br>
              <a:rPr lang="en-US" sz="4600" dirty="0">
                <a:latin typeface="Abadi Extra Light" panose="020B0604020202020204" pitchFamily="34" charset="0"/>
              </a:rPr>
            </a:br>
            <a:br>
              <a:rPr lang="en-US" sz="4600" dirty="0">
                <a:latin typeface="Abadi Extra Light" panose="020B0604020202020204" pitchFamily="34" charset="0"/>
              </a:rPr>
            </a:br>
            <a:r>
              <a:rPr lang="en-US" sz="4600" dirty="0">
                <a:latin typeface="Abadi Extra Light" panose="020B0604020202020204" pitchFamily="34" charset="0"/>
              </a:rPr>
              <a:t>Motivos para </a:t>
            </a:r>
            <a:r>
              <a:rPr lang="pt-BR" sz="4600" dirty="0">
                <a:latin typeface="Abadi Extra Light" panose="020B0604020202020204" pitchFamily="34" charset="0"/>
              </a:rPr>
              <a:t>estudar</a:t>
            </a:r>
            <a:r>
              <a:rPr lang="en-US" sz="4600" dirty="0">
                <a:latin typeface="Abadi Extra Light" panose="020B0604020202020204" pitchFamily="34" charset="0"/>
              </a:rPr>
              <a:t> Python</a:t>
            </a:r>
          </a:p>
        </p:txBody>
      </p:sp>
      <p:pic>
        <p:nvPicPr>
          <p:cNvPr id="3074" name="Picture 2" descr="Resultado de imagem para python">
            <a:extLst>
              <a:ext uri="{FF2B5EF4-FFF2-40B4-BE49-F238E27FC236}">
                <a16:creationId xmlns:a16="http://schemas.microsoft.com/office/drawing/2014/main" id="{DF2323C4-D189-437A-B429-0917E64DE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8506" r="18669" b="-1"/>
          <a:stretch/>
        </p:blipFill>
        <p:spPr bwMode="auto">
          <a:xfrm>
            <a:off x="4818888" y="1"/>
            <a:ext cx="73731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1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67E92-4B6B-4BC3-9DA6-05D9FFD5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322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Print no grupo</a:t>
            </a:r>
          </a:p>
        </p:txBody>
      </p:sp>
      <p:pic>
        <p:nvPicPr>
          <p:cNvPr id="4" name="Espaço Reservado para Conteúdo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2FC109-14C6-4821-938E-8B819ADC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728" y="782637"/>
            <a:ext cx="3982910" cy="586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33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5BE2827-1B29-4A7D-94F7-61DAA651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" t="5138" r="33832" b="48119"/>
          <a:stretch/>
        </p:blipFill>
        <p:spPr>
          <a:xfrm>
            <a:off x="227398" y="111760"/>
            <a:ext cx="11737203" cy="6471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06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python">
            <a:extLst>
              <a:ext uri="{FF2B5EF4-FFF2-40B4-BE49-F238E27FC236}">
                <a16:creationId xmlns:a16="http://schemas.microsoft.com/office/drawing/2014/main" id="{3BD5EBCA-B1DC-4F05-8D97-72D154D6A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3" r="25551" b="-1"/>
          <a:stretch/>
        </p:blipFill>
        <p:spPr bwMode="auto">
          <a:xfrm>
            <a:off x="-305" y="-1"/>
            <a:ext cx="6423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1EC06D-0CCE-4E8B-9F3E-876BDC67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748" y="1455938"/>
            <a:ext cx="5437819" cy="5020076"/>
          </a:xfrm>
        </p:spPr>
        <p:txBody>
          <a:bodyPr anchor="t">
            <a:normAutofit/>
          </a:bodyPr>
          <a:lstStyle/>
          <a:p>
            <a:pPr algn="l"/>
            <a:r>
              <a:rPr lang="pt-BR" sz="3200" b="1" dirty="0"/>
              <a:t>Python</a:t>
            </a:r>
            <a:r>
              <a:rPr lang="pt-BR" sz="3200" dirty="0"/>
              <a:t> é uma linguagem de programação criada por Guido van Rossum em 1991.</a:t>
            </a:r>
            <a:br>
              <a:rPr lang="pt-BR" sz="3200" dirty="0"/>
            </a:br>
            <a:br>
              <a:rPr lang="pt-BR" sz="3200" dirty="0"/>
            </a:br>
            <a:r>
              <a:rPr lang="pt-BR" sz="3200" b="1" dirty="0"/>
              <a:t>Python</a:t>
            </a:r>
            <a:r>
              <a:rPr lang="pt-BR" sz="3200" dirty="0"/>
              <a:t> é uma linguagem que foi criada para produzir código bom e fácil de manter de maneira rápida.</a:t>
            </a:r>
            <a:endParaRPr lang="pt-BR" sz="3200" dirty="0">
              <a:solidFill>
                <a:srgbClr val="0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A6218-2568-46A5-BFFA-89436398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2748" y="381986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pt-BR" sz="3600" dirty="0">
                <a:solidFill>
                  <a:srgbClr val="000000"/>
                </a:solidFill>
              </a:rPr>
              <a:t>O que é Python?</a:t>
            </a:r>
          </a:p>
        </p:txBody>
      </p:sp>
    </p:spTree>
    <p:extLst>
      <p:ext uri="{BB962C8B-B14F-4D97-AF65-F5344CB8AC3E}">
        <p14:creationId xmlns:p14="http://schemas.microsoft.com/office/powerpoint/2010/main" val="5304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3ED8E-6955-437B-BAAD-0534B846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t-BR" dirty="0"/>
              <a:t>Por que Python?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ED2A97-6339-43BC-9125-844C7C8B5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36" y="1661160"/>
            <a:ext cx="5461723" cy="4562659"/>
          </a:xfrm>
        </p:spPr>
        <p:txBody>
          <a:bodyPr>
            <a:normAutofit/>
          </a:bodyPr>
          <a:lstStyle/>
          <a:p>
            <a:r>
              <a:rPr lang="pt-BR" sz="3200" dirty="0"/>
              <a:t>A linguagem é muito mais fácil para  traduzir o raciocínio em algoritmos.</a:t>
            </a:r>
          </a:p>
          <a:p>
            <a:r>
              <a:rPr lang="pt-BR" sz="3200" dirty="0"/>
              <a:t>Python tem uma comunidade ativa e vibrante, espalhada por todo o mundo. E, sendo uma linguagem livre, todos os seus usuários estão dispostos a contribuir.</a:t>
            </a:r>
          </a:p>
          <a:p>
            <a:endParaRPr lang="pt-BR" sz="3200" dirty="0"/>
          </a:p>
        </p:txBody>
      </p:sp>
      <p:pic>
        <p:nvPicPr>
          <p:cNvPr id="4098" name="Picture 2" descr="Resultado de imagem para python">
            <a:extLst>
              <a:ext uri="{FF2B5EF4-FFF2-40B4-BE49-F238E27FC236}">
                <a16:creationId xmlns:a16="http://schemas.microsoft.com/office/drawing/2014/main" id="{9390A942-8B3A-4987-A1F4-847CBA88E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E03619-0BA6-43C7-820D-16FB77B7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Alguns motivos para aprender Python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Resultado de imagem para i love python">
            <a:extLst>
              <a:ext uri="{FF2B5EF4-FFF2-40B4-BE49-F238E27FC236}">
                <a16:creationId xmlns:a16="http://schemas.microsoft.com/office/drawing/2014/main" id="{977D257F-4755-4CA1-B9A9-0AA0F3A88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3120"/>
          <a:stretch/>
        </p:blipFill>
        <p:spPr bwMode="auto">
          <a:xfrm>
            <a:off x="21" y="907231"/>
            <a:ext cx="4836140" cy="5061769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DC519-3CD0-4E2D-AE17-C75C3B40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Simples e fácil de aprender</a:t>
            </a:r>
          </a:p>
          <a:p>
            <a:r>
              <a:rPr lang="pt-BR" sz="2000" dirty="0">
                <a:solidFill>
                  <a:srgbClr val="000000"/>
                </a:solidFill>
              </a:rPr>
              <a:t>Portátil e Extensível</a:t>
            </a:r>
          </a:p>
          <a:p>
            <a:r>
              <a:rPr lang="pt-BR" sz="2000" dirty="0">
                <a:solidFill>
                  <a:srgbClr val="000000"/>
                </a:solidFill>
              </a:rPr>
              <a:t>Desenvolvimento Web</a:t>
            </a:r>
          </a:p>
          <a:p>
            <a:r>
              <a:rPr lang="pt-BR" sz="2000" dirty="0">
                <a:solidFill>
                  <a:srgbClr val="000000"/>
                </a:solidFill>
              </a:rPr>
              <a:t>Inteligência Artificial</a:t>
            </a:r>
          </a:p>
          <a:p>
            <a:r>
              <a:rPr lang="pt-BR" sz="2000" dirty="0">
                <a:solidFill>
                  <a:srgbClr val="000000"/>
                </a:solidFill>
              </a:rPr>
              <a:t>Computação Gráfica</a:t>
            </a:r>
          </a:p>
          <a:p>
            <a:r>
              <a:rPr lang="pt-BR" sz="2000" dirty="0">
                <a:solidFill>
                  <a:srgbClr val="000000"/>
                </a:solidFill>
              </a:rPr>
              <a:t>Enquadramento de Testes</a:t>
            </a:r>
          </a:p>
          <a:p>
            <a:r>
              <a:rPr lang="pt-BR" sz="2000" dirty="0">
                <a:solidFill>
                  <a:srgbClr val="000000"/>
                </a:solidFill>
              </a:rPr>
              <a:t>Big Data</a:t>
            </a:r>
          </a:p>
          <a:p>
            <a:r>
              <a:rPr lang="pt-BR" sz="2000" dirty="0">
                <a:solidFill>
                  <a:srgbClr val="000000"/>
                </a:solidFill>
              </a:rPr>
              <a:t>Ciência de Dados</a:t>
            </a:r>
          </a:p>
          <a:p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26207-B292-4EC5-AE05-8B8282A5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21267"/>
            <a:ext cx="4455160" cy="68137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Python Univesp / Atibaia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B6EC5-85B8-49AA-8ABA-D1B4DEE5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" y="906780"/>
            <a:ext cx="4570984" cy="5951210"/>
          </a:xfrm>
        </p:spPr>
        <p:txBody>
          <a:bodyPr>
            <a:normAutofit/>
          </a:bodyPr>
          <a:lstStyle/>
          <a:p>
            <a:r>
              <a:rPr lang="pt-BR" dirty="0"/>
              <a:t>Nosso grupo de estudos foi iniciado em 11/10/2019 com o metas semanais.</a:t>
            </a:r>
          </a:p>
          <a:p>
            <a:r>
              <a:rPr lang="pt-BR" dirty="0"/>
              <a:t>O Leonardo (Léo) organiza as atividades por semana, como as vídeos aulas que iremos assistir e as atividades que iremos postar um print no grupo.</a:t>
            </a:r>
          </a:p>
          <a:p>
            <a:r>
              <a:rPr lang="pt-BR" dirty="0"/>
              <a:t>Caso tenha dúvidas só postar no grupo que alguém poderá ajudar. Também iremos praticar o </a:t>
            </a:r>
            <a:r>
              <a:rPr lang="pt-BR" b="1" dirty="0" err="1"/>
              <a:t>Coding</a:t>
            </a:r>
            <a:r>
              <a:rPr lang="pt-BR" b="1" dirty="0"/>
              <a:t> </a:t>
            </a:r>
            <a:r>
              <a:rPr lang="pt-BR" b="1" dirty="0" err="1"/>
              <a:t>Dojo</a:t>
            </a:r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3CE91A6B-9EBB-4403-8195-486925502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 r="-2" b="413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1ED46F4-6DA4-4B0A-91B1-D10FAA7D2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13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49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1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2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BFD19D4-9D27-46DA-A0FE-ED0E3DD1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6" y="156242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O que é um </a:t>
            </a:r>
            <a:r>
              <a:rPr lang="pt-BR" sz="4000" dirty="0" err="1"/>
              <a:t>Coding</a:t>
            </a:r>
            <a:r>
              <a:rPr lang="pt-BR" sz="4000" dirty="0"/>
              <a:t> </a:t>
            </a:r>
            <a:r>
              <a:rPr lang="pt-BR" sz="4000" dirty="0" err="1"/>
              <a:t>Dojo</a:t>
            </a:r>
            <a:r>
              <a:rPr lang="pt-BR" sz="4000" dirty="0"/>
              <a:t> 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4A93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3DC550-AD3E-4A8C-BC06-07159840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379" y="2730965"/>
            <a:ext cx="4784620" cy="2253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D8DD3-06B0-4ACE-9E39-86F18D8D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757" y="1383032"/>
            <a:ext cx="5792343" cy="506856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rgbClr val="F4A930"/>
              </a:buClr>
            </a:pPr>
            <a:r>
              <a:rPr lang="pt-BR" sz="1800" dirty="0"/>
              <a:t>É um </a:t>
            </a:r>
            <a:r>
              <a:rPr lang="pt-BR" sz="1800" b="1" dirty="0"/>
              <a:t>método de aprendizagem </a:t>
            </a:r>
            <a:r>
              <a:rPr lang="pt-BR" sz="1800" dirty="0"/>
              <a:t>para desenvolvimento de projetos em computação, é uma </a:t>
            </a:r>
            <a:r>
              <a:rPr lang="pt-BR" sz="1800" b="1" dirty="0"/>
              <a:t>reunião entre várias pessoas </a:t>
            </a:r>
            <a:r>
              <a:rPr lang="pt-BR" sz="1800" dirty="0"/>
              <a:t>que desejam trabalhar coletivamente em um </a:t>
            </a:r>
            <a:r>
              <a:rPr lang="pt-BR" sz="1800" b="1" dirty="0"/>
              <a:t>desafio de programação</a:t>
            </a:r>
            <a:r>
              <a:rPr lang="pt-BR" sz="1800" dirty="0"/>
              <a:t>. O desafio pode ser um problema algorítmico a ser resolvido ou uma necessidade de implementação. Cada </a:t>
            </a:r>
            <a:r>
              <a:rPr lang="pt-BR" sz="1800" dirty="0" err="1"/>
              <a:t>Coding</a:t>
            </a:r>
            <a:r>
              <a:rPr lang="pt-BR" sz="1800" dirty="0"/>
              <a:t> </a:t>
            </a:r>
            <a:r>
              <a:rPr lang="pt-BR" sz="1800" dirty="0" err="1"/>
              <a:t>Dojo</a:t>
            </a:r>
            <a:r>
              <a:rPr lang="pt-BR" sz="1800" dirty="0"/>
              <a:t> se concentra em um assunto específico e representa o objetivo da sessão. Esse </a:t>
            </a:r>
            <a:r>
              <a:rPr lang="pt-BR" sz="1800" b="1" dirty="0"/>
              <a:t>assunto deve permitir que aprendamos coletivamente </a:t>
            </a:r>
            <a:r>
              <a:rPr lang="pt-BR" sz="1800" dirty="0"/>
              <a:t>tecnicamente e como enfrentar o desafio com sucesso. </a:t>
            </a:r>
          </a:p>
        </p:txBody>
      </p:sp>
    </p:spTree>
    <p:extLst>
      <p:ext uri="{BB962C8B-B14F-4D97-AF65-F5344CB8AC3E}">
        <p14:creationId xmlns:p14="http://schemas.microsoft.com/office/powerpoint/2010/main" val="92810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66726A51-BD88-4251-8732-FAB0A1D740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7755"/>
            <a:ext cx="5269239" cy="6326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02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8161C-06CB-4CC4-995C-330BD308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47063"/>
            <a:ext cx="11150600" cy="843915"/>
          </a:xfrm>
        </p:spPr>
        <p:txBody>
          <a:bodyPr/>
          <a:lstStyle/>
          <a:p>
            <a:r>
              <a:rPr lang="pt-BR" dirty="0"/>
              <a:t>Instruções no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2724217-7FEF-4460-8B9A-1F0431BB2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56" t="12624" r="15308" b="19795"/>
          <a:stretch/>
        </p:blipFill>
        <p:spPr>
          <a:xfrm>
            <a:off x="203200" y="1219835"/>
            <a:ext cx="11150600" cy="524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8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B3438-3062-4B64-A87F-E2E403C6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"/>
            <a:ext cx="10515600" cy="721360"/>
          </a:xfrm>
        </p:spPr>
        <p:txBody>
          <a:bodyPr/>
          <a:lstStyle/>
          <a:p>
            <a:r>
              <a:rPr lang="pt-BR" dirty="0"/>
              <a:t>Exemplo:  Primeira semana 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2700DA0B-C310-43D6-854B-34DE5F20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22" t="14083" r="24140" b="17971"/>
          <a:stretch/>
        </p:blipFill>
        <p:spPr>
          <a:xfrm>
            <a:off x="1061721" y="944880"/>
            <a:ext cx="9393374" cy="576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120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Tema do Office</vt:lpstr>
      <vt:lpstr>   Motivos para estudar Python</vt:lpstr>
      <vt:lpstr>Python é uma linguagem de programação criada por Guido van Rossum em 1991.  Python é uma linguagem que foi criada para produzir código bom e fácil de manter de maneira rápida.</vt:lpstr>
      <vt:lpstr>Por que Python? </vt:lpstr>
      <vt:lpstr>Alguns motivos para aprender Python</vt:lpstr>
      <vt:lpstr>Python Univesp / Atibaia</vt:lpstr>
      <vt:lpstr>O que é um Coding Dojo ?</vt:lpstr>
      <vt:lpstr>Apresentação do PowerPoint</vt:lpstr>
      <vt:lpstr>Instruções no Github</vt:lpstr>
      <vt:lpstr>Exemplo:  Primeira semana </vt:lpstr>
      <vt:lpstr>Print no grupo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Motivos para estudar Python</dc:title>
  <dc:creator>Denise Yuki</dc:creator>
  <cp:lastModifiedBy>Denise Yuki</cp:lastModifiedBy>
  <cp:revision>3</cp:revision>
  <dcterms:created xsi:type="dcterms:W3CDTF">2020-02-21T23:42:25Z</dcterms:created>
  <dcterms:modified xsi:type="dcterms:W3CDTF">2020-02-21T23:51:25Z</dcterms:modified>
</cp:coreProperties>
</file>