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420" y="-96"/>
      </p:cViewPr>
      <p:guideLst>
        <p:guide orient="horz" pos="4032"/>
        <p:guide pos="5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A5CEF1A9-0D1D-4ED0-9DBA-394A18F08302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0958BF8-437B-4E18-BFC9-B476389FE3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31FF-87E6-462A-A47F-9F31D603A75E}" type="datetimeFigureOut">
              <a:rPr lang="en-US" smtClean="0"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8242-0FEC-4FC8-81FF-351386CB27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66" y="0"/>
            <a:ext cx="5105400" cy="944562"/>
          </a:xfrm>
        </p:spPr>
        <p:txBody>
          <a:bodyPr/>
          <a:lstStyle/>
          <a:p>
            <a:r>
              <a:rPr lang="en-US" dirty="0" smtClean="0"/>
              <a:t>Band Filling in 2-D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956200"/>
            <a:ext cx="4114800" cy="423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3404"/>
          <a:stretch>
            <a:fillRect/>
          </a:stretch>
        </p:blipFill>
        <p:spPr bwMode="auto">
          <a:xfrm>
            <a:off x="5486400" y="1447800"/>
            <a:ext cx="3000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1"/>
          <p:cNvGrpSpPr/>
          <p:nvPr/>
        </p:nvGrpSpPr>
        <p:grpSpPr>
          <a:xfrm flipV="1">
            <a:off x="5562600" y="609600"/>
            <a:ext cx="2867378" cy="1176867"/>
            <a:chOff x="5971822" y="1490133"/>
            <a:chExt cx="2867378" cy="1176867"/>
          </a:xfrm>
        </p:grpSpPr>
        <p:sp>
          <p:nvSpPr>
            <p:cNvPr id="20" name="Freeform 19"/>
            <p:cNvSpPr/>
            <p:nvPr/>
          </p:nvSpPr>
          <p:spPr>
            <a:xfrm>
              <a:off x="7394222" y="1498600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5971822" y="1490133"/>
              <a:ext cx="1444978" cy="1168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96200" y="35052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00978" y="2256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00978" y="15702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01000" y="6182380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baseline="-25000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9988" y="411479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5554134" y="4357511"/>
            <a:ext cx="2901244" cy="1924756"/>
            <a:chOff x="5554134" y="4572000"/>
            <a:chExt cx="2901244" cy="1676400"/>
          </a:xfrm>
        </p:grpSpPr>
        <p:sp>
          <p:nvSpPr>
            <p:cNvPr id="9" name="Freeform 8"/>
            <p:cNvSpPr/>
            <p:nvPr/>
          </p:nvSpPr>
          <p:spPr>
            <a:xfrm>
              <a:off x="7010400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54134" y="4572000"/>
              <a:ext cx="1444978" cy="1676400"/>
            </a:xfrm>
            <a:custGeom>
              <a:avLst/>
              <a:gdLst>
                <a:gd name="connsiteX0" fmla="*/ 0 w 1444978"/>
                <a:gd name="connsiteY0" fmla="*/ 1168400 h 1168400"/>
                <a:gd name="connsiteX1" fmla="*/ 338667 w 1444978"/>
                <a:gd name="connsiteY1" fmla="*/ 1044222 h 1168400"/>
                <a:gd name="connsiteX2" fmla="*/ 632178 w 1444978"/>
                <a:gd name="connsiteY2" fmla="*/ 716844 h 1168400"/>
                <a:gd name="connsiteX3" fmla="*/ 982133 w 1444978"/>
                <a:gd name="connsiteY3" fmla="*/ 254000 h 1168400"/>
                <a:gd name="connsiteX4" fmla="*/ 1253067 w 1444978"/>
                <a:gd name="connsiteY4" fmla="*/ 39511 h 1168400"/>
                <a:gd name="connsiteX5" fmla="*/ 1444978 w 1444978"/>
                <a:gd name="connsiteY5" fmla="*/ 16933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978" h="1168400">
                  <a:moveTo>
                    <a:pt x="0" y="1168400"/>
                  </a:moveTo>
                  <a:cubicBezTo>
                    <a:pt x="116652" y="1143940"/>
                    <a:pt x="233304" y="1119481"/>
                    <a:pt x="338667" y="1044222"/>
                  </a:cubicBezTo>
                  <a:cubicBezTo>
                    <a:pt x="444030" y="968963"/>
                    <a:pt x="524934" y="848548"/>
                    <a:pt x="632178" y="716844"/>
                  </a:cubicBezTo>
                  <a:cubicBezTo>
                    <a:pt x="739422" y="585140"/>
                    <a:pt x="878652" y="366889"/>
                    <a:pt x="982133" y="254000"/>
                  </a:cubicBezTo>
                  <a:cubicBezTo>
                    <a:pt x="1085615" y="141111"/>
                    <a:pt x="1175926" y="79022"/>
                    <a:pt x="1253067" y="39511"/>
                  </a:cubicBezTo>
                  <a:cubicBezTo>
                    <a:pt x="1330208" y="0"/>
                    <a:pt x="1387593" y="8466"/>
                    <a:pt x="1444978" y="16933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568261" y="2239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68261" y="1553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4883" y="40848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47821" y="18891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7400" y="13716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E=1.0, 1.5 </a:t>
            </a:r>
            <a:endParaRPr lang="en-US" dirty="0" smtClean="0"/>
          </a:p>
          <a:p>
            <a:r>
              <a:rPr lang="en-US" dirty="0" smtClean="0"/>
              <a:t>@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y</a:t>
            </a:r>
            <a:r>
              <a:rPr lang="en-US" dirty="0" smtClean="0"/>
              <a:t>=</a:t>
            </a:r>
            <a:r>
              <a:rPr lang="el-GR" dirty="0" smtClean="0"/>
              <a:t>π</a:t>
            </a:r>
            <a:r>
              <a:rPr lang="en-US" dirty="0" smtClean="0"/>
              <a:t>/a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-1066800" y="2971800"/>
            <a:ext cx="3352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9600" y="4648200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" y="2895600"/>
            <a:ext cx="11430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7840" y="12954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38400" y="1219200"/>
            <a:ext cx="1752600" cy="3429000"/>
            <a:chOff x="2362200" y="1219200"/>
            <a:chExt cx="1752600" cy="3429000"/>
          </a:xfrm>
        </p:grpSpPr>
        <p:sp>
          <p:nvSpPr>
            <p:cNvPr id="12" name="Rectangle 11"/>
            <p:cNvSpPr/>
            <p:nvPr/>
          </p:nvSpPr>
          <p:spPr>
            <a:xfrm>
              <a:off x="2362200" y="1219200"/>
              <a:ext cx="17526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3581400"/>
              <a:ext cx="17526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1219200"/>
              <a:ext cx="1752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5400000" flipH="1" flipV="1">
            <a:off x="3429000" y="2895600"/>
            <a:ext cx="3352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05400" y="4572000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7440" y="12192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9986" y="3810000"/>
            <a:ext cx="833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Valence</a:t>
            </a:r>
          </a:p>
          <a:p>
            <a:pPr algn="ctr"/>
            <a:r>
              <a:rPr lang="en-US" sz="1600" dirty="0" smtClean="0"/>
              <a:t>Band</a:t>
            </a:r>
            <a:endParaRPr lang="en-US" sz="16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010400" y="1219200"/>
            <a:ext cx="1752600" cy="3352800"/>
            <a:chOff x="7010400" y="1143000"/>
            <a:chExt cx="1752600" cy="3429000"/>
          </a:xfrm>
        </p:grpSpPr>
        <p:sp>
          <p:nvSpPr>
            <p:cNvPr id="31" name="Rectangle 30"/>
            <p:cNvSpPr/>
            <p:nvPr/>
          </p:nvSpPr>
          <p:spPr>
            <a:xfrm>
              <a:off x="7010400" y="3505200"/>
              <a:ext cx="17526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010400" y="1143000"/>
              <a:ext cx="17526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10400" y="3516086"/>
              <a:ext cx="1752600" cy="152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1"/>
            <p:cNvSpPr/>
            <p:nvPr/>
          </p:nvSpPr>
          <p:spPr>
            <a:xfrm>
              <a:off x="7010400" y="1143000"/>
              <a:ext cx="1752600" cy="34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21286" y="1905000"/>
              <a:ext cx="1728216" cy="1524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5127171" y="990600"/>
            <a:ext cx="1123043" cy="3592286"/>
          </a:xfrm>
          <a:custGeom>
            <a:avLst/>
            <a:gdLst>
              <a:gd name="connsiteX0" fmla="*/ 1121229 w 1123043"/>
              <a:gd name="connsiteY0" fmla="*/ 3298372 h 3298372"/>
              <a:gd name="connsiteX1" fmla="*/ 1110343 w 1123043"/>
              <a:gd name="connsiteY1" fmla="*/ 2536372 h 3298372"/>
              <a:gd name="connsiteX2" fmla="*/ 1066800 w 1123043"/>
              <a:gd name="connsiteY2" fmla="*/ 2166257 h 3298372"/>
              <a:gd name="connsiteX3" fmla="*/ 772886 w 1123043"/>
              <a:gd name="connsiteY3" fmla="*/ 1828800 h 3298372"/>
              <a:gd name="connsiteX4" fmla="*/ 489858 w 1123043"/>
              <a:gd name="connsiteY4" fmla="*/ 1665515 h 3298372"/>
              <a:gd name="connsiteX5" fmla="*/ 206829 w 1123043"/>
              <a:gd name="connsiteY5" fmla="*/ 1458686 h 3298372"/>
              <a:gd name="connsiteX6" fmla="*/ 43543 w 1123043"/>
              <a:gd name="connsiteY6" fmla="*/ 1045029 h 3298372"/>
              <a:gd name="connsiteX7" fmla="*/ 10886 w 1123043"/>
              <a:gd name="connsiteY7" fmla="*/ 544286 h 3298372"/>
              <a:gd name="connsiteX8" fmla="*/ 0 w 1123043"/>
              <a:gd name="connsiteY8" fmla="*/ 0 h 329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043" h="3298372">
                <a:moveTo>
                  <a:pt x="1121229" y="3298372"/>
                </a:moveTo>
                <a:cubicBezTo>
                  <a:pt x="1120321" y="3011715"/>
                  <a:pt x="1119414" y="2725058"/>
                  <a:pt x="1110343" y="2536372"/>
                </a:cubicBezTo>
                <a:cubicBezTo>
                  <a:pt x="1101272" y="2347686"/>
                  <a:pt x="1123043" y="2284186"/>
                  <a:pt x="1066800" y="2166257"/>
                </a:cubicBezTo>
                <a:cubicBezTo>
                  <a:pt x="1010557" y="2048328"/>
                  <a:pt x="869043" y="1912257"/>
                  <a:pt x="772886" y="1828800"/>
                </a:cubicBezTo>
                <a:cubicBezTo>
                  <a:pt x="676729" y="1745343"/>
                  <a:pt x="584201" y="1727201"/>
                  <a:pt x="489858" y="1665515"/>
                </a:cubicBezTo>
                <a:cubicBezTo>
                  <a:pt x="395515" y="1603829"/>
                  <a:pt x="281215" y="1562100"/>
                  <a:pt x="206829" y="1458686"/>
                </a:cubicBezTo>
                <a:cubicBezTo>
                  <a:pt x="132443" y="1355272"/>
                  <a:pt x="76200" y="1197429"/>
                  <a:pt x="43543" y="1045029"/>
                </a:cubicBezTo>
                <a:cubicBezTo>
                  <a:pt x="10886" y="892629"/>
                  <a:pt x="18143" y="718457"/>
                  <a:pt x="10886" y="544286"/>
                </a:cubicBezTo>
                <a:cubicBezTo>
                  <a:pt x="3629" y="370115"/>
                  <a:pt x="0" y="0"/>
                  <a:pt x="0" y="0"/>
                </a:cubicBezTo>
              </a:path>
            </a:pathLst>
          </a:cu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609600" y="2895600"/>
            <a:ext cx="81534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200" y="5269468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Filled States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876800" y="5345668"/>
            <a:ext cx="1792436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76800" y="5726668"/>
            <a:ext cx="1752600" cy="1490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124200" y="5574268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States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76400" y="525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47800" y="47244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f(E)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72200" y="4648200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f(E)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Band Filling in 2-D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Lincoln J Lauhon</dc:creator>
  <cp:lastModifiedBy>Lincoln J Lauhon</cp:lastModifiedBy>
  <cp:revision>3</cp:revision>
  <dcterms:created xsi:type="dcterms:W3CDTF">2011-02-25T13:57:00Z</dcterms:created>
  <dcterms:modified xsi:type="dcterms:W3CDTF">2011-02-25T14:28:02Z</dcterms:modified>
</cp:coreProperties>
</file>