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6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5F2-E504-4A0D-B6C4-96BCAAB9E8DA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7787-0886-40BC-BB84-64C09F02D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5F2-E504-4A0D-B6C4-96BCAAB9E8DA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7787-0886-40BC-BB84-64C09F02D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5F2-E504-4A0D-B6C4-96BCAAB9E8DA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7787-0886-40BC-BB84-64C09F02D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5F2-E504-4A0D-B6C4-96BCAAB9E8DA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7787-0886-40BC-BB84-64C09F02D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5F2-E504-4A0D-B6C4-96BCAAB9E8DA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7787-0886-40BC-BB84-64C09F02D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5F2-E504-4A0D-B6C4-96BCAAB9E8DA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7787-0886-40BC-BB84-64C09F02D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5F2-E504-4A0D-B6C4-96BCAAB9E8DA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7787-0886-40BC-BB84-64C09F02D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5F2-E504-4A0D-B6C4-96BCAAB9E8DA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7787-0886-40BC-BB84-64C09F02D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5F2-E504-4A0D-B6C4-96BCAAB9E8DA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7787-0886-40BC-BB84-64C09F02D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5F2-E504-4A0D-B6C4-96BCAAB9E8DA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7787-0886-40BC-BB84-64C09F02D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5F2-E504-4A0D-B6C4-96BCAAB9E8DA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7787-0886-40BC-BB84-64C09F02D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B35F2-E504-4A0D-B6C4-96BCAAB9E8DA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D7787-0886-40BC-BB84-64C09F02D9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6417"/>
          <a:stretch>
            <a:fillRect/>
          </a:stretch>
        </p:blipFill>
        <p:spPr bwMode="auto">
          <a:xfrm>
            <a:off x="304800" y="303273"/>
            <a:ext cx="8229600" cy="625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7239000" cy="590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0025"/>
            <a:ext cx="557135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772" y="1371600"/>
            <a:ext cx="7952456" cy="363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Lincoln J Lauhon</dc:creator>
  <cp:lastModifiedBy>Lincoln J Lauhon</cp:lastModifiedBy>
  <cp:revision>2</cp:revision>
  <dcterms:created xsi:type="dcterms:W3CDTF">2011-03-02T12:46:12Z</dcterms:created>
  <dcterms:modified xsi:type="dcterms:W3CDTF">2011-03-02T13:18:20Z</dcterms:modified>
</cp:coreProperties>
</file>