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6201-7EE6-4D2E-8087-B701BD49156B}" type="datetimeFigureOut">
              <a:rPr lang="en-US" smtClean="0"/>
              <a:pPr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5019-191A-4128-AA8F-8D4F29F04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Blackbody</a:t>
            </a:r>
            <a:endParaRPr lang="en-US" dirty="0"/>
          </a:p>
        </p:txBody>
      </p:sp>
      <p:pic>
        <p:nvPicPr>
          <p:cNvPr id="3" name="Picture 2" descr="Hole_in_Cavity_as_Blackbod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4002924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066800"/>
            <a:ext cx="3302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Perfect absorber/emitter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1295400" y="16002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2057400"/>
            <a:ext cx="73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light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657671"/>
            <a:ext cx="7325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Light in cavity is in equilibrium with the blackbody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Light coming from hole has spectral distribution </a:t>
            </a:r>
            <a:r>
              <a:rPr lang="el-GR" sz="2400" dirty="0" smtClean="0"/>
              <a:t>ρ</a:t>
            </a:r>
            <a:r>
              <a:rPr lang="en-US" sz="2400" dirty="0" smtClean="0"/>
              <a:t>(</a:t>
            </a:r>
            <a:r>
              <a:rPr lang="el-GR" sz="2400" dirty="0" smtClean="0"/>
              <a:t>λ</a:t>
            </a:r>
            <a:r>
              <a:rPr lang="en-US" sz="2400" dirty="0" smtClean="0"/>
              <a:t>,t)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2133600"/>
            <a:ext cx="112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R(</a:t>
            </a:r>
            <a:r>
              <a:rPr lang="el-GR" sz="3200" smtClean="0"/>
              <a:t>λ</a:t>
            </a:r>
            <a:r>
              <a:rPr lang="en-US" sz="3200" smtClean="0"/>
              <a:t>,T)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276600"/>
            <a:ext cx="1110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/>
              <a:t>ρ</a:t>
            </a:r>
            <a:r>
              <a:rPr lang="en-US" sz="3200" dirty="0" smtClean="0"/>
              <a:t>(</a:t>
            </a:r>
            <a:r>
              <a:rPr lang="el-GR" sz="3200" smtClean="0"/>
              <a:t>λ</a:t>
            </a:r>
            <a:r>
              <a:rPr lang="en-US" sz="3200" smtClean="0"/>
              <a:t>,T)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57800" y="2819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6830" y="6488668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Source: </a:t>
            </a:r>
            <a:r>
              <a:rPr lang="en-US" dirty="0" err="1" smtClean="0"/>
              <a:t>wikipedia</a:t>
            </a:r>
            <a:endParaRPr lang="en-US" dirty="0"/>
          </a:p>
        </p:txBody>
      </p:sp>
      <p:pic>
        <p:nvPicPr>
          <p:cNvPr id="13" name="Picture 12" descr="Pahoehoe_to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200400"/>
            <a:ext cx="3535678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ck_black-body_radi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1905000"/>
            <a:ext cx="7524750" cy="412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9417" y="6488668"/>
            <a:ext cx="573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 F. Schubert, </a:t>
            </a:r>
            <a:r>
              <a:rPr lang="en-US" i="1" dirty="0" smtClean="0"/>
              <a:t>Light-Emitting Diodes</a:t>
            </a:r>
            <a:r>
              <a:rPr lang="en-US" dirty="0" smtClean="0"/>
              <a:t>, Cambridge Univ. Press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Blackbody Radiation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7104" y="3448096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R(</a:t>
            </a:r>
            <a:r>
              <a:rPr lang="el-GR" sz="3200" dirty="0" smtClean="0"/>
              <a:t>λ</a:t>
            </a:r>
            <a:r>
              <a:rPr lang="en-US" sz="3200" dirty="0" smtClean="0"/>
              <a:t>,t)</a:t>
            </a:r>
            <a:endParaRPr lang="en-US" sz="3200" dirty="0"/>
          </a:p>
        </p:txBody>
      </p:sp>
      <p:pic>
        <p:nvPicPr>
          <p:cNvPr id="8" name="Picture 7" descr="Pahoehoe_to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548" y="1958623"/>
            <a:ext cx="3169918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forms for </a:t>
            </a:r>
            <a:r>
              <a:rPr lang="el-GR" dirty="0" smtClean="0"/>
              <a:t>ρ</a:t>
            </a:r>
            <a:r>
              <a:rPr lang="en-US" dirty="0" smtClean="0"/>
              <a:t>(</a:t>
            </a:r>
            <a:r>
              <a:rPr lang="el-GR" smtClean="0"/>
              <a:t>λ</a:t>
            </a:r>
            <a:r>
              <a:rPr lang="en-US" smtClean="0"/>
              <a:t>,T)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725173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forms for R(</a:t>
            </a:r>
            <a:r>
              <a:rPr lang="el-GR" smtClean="0"/>
              <a:t>λ</a:t>
            </a:r>
            <a:r>
              <a:rPr lang="en-US" smtClean="0"/>
              <a:t>,T)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87689"/>
            <a:ext cx="6129337" cy="49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>
            <a:off x="6324600" y="1535289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5518" y="1295400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Shorter </a:t>
            </a:r>
            <a:r>
              <a:rPr lang="el-GR" sz="2400" dirty="0" smtClean="0"/>
              <a:t>λ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6488668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3691033">
            <a:off x="6438103" y="1901139"/>
            <a:ext cx="381000" cy="152896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3691033">
            <a:off x="2782096" y="4187138"/>
            <a:ext cx="381000" cy="152896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Blackbody</vt:lpstr>
      <vt:lpstr>Blackbody Radiation</vt:lpstr>
      <vt:lpstr>Comparison of forms for ρ(λ,T)</vt:lpstr>
      <vt:lpstr>Comparison of forms for R(λ,T)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Blackbody</dc:title>
  <dc:creator>Lincoln J Lauhon</dc:creator>
  <cp:lastModifiedBy>Lincoln J Lauhon</cp:lastModifiedBy>
  <cp:revision>5</cp:revision>
  <dcterms:created xsi:type="dcterms:W3CDTF">2009-01-07T13:08:03Z</dcterms:created>
  <dcterms:modified xsi:type="dcterms:W3CDTF">2010-01-04T14:00:26Z</dcterms:modified>
</cp:coreProperties>
</file>