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320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B035-A456-4B53-A73C-03031075D053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440D-4169-4D4E-B6E2-E726433F40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Spherical Harmonics</a:t>
            </a:r>
            <a:endParaRPr lang="en-US"/>
          </a:p>
        </p:txBody>
      </p:sp>
      <p:pic>
        <p:nvPicPr>
          <p:cNvPr id="11279" name="Picture 15" descr="Y_{1}^{-1}(\theta,\varphi)={1\over 2}\sqrt{3\over 2\pi} \, \sin\theta \, e^{-i\varphi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146674"/>
            <a:ext cx="2084388" cy="436563"/>
          </a:xfrm>
          <a:prstGeom prst="rect">
            <a:avLst/>
          </a:prstGeom>
          <a:noFill/>
        </p:spPr>
      </p:pic>
      <p:pic>
        <p:nvPicPr>
          <p:cNvPr id="11280" name="Picture 16" descr="Y_{1}^{0}(\theta,\varphi)={1\over 2}\sqrt{3\over \pi}\, \cos\the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12356"/>
            <a:ext cx="1598613" cy="436563"/>
          </a:xfrm>
          <a:prstGeom prst="rect">
            <a:avLst/>
          </a:prstGeom>
          <a:noFill/>
        </p:spPr>
      </p:pic>
      <p:pic>
        <p:nvPicPr>
          <p:cNvPr id="11281" name="Picture 17" descr="Y_{1}^{1}(\theta,\varphi)={-1\over 2}\sqrt{3\over 2\pi}\, \sin\theta\, e^{i\varphi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74356"/>
            <a:ext cx="2033588" cy="436563"/>
          </a:xfrm>
          <a:prstGeom prst="rect">
            <a:avLst/>
          </a:prstGeom>
          <a:noFill/>
        </p:spPr>
      </p:pic>
      <p:pic>
        <p:nvPicPr>
          <p:cNvPr id="11282" name="Picture 18" descr="Y_{2}^{-2}(\theta,\varphi)={1\over 4}\sqrt{15\over 2\pi} \, \sin^{2}\theta \, e^{-2i\varphi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5811837"/>
            <a:ext cx="2205038" cy="436563"/>
          </a:xfrm>
          <a:prstGeom prst="rect">
            <a:avLst/>
          </a:prstGeom>
          <a:noFill/>
        </p:spPr>
      </p:pic>
      <p:pic>
        <p:nvPicPr>
          <p:cNvPr id="11283" name="Picture 19" descr="Y_{2}^{-1}(\theta,\varphi)={1\over 2}\sqrt{15\over 2\pi}\, \sin\theta\, \cos\theta\, e^{-i\varphi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973637"/>
            <a:ext cx="2478088" cy="436563"/>
          </a:xfrm>
          <a:prstGeom prst="rect">
            <a:avLst/>
          </a:prstGeom>
          <a:noFill/>
        </p:spPr>
      </p:pic>
      <p:pic>
        <p:nvPicPr>
          <p:cNvPr id="11284" name="Picture 20" descr="Y_{2}^{0}(\theta,\varphi)={1\over 4}\sqrt{5\over \pi}\, (3\cos^{2}\theta-1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4059237"/>
            <a:ext cx="2170113" cy="436563"/>
          </a:xfrm>
          <a:prstGeom prst="rect">
            <a:avLst/>
          </a:prstGeom>
          <a:noFill/>
        </p:spPr>
      </p:pic>
      <p:pic>
        <p:nvPicPr>
          <p:cNvPr id="11285" name="Picture 21" descr="Y_{2}^{1}(\theta,\varphi)={-1\over 2}\sqrt{15\over 2\pi}\, \sin\theta\,\cos\theta\, e^{i\varphi}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3221037"/>
            <a:ext cx="2417763" cy="436563"/>
          </a:xfrm>
          <a:prstGeom prst="rect">
            <a:avLst/>
          </a:prstGeom>
          <a:noFill/>
        </p:spPr>
      </p:pic>
      <p:pic>
        <p:nvPicPr>
          <p:cNvPr id="11286" name="Picture 22" descr="Y_{2}^{2}(\theta,\varphi)={1\over 4}\sqrt{15\over 2\pi}\, \sin^{2}\theta \, e^{2i\varphi}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2382837"/>
            <a:ext cx="2016125" cy="436563"/>
          </a:xfrm>
          <a:prstGeom prst="rect">
            <a:avLst/>
          </a:prstGeom>
          <a:noFill/>
        </p:spPr>
      </p:pic>
      <p:pic>
        <p:nvPicPr>
          <p:cNvPr id="11278" name="Picture 14" descr="Y_{0}^{0}(\theta,\varphi)={1\over 2}\sqrt{1\over \pi}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2535237"/>
            <a:ext cx="1222375" cy="43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Spherical Harmonics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Spherical Harmonics</dc:title>
  <dc:creator>Lincoln J Lauhon</dc:creator>
  <cp:lastModifiedBy>Lincoln J Lauhon</cp:lastModifiedBy>
  <cp:revision>1</cp:revision>
  <dcterms:created xsi:type="dcterms:W3CDTF">2009-12-29T20:26:40Z</dcterms:created>
  <dcterms:modified xsi:type="dcterms:W3CDTF">2009-12-29T20:30:40Z</dcterms:modified>
</cp:coreProperties>
</file>