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63" r:id="rId6"/>
    <p:sldId id="264" r:id="rId7"/>
    <p:sldId id="265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E4A3-D113-4461-A2FE-FFA206766188}" type="datetimeFigureOut">
              <a:rPr lang="en-US" smtClean="0"/>
              <a:pPr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8860-9512-4C65-9A78-52A0DB05C1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herical_harmon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Hydrogen_at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at.sckans.edu/physics/hydrogenic.htm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Hydrogen_spectral_seri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mentsdatabase.com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40731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14478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n=1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198120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l=0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495300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607" y="32004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n=2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007" y="51054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n=2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Radial </a:t>
            </a:r>
            <a:r>
              <a:rPr lang="en-US" sz="4000" dirty="0" err="1" smtClean="0"/>
              <a:t>Wavefunctions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335280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l=0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685800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nodes =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n-l-1</a:t>
            </a:r>
            <a:endParaRPr lang="en-US" sz="2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00875" cy="520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14478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n=3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198120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l=0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495300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l=2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607" y="32004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n=3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007" y="510540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n=3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Radial </a:t>
            </a:r>
            <a:r>
              <a:rPr lang="en-US" sz="4000" dirty="0" err="1" smtClean="0"/>
              <a:t>Wavefunctions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335280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l=1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685800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 nodes =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n-l-1</a:t>
            </a:r>
            <a:endParaRPr lang="en-US" sz="2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rmoniques_spheriques_positif_negati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1253650"/>
            <a:ext cx="4343400" cy="5052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550223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3"/>
              </a:rPr>
              <a:t>http://en.wikipedia.org/wiki/Spherical_harmonics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Example Spherical Harmonics</a:t>
            </a:r>
            <a:endParaRPr lang="en-US" dirty="0"/>
          </a:p>
        </p:txBody>
      </p:sp>
      <p:pic>
        <p:nvPicPr>
          <p:cNvPr id="7" name="Picture 6" descr="Spherical_harmonic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914400"/>
            <a:ext cx="2362200" cy="530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6550223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http://en.wikipedia.org/wiki/Hydrogen_atom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0" y="1143000"/>
            <a:ext cx="4902657" cy="4597857"/>
            <a:chOff x="1676400" y="838200"/>
            <a:chExt cx="4902657" cy="4597857"/>
          </a:xfrm>
        </p:grpSpPr>
        <p:pic>
          <p:nvPicPr>
            <p:cNvPr id="2" name="Picture 1" descr="HAtomOrbit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4942" y="1421942"/>
              <a:ext cx="4014115" cy="401411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752600" y="1828800"/>
              <a:ext cx="78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n=1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75758" y="848380"/>
              <a:ext cx="705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l=0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47358" y="848380"/>
              <a:ext cx="705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l=1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8958" y="838200"/>
              <a:ext cx="705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l=2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6400" y="3124200"/>
              <a:ext cx="78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n=2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2600" y="4495800"/>
              <a:ext cx="78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n=3</a:t>
              </a:r>
              <a:endParaRPr 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Hydrogen Atom Probability Densities</a:t>
            </a:r>
            <a:endParaRPr lang="en-US" sz="4000" dirty="0"/>
          </a:p>
        </p:txBody>
      </p:sp>
      <p:pic>
        <p:nvPicPr>
          <p:cNvPr id="13" name="Picture 12" descr="b7d36456b74359053d7108581f4b33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3200" y="5867400"/>
            <a:ext cx="6985000" cy="762000"/>
          </a:xfrm>
          <a:prstGeom prst="rect">
            <a:avLst/>
          </a:prstGeom>
        </p:spPr>
      </p:pic>
      <p:sp>
        <p:nvSpPr>
          <p:cNvPr id="15" name="Rectangle 14">
            <a:hlinkClick r:id="rId5"/>
          </p:cNvPr>
          <p:cNvSpPr/>
          <p:nvPr/>
        </p:nvSpPr>
        <p:spPr>
          <a:xfrm>
            <a:off x="2057400" y="762000"/>
            <a:ext cx="450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hlinkClick r:id="rId5"/>
              </a:rPr>
              <a:t>http://cat.sckans.edu/physics/hydrogenic.htm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Hydrogen Spectrum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81400" y="6488668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http://en.wikipedia.org/wiki/Hydrogen_spectral_series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7239000" cy="57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95600" y="5181600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514600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</a:t>
            </a:r>
            <a:endParaRPr lang="en-US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1905000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 rot="16200000">
            <a:off x="5219700" y="2095500"/>
            <a:ext cx="4724400" cy="2362200"/>
            <a:chOff x="5105400" y="2514600"/>
            <a:chExt cx="3733800" cy="1295400"/>
          </a:xfrm>
        </p:grpSpPr>
        <p:pic>
          <p:nvPicPr>
            <p:cNvPr id="5" name="Picture 4" descr="hydrogen-spectra.jpg"/>
            <p:cNvPicPr>
              <a:picLocks noChangeAspect="1"/>
            </p:cNvPicPr>
            <p:nvPr/>
          </p:nvPicPr>
          <p:blipFill>
            <a:blip r:embed="rId4" cstate="print"/>
            <a:srcRect l="8475" t="50818" r="8475" b="31975"/>
            <a:stretch>
              <a:fillRect/>
            </a:stretch>
          </p:blipFill>
          <p:spPr>
            <a:xfrm flipH="1">
              <a:off x="5105400" y="2514600"/>
              <a:ext cx="3733800" cy="533400"/>
            </a:xfrm>
            <a:prstGeom prst="rect">
              <a:avLst/>
            </a:prstGeom>
          </p:spPr>
        </p:pic>
        <p:pic>
          <p:nvPicPr>
            <p:cNvPr id="9" name="Picture 8" descr="hydrogen-spectra.jpg"/>
            <p:cNvPicPr>
              <a:picLocks noChangeAspect="1"/>
            </p:cNvPicPr>
            <p:nvPr/>
          </p:nvPicPr>
          <p:blipFill>
            <a:blip r:embed="rId4" cstate="print"/>
            <a:srcRect l="8475" t="16404" r="8475" b="63931"/>
            <a:stretch>
              <a:fillRect/>
            </a:stretch>
          </p:blipFill>
          <p:spPr>
            <a:xfrm flipH="1">
              <a:off x="5105400" y="3200400"/>
              <a:ext cx="3733800" cy="609600"/>
            </a:xfrm>
            <a:prstGeom prst="rect">
              <a:avLst/>
            </a:prstGeom>
          </p:spPr>
        </p:pic>
      </p:grpSp>
      <p:sp>
        <p:nvSpPr>
          <p:cNvPr id="10" name="Right Brace 9"/>
          <p:cNvSpPr/>
          <p:nvPr/>
        </p:nvSpPr>
        <p:spPr>
          <a:xfrm>
            <a:off x="5029200" y="1600200"/>
            <a:ext cx="228600" cy="6096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4800600" y="1295400"/>
            <a:ext cx="228600" cy="838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0" idx="1"/>
          </p:cNvCxnSpPr>
          <p:nvPr/>
        </p:nvCxnSpPr>
        <p:spPr>
          <a:xfrm rot="10800000" flipH="1" flipV="1">
            <a:off x="5257800" y="1905000"/>
            <a:ext cx="1219200" cy="2232660"/>
          </a:xfrm>
          <a:prstGeom prst="bentConnector3">
            <a:avLst>
              <a:gd name="adj1" fmla="val 2708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</p:cNvCxnSpPr>
          <p:nvPr/>
        </p:nvCxnSpPr>
        <p:spPr>
          <a:xfrm rot="10800000" flipH="1">
            <a:off x="5029200" y="1600200"/>
            <a:ext cx="1371600" cy="1143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555314" y="-730686"/>
            <a:ext cx="6166722" cy="824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iodic_table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9" y="914400"/>
            <a:ext cx="8484369" cy="5562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60043" y="6488668"/>
            <a:ext cx="368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http://www.elementsdatabase.com/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Radial Wavefunctions</vt:lpstr>
      <vt:lpstr>Radial Wavefunctions</vt:lpstr>
      <vt:lpstr>Example Spherical Harmonics</vt:lpstr>
      <vt:lpstr>Hydrogen Atom Probability Densities</vt:lpstr>
      <vt:lpstr>Hydrogen Spectrum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Spherical Harmonics</dc:title>
  <dc:creator>Lincoln J Lauhon</dc:creator>
  <cp:lastModifiedBy>Lincoln J Lauhon</cp:lastModifiedBy>
  <cp:revision>8</cp:revision>
  <dcterms:created xsi:type="dcterms:W3CDTF">2009-01-23T17:18:56Z</dcterms:created>
  <dcterms:modified xsi:type="dcterms:W3CDTF">2011-01-25T14:55:59Z</dcterms:modified>
</cp:coreProperties>
</file>