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2B6-A591-4CA8-80F6-4023684B9AC0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3B8-378E-46E8-84F0-2F9D02E14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2B6-A591-4CA8-80F6-4023684B9AC0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3B8-378E-46E8-84F0-2F9D02E14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2B6-A591-4CA8-80F6-4023684B9AC0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3B8-378E-46E8-84F0-2F9D02E14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2B6-A591-4CA8-80F6-4023684B9AC0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3B8-378E-46E8-84F0-2F9D02E14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2B6-A591-4CA8-80F6-4023684B9AC0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3B8-378E-46E8-84F0-2F9D02E14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2B6-A591-4CA8-80F6-4023684B9AC0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3B8-378E-46E8-84F0-2F9D02E14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2B6-A591-4CA8-80F6-4023684B9AC0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3B8-378E-46E8-84F0-2F9D02E14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2B6-A591-4CA8-80F6-4023684B9AC0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3B8-378E-46E8-84F0-2F9D02E14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2B6-A591-4CA8-80F6-4023684B9AC0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3B8-378E-46E8-84F0-2F9D02E14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2B6-A591-4CA8-80F6-4023684B9AC0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3B8-378E-46E8-84F0-2F9D02E14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2B6-A591-4CA8-80F6-4023684B9AC0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13B8-378E-46E8-84F0-2F9D02E14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02B6-A591-4CA8-80F6-4023684B9AC0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413B8-378E-46E8-84F0-2F9D02E14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#7: Bonding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basic concepts- balance of attractive and repulsive forces</a:t>
            </a:r>
          </a:p>
          <a:p>
            <a:r>
              <a:rPr lang="en-US" dirty="0" smtClean="0"/>
              <a:t>Origins of mechanical properties</a:t>
            </a:r>
          </a:p>
          <a:p>
            <a:r>
              <a:rPr lang="en-US" dirty="0" smtClean="0"/>
              <a:t>Classes of bonds</a:t>
            </a:r>
          </a:p>
          <a:p>
            <a:r>
              <a:rPr lang="en-US" dirty="0" err="1" smtClean="0"/>
              <a:t>Feyman’s</a:t>
            </a:r>
            <a:r>
              <a:rPr lang="en-US" dirty="0" smtClean="0"/>
              <a:t> coupled mode approach to bonding</a:t>
            </a:r>
          </a:p>
          <a:p>
            <a:r>
              <a:rPr lang="en-US" dirty="0" smtClean="0"/>
              <a:t>Metallic bonds and the free electron theory of metals (Lecture 9).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Bonding as a balance of forces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057400" y="1524000"/>
          <a:ext cx="3962400" cy="548706"/>
        </p:xfrm>
        <a:graphic>
          <a:graphicData uri="http://schemas.openxmlformats.org/presentationml/2006/ole">
            <p:oleObj spid="_x0000_s1026" name="Equation" r:id="rId3" imgW="1650960" imgH="228600" progId="Equation.DSMT4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362199" y="3124200"/>
          <a:ext cx="4038601" cy="1177925"/>
        </p:xfrm>
        <a:graphic>
          <a:graphicData uri="http://schemas.openxmlformats.org/presentationml/2006/ole">
            <p:oleObj spid="_x0000_s1027" name="Equation" r:id="rId4" imgW="1600200" imgH="4699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283803"/>
            <a:ext cx="205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Potential Energy:    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295400" y="4800600"/>
          <a:ext cx="6044682" cy="990600"/>
        </p:xfrm>
        <a:graphic>
          <a:graphicData uri="http://schemas.openxmlformats.org/presentationml/2006/ole">
            <p:oleObj spid="_x0000_s1029" name="Equation" r:id="rId5" imgW="2844800" imgH="46990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5257800" y="2249269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Repulsive Force  </a:t>
            </a:r>
            <a:r>
              <a:rPr lang="en-US" dirty="0" smtClean="0"/>
              <a:t>(repulsion </a:t>
            </a:r>
            <a:r>
              <a:rPr lang="en-US" dirty="0" smtClean="0"/>
              <a:t>between ion cores)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39261" y="2221468"/>
            <a:ext cx="171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Attractive Force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2209800"/>
            <a:ext cx="11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Net Force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6248400"/>
            <a:ext cx="429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a reasonable form for the energies?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energy of bound system</a:t>
            </a:r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4800600" y="1371600"/>
          <a:ext cx="3568390" cy="914400"/>
        </p:xfrm>
        <a:graphic>
          <a:graphicData uri="http://schemas.openxmlformats.org/presentationml/2006/ole">
            <p:oleObj spid="_x0000_s15361" name="Equation" r:id="rId3" imgW="1524000" imgH="393700" progId="Equation.DSMT4">
              <p:embed/>
            </p:oleObj>
          </a:graphicData>
        </a:graphic>
      </p:graphicFrame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371600"/>
            <a:ext cx="4114800" cy="526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00600" y="26670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Minimization of the energy gives the point at which the force is zero.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Defines equilibrium at </a:t>
            </a:r>
            <a:r>
              <a:rPr lang="en-US" sz="2400" i="1" dirty="0" smtClean="0"/>
              <a:t>r=</a:t>
            </a:r>
            <a:r>
              <a:rPr lang="en-US" sz="2400" i="1" dirty="0" err="1" smtClean="0"/>
              <a:t>r</a:t>
            </a:r>
            <a:r>
              <a:rPr lang="en-US" sz="2400" baseline="-25000" dirty="0" err="1" smtClean="0"/>
              <a:t>o</a:t>
            </a:r>
            <a:endParaRPr lang="en-US" sz="2400" baseline="-25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Defines approximate bond strength as 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o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Bonding and Mechanical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(1)  Elastic Modulus = stress / strain</a:t>
            </a:r>
          </a:p>
          <a:p>
            <a:pPr>
              <a:buNone/>
            </a:pPr>
            <a:r>
              <a:rPr lang="en-US" dirty="0" smtClean="0"/>
              <a:t> 	 → </a:t>
            </a:r>
            <a:r>
              <a:rPr lang="en-US" dirty="0" smtClean="0"/>
              <a:t>force </a:t>
            </a:r>
            <a:r>
              <a:rPr lang="en-US" dirty="0" smtClean="0"/>
              <a:t>/ displacement  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(2)  Thermal Expansion</a:t>
            </a:r>
          </a:p>
          <a:p>
            <a:pPr>
              <a:buNone/>
            </a:pPr>
            <a:r>
              <a:rPr lang="en-US" dirty="0" smtClean="0"/>
              <a:t>	(T increases   energy increases      </a:t>
            </a:r>
            <a:r>
              <a:rPr lang="en-US" dirty="0" err="1" smtClean="0"/>
              <a:t>increases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→ e.g., bonds with deep wells show little change in   as </a:t>
            </a:r>
            <a:r>
              <a:rPr lang="en-US" i="1" dirty="0" smtClean="0"/>
              <a:t>E</a:t>
            </a:r>
            <a:r>
              <a:rPr lang="en-US" dirty="0" smtClean="0"/>
              <a:t> increases from</a:t>
            </a:r>
          </a:p>
          <a:p>
            <a:pPr>
              <a:buNone/>
            </a:pPr>
            <a:r>
              <a:rPr lang="en-US" dirty="0" smtClean="0"/>
              <a:t>	        low thermal expansion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(3)  Stronger Bonds   </a:t>
            </a:r>
            <a:r>
              <a:rPr lang="en-US" dirty="0" smtClean="0"/>
              <a:t>→  </a:t>
            </a:r>
            <a:r>
              <a:rPr lang="en-US" dirty="0" smtClean="0"/>
              <a:t>higher melting temperatures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u="sng" dirty="0" smtClean="0"/>
              <a:t>Note</a:t>
            </a:r>
            <a:r>
              <a:rPr lang="en-US" dirty="0" smtClean="0"/>
              <a:t>:  There is no sharp distinction between bond types; however, the basic physics of the attractive energy in different bond types varies and influences material properties.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116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MathType 6.0 Equation</vt:lpstr>
      <vt:lpstr>Lecture #7: Bonding</vt:lpstr>
      <vt:lpstr>Bonding as a balance of forces</vt:lpstr>
      <vt:lpstr>Potential energy of bound system</vt:lpstr>
      <vt:lpstr>Bonding and Mechanical Properties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#7: Bonding</dc:title>
  <dc:creator>Lincoln J Lauhon</dc:creator>
  <cp:lastModifiedBy>Lincoln J Lauhon</cp:lastModifiedBy>
  <cp:revision>3</cp:revision>
  <dcterms:created xsi:type="dcterms:W3CDTF">2009-02-09T22:09:54Z</dcterms:created>
  <dcterms:modified xsi:type="dcterms:W3CDTF">2009-02-09T22:52:11Z</dcterms:modified>
</cp:coreProperties>
</file>