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518" r:id="rId3"/>
    <p:sldId id="284" r:id="rId4"/>
    <p:sldId id="527" r:id="rId5"/>
    <p:sldId id="520" r:id="rId6"/>
    <p:sldId id="521" r:id="rId7"/>
    <p:sldId id="522" r:id="rId8"/>
    <p:sldId id="523" r:id="rId9"/>
    <p:sldId id="524" r:id="rId10"/>
    <p:sldId id="525" r:id="rId11"/>
    <p:sldId id="529" r:id="rId12"/>
    <p:sldId id="530" r:id="rId13"/>
    <p:sldId id="531" r:id="rId14"/>
    <p:sldId id="526" r:id="rId15"/>
    <p:sldId id="528" r:id="rId16"/>
    <p:sldId id="532" r:id="rId17"/>
    <p:sldId id="534" r:id="rId18"/>
    <p:sldId id="533" r:id="rId19"/>
    <p:sldId id="535" r:id="rId20"/>
    <p:sldId id="536" r:id="rId21"/>
    <p:sldId id="537" r:id="rId22"/>
    <p:sldId id="538" r:id="rId23"/>
    <p:sldId id="539" r:id="rId24"/>
    <p:sldId id="541" r:id="rId25"/>
    <p:sldId id="542" r:id="rId26"/>
    <p:sldId id="543" r:id="rId27"/>
    <p:sldId id="548" r:id="rId28"/>
    <p:sldId id="549" r:id="rId29"/>
    <p:sldId id="544" r:id="rId30"/>
    <p:sldId id="540" r:id="rId31"/>
    <p:sldId id="545" r:id="rId32"/>
    <p:sldId id="589" r:id="rId33"/>
    <p:sldId id="553" r:id="rId34"/>
    <p:sldId id="555" r:id="rId35"/>
    <p:sldId id="554" r:id="rId36"/>
    <p:sldId id="558" r:id="rId37"/>
    <p:sldId id="552" r:id="rId38"/>
    <p:sldId id="556" r:id="rId39"/>
    <p:sldId id="557" r:id="rId40"/>
    <p:sldId id="569" r:id="rId41"/>
    <p:sldId id="559" r:id="rId42"/>
    <p:sldId id="560" r:id="rId43"/>
    <p:sldId id="561" r:id="rId44"/>
    <p:sldId id="562" r:id="rId45"/>
    <p:sldId id="563" r:id="rId46"/>
    <p:sldId id="564" r:id="rId47"/>
    <p:sldId id="566" r:id="rId48"/>
    <p:sldId id="565" r:id="rId49"/>
    <p:sldId id="567" r:id="rId50"/>
    <p:sldId id="570" r:id="rId51"/>
    <p:sldId id="571" r:id="rId52"/>
    <p:sldId id="573" r:id="rId53"/>
    <p:sldId id="574" r:id="rId54"/>
    <p:sldId id="575" r:id="rId55"/>
    <p:sldId id="576" r:id="rId56"/>
    <p:sldId id="577" r:id="rId57"/>
    <p:sldId id="578" r:id="rId58"/>
    <p:sldId id="580" r:id="rId59"/>
    <p:sldId id="581" r:id="rId60"/>
    <p:sldId id="584" r:id="rId61"/>
    <p:sldId id="585" r:id="rId62"/>
    <p:sldId id="583" r:id="rId63"/>
    <p:sldId id="586" r:id="rId64"/>
    <p:sldId id="587" r:id="rId65"/>
    <p:sldId id="588" r:id="rId66"/>
    <p:sldId id="590" r:id="rId67"/>
    <p:sldId id="591" r:id="rId68"/>
    <p:sldId id="592" r:id="rId69"/>
    <p:sldId id="593" r:id="rId70"/>
    <p:sldId id="594" r:id="rId71"/>
    <p:sldId id="595" r:id="rId72"/>
    <p:sldId id="596" r:id="rId73"/>
    <p:sldId id="572" r:id="rId74"/>
    <p:sldId id="579" r:id="rId75"/>
    <p:sldId id="597" r:id="rId76"/>
    <p:sldId id="598" r:id="rId77"/>
    <p:sldId id="607" r:id="rId78"/>
    <p:sldId id="599" r:id="rId79"/>
    <p:sldId id="601" r:id="rId80"/>
    <p:sldId id="602" r:id="rId81"/>
    <p:sldId id="604" r:id="rId82"/>
    <p:sldId id="600" r:id="rId83"/>
    <p:sldId id="608" r:id="rId84"/>
    <p:sldId id="609" r:id="rId85"/>
    <p:sldId id="610" r:id="rId86"/>
    <p:sldId id="611" r:id="rId87"/>
    <p:sldId id="605" r:id="rId88"/>
    <p:sldId id="60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4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C00000"/>
    <a:srgbClr val="FF9B45"/>
    <a:srgbClr val="CCCC00"/>
    <a:srgbClr val="133B57"/>
    <a:srgbClr val="201F1E"/>
    <a:srgbClr val="F2F2F2"/>
    <a:srgbClr val="404040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5DACD-7513-4C95-80E8-A82D18CCFA20}" v="4" dt="2021-01-04T15:02:48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6272" autoAdjust="0"/>
  </p:normalViewPr>
  <p:slideViewPr>
    <p:cSldViewPr snapToGrid="0">
      <p:cViewPr varScale="1">
        <p:scale>
          <a:sx n="76" d="100"/>
          <a:sy n="76" d="100"/>
        </p:scale>
        <p:origin x="510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ield" userId="e7924354f0a44a8c" providerId="LiveId" clId="{649D130A-DCE9-48A9-86C8-338B4A8DAE27}"/>
    <pc:docChg chg="undo custSel addSld delSld modSld sldOrd">
      <pc:chgData name="Thomas Nield" userId="e7924354f0a44a8c" providerId="LiveId" clId="{649D130A-DCE9-48A9-86C8-338B4A8DAE27}" dt="2020-09-22T21:00:08.102" v="17536" actId="20577"/>
      <pc:docMkLst>
        <pc:docMk/>
      </pc:docMkLst>
      <pc:sldChg chg="modSp mod">
        <pc:chgData name="Thomas Nield" userId="e7924354f0a44a8c" providerId="LiveId" clId="{649D130A-DCE9-48A9-86C8-338B4A8DAE27}" dt="2020-09-19T14:13:56.634" v="1" actId="27636"/>
        <pc:sldMkLst>
          <pc:docMk/>
          <pc:sldMk cId="3545694000" sldId="491"/>
        </pc:sldMkLst>
        <pc:spChg chg="mod">
          <ac:chgData name="Thomas Nield" userId="e7924354f0a44a8c" providerId="LiveId" clId="{649D130A-DCE9-48A9-86C8-338B4A8DAE27}" dt="2020-09-19T14:13:56.634" v="1" actId="27636"/>
          <ac:spMkLst>
            <pc:docMk/>
            <pc:sldMk cId="3545694000" sldId="491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19T14:19:14.660" v="126" actId="20577"/>
        <pc:sldMkLst>
          <pc:docMk/>
          <pc:sldMk cId="636492742" sldId="521"/>
        </pc:sldMkLst>
        <pc:spChg chg="mod">
          <ac:chgData name="Thomas Nield" userId="e7924354f0a44a8c" providerId="LiveId" clId="{649D130A-DCE9-48A9-86C8-338B4A8DAE27}" dt="2020-09-19T14:19:14.660" v="126" actId="20577"/>
          <ac:spMkLst>
            <pc:docMk/>
            <pc:sldMk cId="636492742" sldId="521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19T14:17:34.045" v="46" actId="1076"/>
          <ac:spMkLst>
            <pc:docMk/>
            <pc:sldMk cId="636492742" sldId="521"/>
            <ac:spMk id="4" creationId="{F58CE997-FD2F-4208-B3F9-FECE56FCFBA5}"/>
          </ac:spMkLst>
        </pc:spChg>
        <pc:spChg chg="mod ord">
          <ac:chgData name="Thomas Nield" userId="e7924354f0a44a8c" providerId="LiveId" clId="{649D130A-DCE9-48A9-86C8-338B4A8DAE27}" dt="2020-09-19T14:19:01.770" v="112" actId="20577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6" creationId="{7F42F8A2-CDAB-419C-84EF-660F44F003E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7" creationId="{BA5D4A19-15A6-4540-94C6-98A9D9AF34A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8" creationId="{0F30B7EB-9772-4586-8B4F-87A93F297AA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9" creationId="{2D32E1BD-B881-49C8-A4CC-E18B00FC9C2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0" creationId="{79907340-4BC9-4A99-B131-BC9C4CED7B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1" creationId="{A7A29003-36E1-476C-936A-2693AD827C2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2" creationId="{87774C35-E41C-4B35-AF2B-DBC86BF3FE5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3" creationId="{12208CF3-B54C-4516-A58C-E39F54BA47C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4" creationId="{CC10E6C0-0D3A-435B-B28C-B1DB3FF2E43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5" creationId="{AF026223-4AB1-4D1A-9475-3B26A31774D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6" creationId="{BF48FE48-F5C3-47F7-B9E4-8C7C82871FB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7" creationId="{267F03F3-ED1B-41B2-AD8C-D049FC46D0C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8" creationId="{EC94C938-709B-4382-8567-DDD9E04E1E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9" creationId="{CC00CD26-D51F-4CED-82F4-7D0FE87CC02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0" creationId="{B87E4F3C-0647-4933-881F-21EE858DDB5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1" creationId="{35CFA305-DC2A-4C0C-ACFA-43B11BBF2B3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2" creationId="{4F922F16-2E6F-494A-9C69-D00F9EEBD83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3" creationId="{E28A1D83-456E-4F65-B626-20B814D462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4" creationId="{8E117E35-C1B9-490B-8F06-28983C6FA563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5" creationId="{A699ED10-6255-419A-B6F5-10E83A43178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6" creationId="{3A990796-462A-42B2-BC27-9A3618104E6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7" creationId="{ECD10E7B-7470-455F-97F4-139DF9D598E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8" creationId="{22086B14-55EE-4EA8-A255-4F33A1336D5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9" creationId="{5294C32B-7A0B-44EA-854D-F02119C7CC8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0" creationId="{31CECEDA-B753-4F28-A485-844DA9DE752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1" creationId="{2830B394-E5F1-4C4C-830F-BD7F8C9644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2" creationId="{8B6A3948-A9DA-490D-89A0-93A1BD85FAE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3" creationId="{85E2A90E-0062-40BA-AC95-BAB22046A4C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4" creationId="{82A39138-A799-47D0-B3A2-B4C67679B31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5" creationId="{E9AA69B5-C1A1-4039-B871-DFC1D5D2990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6" creationId="{6836FBD6-4061-4E29-AD4A-D72007E497A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7" creationId="{139D95CF-AB5F-42B8-850E-B54F00060238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8" creationId="{E843EECA-8C41-4E4D-8F9E-E769A08A7CA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9" creationId="{F433A728-4E8B-410F-916B-3ED669636E7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0" creationId="{7C9DF64F-A916-40D9-AF94-60B25DAFD8F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1" creationId="{1D8BF8E9-CE1D-4247-BA4C-82646AC27028}"/>
          </ac:spMkLst>
        </pc:spChg>
        <pc:spChg chg="mod">
          <ac:chgData name="Thomas Nield" userId="e7924354f0a44a8c" providerId="LiveId" clId="{649D130A-DCE9-48A9-86C8-338B4A8DAE27}" dt="2020-09-19T14:17:44.308" v="47" actId="1076"/>
          <ac:spMkLst>
            <pc:docMk/>
            <pc:sldMk cId="636492742" sldId="521"/>
            <ac:spMk id="83" creationId="{8B31ADC9-76A6-414C-AC81-A2F2947818E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4" creationId="{7BE607F8-037A-4922-B44E-9FA42614C770}"/>
          </ac:spMkLst>
        </pc:spChg>
        <pc:grpChg chg="mod">
          <ac:chgData name="Thomas Nield" userId="e7924354f0a44a8c" providerId="LiveId" clId="{649D130A-DCE9-48A9-86C8-338B4A8DAE27}" dt="2020-09-19T14:15:50.155" v="22" actId="1076"/>
          <ac:grpSpMkLst>
            <pc:docMk/>
            <pc:sldMk cId="636492742" sldId="521"/>
            <ac:grpSpMk id="5" creationId="{39402FCE-6CBE-4A4B-8B19-9E45A288F3CA}"/>
          </ac:grpSpMkLst>
        </pc:grpChg>
        <pc:grpChg chg="add mod">
          <ac:chgData name="Thomas Nield" userId="e7924354f0a44a8c" providerId="LiveId" clId="{649D130A-DCE9-48A9-86C8-338B4A8DAE27}" dt="2020-09-19T14:15:51.835" v="23" actId="1076"/>
          <ac:grpSpMkLst>
            <pc:docMk/>
            <pc:sldMk cId="636492742" sldId="521"/>
            <ac:grpSpMk id="45" creationId="{E1303442-4DDA-48C1-AEFD-7F7F0B78B38F}"/>
          </ac:grpSpMkLst>
        </pc:grpChg>
        <pc:cxnChg chg="del mod">
          <ac:chgData name="Thomas Nield" userId="e7924354f0a44a8c" providerId="LiveId" clId="{649D130A-DCE9-48A9-86C8-338B4A8DAE27}" dt="2020-09-19T14:16:37.423" v="28" actId="478"/>
          <ac:cxnSpMkLst>
            <pc:docMk/>
            <pc:sldMk cId="636492742" sldId="521"/>
            <ac:cxnSpMk id="82" creationId="{DDE9AD2C-7C15-49CC-A521-E2721CE8D0E7}"/>
          </ac:cxnSpMkLst>
        </pc:cxnChg>
      </pc:sldChg>
      <pc:sldChg chg="modSp">
        <pc:chgData name="Thomas Nield" userId="e7924354f0a44a8c" providerId="LiveId" clId="{649D130A-DCE9-48A9-86C8-338B4A8DAE27}" dt="2020-09-20T11:58:03.228" v="4225" actId="113"/>
        <pc:sldMkLst>
          <pc:docMk/>
          <pc:sldMk cId="3622850465" sldId="522"/>
        </pc:sldMkLst>
        <pc:spChg chg="mod">
          <ac:chgData name="Thomas Nield" userId="e7924354f0a44a8c" providerId="LiveId" clId="{649D130A-DCE9-48A9-86C8-338B4A8DAE27}" dt="2020-09-20T11:58:03.228" v="4225" actId="113"/>
          <ac:spMkLst>
            <pc:docMk/>
            <pc:sldMk cId="3622850465" sldId="522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40:56.640" v="305" actId="1076"/>
        <pc:sldMkLst>
          <pc:docMk/>
          <pc:sldMk cId="1653063563" sldId="528"/>
        </pc:sldMkLst>
        <pc:spChg chg="mod">
          <ac:chgData name="Thomas Nield" userId="e7924354f0a44a8c" providerId="LiveId" clId="{649D130A-DCE9-48A9-86C8-338B4A8DAE27}" dt="2020-09-19T14:40:56.640" v="305" actId="1076"/>
          <ac:spMkLst>
            <pc:docMk/>
            <pc:sldMk cId="1653063563" sldId="528"/>
            <ac:spMk id="2" creationId="{3EF70207-65D8-4B87-A91C-7482D5463F97}"/>
          </ac:spMkLst>
        </pc:spChg>
      </pc:sldChg>
      <pc:sldChg chg="modSp mod">
        <pc:chgData name="Thomas Nield" userId="e7924354f0a44a8c" providerId="LiveId" clId="{649D130A-DCE9-48A9-86C8-338B4A8DAE27}" dt="2020-09-19T14:20:17.469" v="127" actId="20577"/>
        <pc:sldMkLst>
          <pc:docMk/>
          <pc:sldMk cId="3276408285" sldId="530"/>
        </pc:sldMkLst>
        <pc:spChg chg="mod">
          <ac:chgData name="Thomas Nield" userId="e7924354f0a44a8c" providerId="LiveId" clId="{649D130A-DCE9-48A9-86C8-338B4A8DAE27}" dt="2020-09-19T14:20:17.469" v="127" actId="20577"/>
          <ac:spMkLst>
            <pc:docMk/>
            <pc:sldMk cId="3276408285" sldId="530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19T14:20:27.356" v="130" actId="20577"/>
        <pc:sldMkLst>
          <pc:docMk/>
          <pc:sldMk cId="921074950" sldId="531"/>
        </pc:sldMkLst>
        <pc:spChg chg="mod">
          <ac:chgData name="Thomas Nield" userId="e7924354f0a44a8c" providerId="LiveId" clId="{649D130A-DCE9-48A9-86C8-338B4A8DAE27}" dt="2020-09-19T14:20:27.356" v="130" actId="20577"/>
          <ac:spMkLst>
            <pc:docMk/>
            <pc:sldMk cId="921074950" sldId="531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20T11:50:45.571" v="3990" actId="27636"/>
        <pc:sldMkLst>
          <pc:docMk/>
          <pc:sldMk cId="313001764" sldId="532"/>
        </pc:sldMkLst>
        <pc:spChg chg="mod">
          <ac:chgData name="Thomas Nield" userId="e7924354f0a44a8c" providerId="LiveId" clId="{649D130A-DCE9-48A9-86C8-338B4A8DAE27}" dt="2020-09-20T11:50:45.571" v="3990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649D130A-DCE9-48A9-86C8-338B4A8DAE27}" dt="2020-09-20T11:50:45.854" v="3991" actId="27636"/>
        <pc:sldMkLst>
          <pc:docMk/>
          <pc:sldMk cId="2290430295" sldId="533"/>
        </pc:sldMkLst>
        <pc:spChg chg="mod">
          <ac:chgData name="Thomas Nield" userId="e7924354f0a44a8c" providerId="LiveId" clId="{649D130A-DCE9-48A9-86C8-338B4A8DAE27}" dt="2020-09-20T11:50:45.854" v="3991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21:43.741" v="133" actId="108"/>
        <pc:sldMkLst>
          <pc:docMk/>
          <pc:sldMk cId="3565247894" sldId="534"/>
        </pc:sldMkLst>
        <pc:spChg chg="mod">
          <ac:chgData name="Thomas Nield" userId="e7924354f0a44a8c" providerId="LiveId" clId="{649D130A-DCE9-48A9-86C8-338B4A8DAE27}" dt="2020-09-19T14:21:43.741" v="133" actId="108"/>
          <ac:spMkLst>
            <pc:docMk/>
            <pc:sldMk cId="3565247894" sldId="534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20T11:50:45.931" v="3992" actId="27636"/>
        <pc:sldMkLst>
          <pc:docMk/>
          <pc:sldMk cId="1765743911" sldId="536"/>
        </pc:sldMkLst>
        <pc:spChg chg="mod">
          <ac:chgData name="Thomas Nield" userId="e7924354f0a44a8c" providerId="LiveId" clId="{649D130A-DCE9-48A9-86C8-338B4A8DAE27}" dt="2020-09-20T11:50:45.931" v="3992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649D130A-DCE9-48A9-86C8-338B4A8DAE27}" dt="2020-09-19T14:23:40.352" v="224" actId="20577"/>
        <pc:sldMkLst>
          <pc:docMk/>
          <pc:sldMk cId="481291962" sldId="539"/>
        </pc:sldMkLst>
        <pc:spChg chg="mod">
          <ac:chgData name="Thomas Nield" userId="e7924354f0a44a8c" providerId="LiveId" clId="{649D130A-DCE9-48A9-86C8-338B4A8DAE27}" dt="2020-09-19T14:23:40.352" v="224" actId="20577"/>
          <ac:spMkLst>
            <pc:docMk/>
            <pc:sldMk cId="481291962" sldId="539"/>
            <ac:spMk id="3" creationId="{3C80C396-7FB7-498C-A658-E4CBB878BBFE}"/>
          </ac:spMkLst>
        </pc:spChg>
      </pc:sldChg>
      <pc:sldChg chg="modSp">
        <pc:chgData name="Thomas Nield" userId="e7924354f0a44a8c" providerId="LiveId" clId="{649D130A-DCE9-48A9-86C8-338B4A8DAE27}" dt="2020-09-19T14:24:05.919" v="238" actId="20577"/>
        <pc:sldMkLst>
          <pc:docMk/>
          <pc:sldMk cId="121291341" sldId="541"/>
        </pc:sldMkLst>
        <pc:spChg chg="mod">
          <ac:chgData name="Thomas Nield" userId="e7924354f0a44a8c" providerId="LiveId" clId="{649D130A-DCE9-48A9-86C8-338B4A8DAE27}" dt="2020-09-19T14:24:05.919" v="238" actId="20577"/>
          <ac:spMkLst>
            <pc:docMk/>
            <pc:sldMk cId="121291341" sldId="541"/>
            <ac:spMk id="3" creationId="{6F8F6454-7291-4F62-9B61-DCB263E594D7}"/>
          </ac:spMkLst>
        </pc:spChg>
      </pc:sldChg>
      <pc:sldChg chg="modSp">
        <pc:chgData name="Thomas Nield" userId="e7924354f0a44a8c" providerId="LiveId" clId="{649D130A-DCE9-48A9-86C8-338B4A8DAE27}" dt="2020-09-19T14:26:07.953" v="286" actId="20577"/>
        <pc:sldMkLst>
          <pc:docMk/>
          <pc:sldMk cId="1175475840" sldId="542"/>
        </pc:sldMkLst>
        <pc:spChg chg="mod">
          <ac:chgData name="Thomas Nield" userId="e7924354f0a44a8c" providerId="LiveId" clId="{649D130A-DCE9-48A9-86C8-338B4A8DAE27}" dt="2020-09-19T14:26:07.953" v="286" actId="20577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649D130A-DCE9-48A9-86C8-338B4A8DAE27}" dt="2020-09-19T14:52:13.591" v="1303" actId="20577"/>
        <pc:sldMkLst>
          <pc:docMk/>
          <pc:sldMk cId="673236413" sldId="544"/>
        </pc:sldMkLst>
        <pc:spChg chg="mod">
          <ac:chgData name="Thomas Nield" userId="e7924354f0a44a8c" providerId="LiveId" clId="{649D130A-DCE9-48A9-86C8-338B4A8DAE27}" dt="2020-09-19T14:52:13.591" v="130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21T20:54:05.679" v="14717" actId="20577"/>
        <pc:sldMkLst>
          <pc:docMk/>
          <pc:sldMk cId="4234030370" sldId="545"/>
        </pc:sldMkLst>
        <pc:spChg chg="mod">
          <ac:chgData name="Thomas Nield" userId="e7924354f0a44a8c" providerId="LiveId" clId="{649D130A-DCE9-48A9-86C8-338B4A8DAE27}" dt="2020-09-21T20:54:05.679" v="14717" actId="20577"/>
          <ac:spMkLst>
            <pc:docMk/>
            <pc:sldMk cId="4234030370" sldId="545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21T13:12:21.171" v="12594" actId="22"/>
          <ac:spMkLst>
            <pc:docMk/>
            <pc:sldMk cId="4234030370" sldId="545"/>
            <ac:spMk id="4" creationId="{F1A1256E-53DF-4BEA-BF86-0C3B14AE9525}"/>
          </ac:spMkLst>
        </pc:spChg>
      </pc:sldChg>
      <pc:sldChg chg="del">
        <pc:chgData name="Thomas Nield" userId="e7924354f0a44a8c" providerId="LiveId" clId="{649D130A-DCE9-48A9-86C8-338B4A8DAE27}" dt="2020-09-19T15:07:36.213" v="1890" actId="2696"/>
        <pc:sldMkLst>
          <pc:docMk/>
          <pc:sldMk cId="933745138" sldId="546"/>
        </pc:sldMkLst>
      </pc:sldChg>
      <pc:sldChg chg="addSp delSp modSp del mod ord">
        <pc:chgData name="Thomas Nield" userId="e7924354f0a44a8c" providerId="LiveId" clId="{649D130A-DCE9-48A9-86C8-338B4A8DAE27}" dt="2020-09-20T12:15:25.597" v="5040" actId="2696"/>
        <pc:sldMkLst>
          <pc:docMk/>
          <pc:sldMk cId="2195082943" sldId="547"/>
        </pc:sldMkLst>
        <pc:spChg chg="mod">
          <ac:chgData name="Thomas Nield" userId="e7924354f0a44a8c" providerId="LiveId" clId="{649D130A-DCE9-48A9-86C8-338B4A8DAE27}" dt="2020-09-19T16:17:04.468" v="3860" actId="27636"/>
          <ac:spMkLst>
            <pc:docMk/>
            <pc:sldMk cId="2195082943" sldId="547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1:52:45.644" v="4160" actId="20577"/>
          <ac:spMkLst>
            <pc:docMk/>
            <pc:sldMk cId="2195082943" sldId="547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19T16:07:36.861" v="3522" actId="478"/>
          <ac:spMkLst>
            <pc:docMk/>
            <pc:sldMk cId="2195082943" sldId="547"/>
            <ac:spMk id="5" creationId="{C3EDBA46-BCF7-4323-A331-C533A783F396}"/>
          </ac:spMkLst>
        </pc:spChg>
        <pc:spChg chg="del">
          <ac:chgData name="Thomas Nield" userId="e7924354f0a44a8c" providerId="LiveId" clId="{649D130A-DCE9-48A9-86C8-338B4A8DAE27}" dt="2020-09-19T16:05:12.676" v="3470" actId="478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16" creationId="{BB03A3CC-8ADF-4EBE-9259-81493D6330C6}"/>
          </ac:spMkLst>
        </pc:spChg>
        <pc:spChg chg="mod">
          <ac:chgData name="Thomas Nield" userId="e7924354f0a44a8c" providerId="LiveId" clId="{649D130A-DCE9-48A9-86C8-338B4A8DAE27}" dt="2020-09-20T12:05:47.873" v="4539" actId="1076"/>
          <ac:spMkLst>
            <pc:docMk/>
            <pc:sldMk cId="2195082943" sldId="547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19T16:05:17.013" v="3472" actId="478"/>
          <ac:spMkLst>
            <pc:docMk/>
            <pc:sldMk cId="2195082943" sldId="547"/>
            <ac:spMk id="120" creationId="{B9786E60-FB79-4E93-B7BC-A3453CD04D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1" creationId="{147004F8-4166-4F6E-B20B-6B05B9FEB9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2" creationId="{823CC59D-58A7-470E-B6E3-88F495C720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3" creationId="{E5293781-322E-4B82-ACCF-11069F6B277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4" creationId="{8AC727FE-B261-43C4-900C-3D94FA98B3F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5" creationId="{935687CF-3231-457A-906A-EF94AB6186F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6" creationId="{7C223340-0258-42E4-8DBD-BAD9CE2C8ED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7" creationId="{7113A514-5810-42E7-A35B-3FEAED50D6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8" creationId="{23ED52AB-2D41-45CE-A50D-DEA0897EC70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9" creationId="{6BD37567-25E1-4571-AE54-A725F04BD2F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0" creationId="{0BEF4B8D-C9ED-43C9-A14D-980E3F9FFBE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1" creationId="{98243C37-EBE2-4BCE-AE81-ECD99D7954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2" creationId="{F78826D1-9EE8-4D8C-9FF9-C5B467C844C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3" creationId="{58765F32-1EE9-4457-8AF0-D8A39629EC0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4" creationId="{C7D60A42-64E3-4723-9731-F959E43A34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5" creationId="{89E20C82-68BB-4FFF-99AA-0C517AEE6A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6" creationId="{6FFC32F2-634D-4F9D-A186-FB832D0224B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7" creationId="{C1BC63FF-791C-4042-9A80-78058264B6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8" creationId="{2E67F0F3-2FB1-4A84-BC5B-F8C3EC37F8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9" creationId="{6F107411-64D0-4116-A34D-E2D2921F89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0" creationId="{9E6CD0F5-2E02-4581-A088-064DCE9BBF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1" creationId="{B17AEAAF-73AB-465A-8405-8C26D9A14D3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2" creationId="{2EDF0FF5-BAC4-46E3-8A9C-C298ACE44B4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3" creationId="{7C09ABA6-2711-49CC-A4BC-E5D2E83A21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5" creationId="{6C478495-E790-47A9-AF17-6C2D459D072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6" creationId="{DE1E661F-A81D-4C19-9AEC-19162C8684B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7" creationId="{2B0E3F0E-EA60-420E-95A2-ACC98245E99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8" creationId="{6867ED8F-5570-4A18-9077-8E4FDCFAAEA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9" creationId="{8BB17D94-B6FA-45D6-9D90-B012406AEE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0" creationId="{98FC2EC0-408E-4D5F-AA96-7E95BCC670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1" creationId="{B367AA09-C306-4C4F-8D4C-6E1E8235BB9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2" creationId="{629D1603-156E-483E-8264-B0CB8F6EA4C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3" creationId="{34EEEDEB-F3B1-4C43-B89C-BB369A7FDA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4" creationId="{67CBCF96-826C-46B0-B664-B53D54B0F63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5" creationId="{69D46B55-E85C-4B37-917F-3FB2DC4BAD8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6" creationId="{44FD599D-FBBB-4D2E-8818-DC5BC97C6B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7" creationId="{069D29F2-68B4-47DD-A070-954E4A58CD5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8" creationId="{3F5605BE-FF17-4366-977C-E86466CF6B2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9" creationId="{6D8D1061-92CF-4B24-BF08-23B33D2E768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0" creationId="{97669174-CB57-41E8-A0AD-D5AEA5422CD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1" creationId="{D4EE6105-F89E-41BF-8C6F-01C2493AFF6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2" creationId="{CB19230C-F219-4DCE-A63B-51C4AC95188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3" creationId="{9EEC6BAA-407D-40D5-B9CE-8DC7106B1E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4" creationId="{DC935437-9F99-4394-B5A7-20F57C68193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5" creationId="{88C61F65-3E62-4A31-B7D1-6A27B017567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6" creationId="{A3725CEC-7F02-4C11-8D98-CD7E526110B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7" creationId="{6E0FA462-2FA8-4F7B-A4A8-64CB6DBDE37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8" creationId="{7F360C81-EAFD-4579-85A9-8477FCED9B7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9" creationId="{973BD58A-AAE1-4B41-9C89-7B9955E87C9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0" creationId="{910DF2DA-B250-4738-94CD-C247F586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1" creationId="{E3131892-2AB5-4AB7-AF6B-58A66E90ED0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2" creationId="{10BD1398-D3B2-4163-AB48-88F1561AD1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3" creationId="{D717650D-C09A-4CA6-9314-21B9CEA70E1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4" creationId="{15ECC7A5-EFDC-4063-9DE2-086C7C549C3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5" creationId="{C6192092-CAB7-4B3F-9CD5-FDE6451056C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6" creationId="{C8522CE5-0837-4F0A-8BEE-5857D185A4A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7" creationId="{5478C035-6289-494B-8A2C-E086D769E4E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8" creationId="{3B8DF694-1F44-4286-BD05-13B77E00E9C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9" creationId="{99A8A426-55B6-4DC5-A177-90F9821A7DD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0" creationId="{980D605B-02CF-4C1F-972C-4155006C63C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1" creationId="{6066150A-916C-402C-A4AF-5291FAC231E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2" creationId="{1B60A691-3BBB-4F23-8BAF-F54D964FDAC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3" creationId="{09F958C0-361D-4772-AC79-E1D6DF48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4" creationId="{42248D3C-05A5-4198-92BA-867B815737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5" creationId="{E22AB0D6-4A4E-448E-B8D8-A217432EAA8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6" creationId="{D1BE18DE-A36D-4CA4-A6DE-A5DED9E059A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7" creationId="{64113A88-CFEB-4961-BD2F-5FFB663B5D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8" creationId="{EAE6EE8E-313B-49C1-871E-16ECFBFD7E3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9" creationId="{E451B250-1C19-4AC3-8FDF-27EA24A26F7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0" creationId="{BBA9FBC3-5346-411B-AF43-04001BA061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1" creationId="{6BF36BCC-95C9-4B80-8799-F930331EBF7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2" creationId="{A100227D-DC97-49C0-B7CC-5EC98511391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3" creationId="{0A4194FE-EBDE-4534-A162-CDB3B36FCEB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4" creationId="{9D900416-D20B-44F3-B88B-57B1E3A2E00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5" creationId="{E2899A57-2B0E-4C24-879B-5D626EED786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6" creationId="{73FCAED8-F95F-4CDE-BA18-FAE6BDCADAF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7" creationId="{CE205C66-9BB6-4D3C-A012-01E202A9ED4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8" creationId="{363B65DC-3EAC-481C-8EDB-4A55D673ABE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9" creationId="{5CB24C97-7D3C-46E0-99DD-FEBD0A1CFB0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00" creationId="{60DB89E8-D467-4B0B-8432-AA93A104EC6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8" creationId="{948DF12E-42DF-427E-B407-75DC1A5158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25" creationId="{601AD131-7757-462D-B163-04FFB00D8FF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49" creationId="{ABE51344-D173-42D6-B5CF-0863DE613D2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0" creationId="{A73F4614-8945-42C9-BD9A-FBE5093950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1" creationId="{9CE2FB71-5136-475E-82D9-A8DE2D24417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2" creationId="{056F5486-B878-4536-B93D-F65D249F72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3" creationId="{1FA6A6B3-A7E5-4D38-8CD1-217DF3A01C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4" creationId="{D2E5E760-F5D2-4ADA-9F60-9319B1C50E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5" creationId="{4337786C-F208-4E26-A07B-A4FA1491F2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6" creationId="{5E7EA7FC-52C8-46C9-9F1A-13C7FEF3CC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7" creationId="{54174FA5-CC65-4057-8650-24AF1DDC35F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8" creationId="{B430CEE0-5A89-424E-AB92-EFF379C5BAA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9" creationId="{FE8500EB-8299-4626-A7BE-4512FC4E32D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0" creationId="{F5D6EB52-B47B-4139-B2B8-A29D0D29DC0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1" creationId="{C6B81FD4-BA7E-428F-A15C-63117BDEF3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2" creationId="{D944ABB2-5D6F-480D-8ED5-5263571CCA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3" creationId="{8D7883CC-BC6E-40ED-A8B2-524F1A8D866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4" creationId="{BE4D9F1A-B5F5-4C47-89BF-9FF3CA5C295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5" creationId="{A6DAED46-A594-4C37-B5C6-6D5C6C8C2A32}"/>
          </ac:spMkLst>
        </pc:spChg>
        <pc:spChg chg="add mod">
          <ac:chgData name="Thomas Nield" userId="e7924354f0a44a8c" providerId="LiveId" clId="{649D130A-DCE9-48A9-86C8-338B4A8DAE27}" dt="2020-09-19T16:06:20.675" v="3507" actId="1076"/>
          <ac:spMkLst>
            <pc:docMk/>
            <pc:sldMk cId="2195082943" sldId="547"/>
            <ac:spMk id="266" creationId="{2841AB08-26F0-4480-94DD-CC5AD273AE1A}"/>
          </ac:spMkLst>
        </pc:spChg>
        <pc:spChg chg="add mod">
          <ac:chgData name="Thomas Nield" userId="e7924354f0a44a8c" providerId="LiveId" clId="{649D130A-DCE9-48A9-86C8-338B4A8DAE27}" dt="2020-09-19T16:07:42.988" v="3523" actId="1076"/>
          <ac:spMkLst>
            <pc:docMk/>
            <pc:sldMk cId="2195082943" sldId="547"/>
            <ac:spMk id="268" creationId="{5105B6DC-F48E-444E-8FEF-2206333CC78F}"/>
          </ac:spMkLst>
        </pc:s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6:06:32.213" v="3510" actId="1076"/>
          <ac:grpSpMkLst>
            <pc:docMk/>
            <pc:sldMk cId="2195082943" sldId="547"/>
            <ac:grpSpMk id="112" creationId="{76496819-1795-42F6-AE09-8B19C460C978}"/>
          </ac:grpSpMkLst>
        </pc:grpChg>
        <pc:grpChg chg="mod">
          <ac:chgData name="Thomas Nield" userId="e7924354f0a44a8c" providerId="LiveId" clId="{649D130A-DCE9-48A9-86C8-338B4A8DAE27}" dt="2020-09-19T16:05:13.480" v="3471"/>
          <ac:grpSpMkLst>
            <pc:docMk/>
            <pc:sldMk cId="2195082943" sldId="547"/>
            <ac:grpSpMk id="114" creationId="{F79A7C67-07A4-4F7E-A015-A15C81F8133A}"/>
          </ac:grpSpMkLst>
        </pc:gr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6:05:12.676" v="3470" actId="478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6:12:28.449" v="3776" actId="14100"/>
          <ac:cxnSpMkLst>
            <pc:docMk/>
            <pc:sldMk cId="2195082943" sldId="547"/>
            <ac:cxnSpMk id="117" creationId="{16ECBDE7-73FF-4534-8698-E66CC13DBA3C}"/>
          </ac:cxnSpMkLst>
        </pc:cxnChg>
        <pc:cxnChg chg="del mod">
          <ac:chgData name="Thomas Nield" userId="e7924354f0a44a8c" providerId="LiveId" clId="{649D130A-DCE9-48A9-86C8-338B4A8DAE27}" dt="2020-09-19T16:05:17.013" v="3472" actId="478"/>
          <ac:cxnSpMkLst>
            <pc:docMk/>
            <pc:sldMk cId="2195082943" sldId="547"/>
            <ac:cxnSpMk id="119" creationId="{EF847A68-767F-4199-A21E-545D9B5B4170}"/>
          </ac:cxnSpMkLst>
        </pc:cxnChg>
        <pc:cxnChg chg="add mod">
          <ac:chgData name="Thomas Nield" userId="e7924354f0a44a8c" providerId="LiveId" clId="{649D130A-DCE9-48A9-86C8-338B4A8DAE27}" dt="2020-09-19T16:06:15.362" v="3506" actId="1076"/>
          <ac:cxnSpMkLst>
            <pc:docMk/>
            <pc:sldMk cId="2195082943" sldId="547"/>
            <ac:cxnSpMk id="267" creationId="{5D099582-FCCD-40E5-A0B3-2BC9558795E6}"/>
          </ac:cxnSpMkLst>
        </pc:cxnChg>
        <pc:cxnChg chg="add mod">
          <ac:chgData name="Thomas Nield" userId="e7924354f0a44a8c" providerId="LiveId" clId="{649D130A-DCE9-48A9-86C8-338B4A8DAE27}" dt="2020-09-19T16:07:30.793" v="3521" actId="1035"/>
          <ac:cxnSpMkLst>
            <pc:docMk/>
            <pc:sldMk cId="2195082943" sldId="547"/>
            <ac:cxnSpMk id="270" creationId="{971853EC-A69C-4B6A-8CCB-AB6D25331D56}"/>
          </ac:cxnSpMkLst>
        </pc:cxnChg>
      </pc:sldChg>
      <pc:sldChg chg="modSp mod">
        <pc:chgData name="Thomas Nield" userId="e7924354f0a44a8c" providerId="LiveId" clId="{649D130A-DCE9-48A9-86C8-338B4A8DAE27}" dt="2020-09-19T14:26:54.224" v="302" actId="20577"/>
        <pc:sldMkLst>
          <pc:docMk/>
          <pc:sldMk cId="2380280958" sldId="548"/>
        </pc:sldMkLst>
        <pc:spChg chg="mod">
          <ac:chgData name="Thomas Nield" userId="e7924354f0a44a8c" providerId="LiveId" clId="{649D130A-DCE9-48A9-86C8-338B4A8DAE27}" dt="2020-09-19T14:26:54.224" v="302" actId="20577"/>
          <ac:spMkLst>
            <pc:docMk/>
            <pc:sldMk cId="2380280958" sldId="548"/>
            <ac:spMk id="443" creationId="{3FA0C446-8A01-4B37-B3F8-5F62ED29ED8C}"/>
          </ac:spMkLst>
        </pc:spChg>
      </pc:sldChg>
      <pc:sldChg chg="addSp delSp modSp new mod">
        <pc:chgData name="Thomas Nield" userId="e7924354f0a44a8c" providerId="LiveId" clId="{649D130A-DCE9-48A9-86C8-338B4A8DAE27}" dt="2020-09-19T14:51:18.400" v="1227" actId="20577"/>
        <pc:sldMkLst>
          <pc:docMk/>
          <pc:sldMk cId="3619504992" sldId="549"/>
        </pc:sldMkLst>
        <pc:spChg chg="mod">
          <ac:chgData name="Thomas Nield" userId="e7924354f0a44a8c" providerId="LiveId" clId="{649D130A-DCE9-48A9-86C8-338B4A8DAE27}" dt="2020-09-19T14:51:18.400" v="1227" actId="20577"/>
          <ac:spMkLst>
            <pc:docMk/>
            <pc:sldMk cId="3619504992" sldId="549"/>
            <ac:spMk id="2" creationId="{73BDE1B6-02FB-4C43-A344-4315859F9C64}"/>
          </ac:spMkLst>
        </pc:spChg>
        <pc:spChg chg="mod">
          <ac:chgData name="Thomas Nield" userId="e7924354f0a44a8c" providerId="LiveId" clId="{649D130A-DCE9-48A9-86C8-338B4A8DAE27}" dt="2020-09-19T14:51:08.374" v="1211" actId="27636"/>
          <ac:spMkLst>
            <pc:docMk/>
            <pc:sldMk cId="3619504992" sldId="549"/>
            <ac:spMk id="3" creationId="{225A7040-D0B5-4751-A84D-2C0C9B063225}"/>
          </ac:spMkLst>
        </pc:spChg>
        <pc:spChg chg="mod topLvl">
          <ac:chgData name="Thomas Nield" userId="e7924354f0a44a8c" providerId="LiveId" clId="{649D130A-DCE9-48A9-86C8-338B4A8DAE27}" dt="2020-09-19T14:44:22.822" v="326" actId="1076"/>
          <ac:spMkLst>
            <pc:docMk/>
            <pc:sldMk cId="3619504992" sldId="549"/>
            <ac:spMk id="5" creationId="{301AA9D5-08F1-4CA0-9F70-F5D1AB5720D0}"/>
          </ac:spMkLst>
        </pc:spChg>
        <pc:spChg chg="mod topLvl">
          <ac:chgData name="Thomas Nield" userId="e7924354f0a44a8c" providerId="LiveId" clId="{649D130A-DCE9-48A9-86C8-338B4A8DAE27}" dt="2020-09-19T14:42:03.714" v="310" actId="6549"/>
          <ac:spMkLst>
            <pc:docMk/>
            <pc:sldMk cId="3619504992" sldId="549"/>
            <ac:spMk id="13" creationId="{732A2681-375A-4D06-8E3B-3F43B3F6A475}"/>
          </ac:spMkLst>
        </pc:spChg>
        <pc:spChg chg="del mod">
          <ac:chgData name="Thomas Nield" userId="e7924354f0a44a8c" providerId="LiveId" clId="{649D130A-DCE9-48A9-86C8-338B4A8DAE27}" dt="2020-09-19T14:41:42.135" v="308" actId="478"/>
          <ac:spMkLst>
            <pc:docMk/>
            <pc:sldMk cId="3619504992" sldId="549"/>
            <ac:spMk id="14" creationId="{92A20F2C-DD67-4863-822A-C48771379A50}"/>
          </ac:spMkLst>
        </pc:spChg>
        <pc:spChg chg="del mod topLvl">
          <ac:chgData name="Thomas Nield" userId="e7924354f0a44a8c" providerId="LiveId" clId="{649D130A-DCE9-48A9-86C8-338B4A8DAE27}" dt="2020-09-19T14:42:22.371" v="314" actId="478"/>
          <ac:spMkLst>
            <pc:docMk/>
            <pc:sldMk cId="3619504992" sldId="549"/>
            <ac:spMk id="15" creationId="{C56C89D9-1273-4C75-9254-B41C5C8890EE}"/>
          </ac:spMkLst>
        </pc:spChg>
        <pc:spChg chg="del mod topLvl">
          <ac:chgData name="Thomas Nield" userId="e7924354f0a44a8c" providerId="LiveId" clId="{649D130A-DCE9-48A9-86C8-338B4A8DAE27}" dt="2020-09-19T14:42:14.828" v="312" actId="478"/>
          <ac:spMkLst>
            <pc:docMk/>
            <pc:sldMk cId="3619504992" sldId="549"/>
            <ac:spMk id="16" creationId="{BC9810B2-8F4E-4728-BE1C-FEAEE46D7602}"/>
          </ac:spMkLst>
        </pc:spChg>
        <pc:spChg chg="add mod">
          <ac:chgData name="Thomas Nield" userId="e7924354f0a44a8c" providerId="LiveId" clId="{649D130A-DCE9-48A9-86C8-338B4A8DAE27}" dt="2020-09-19T14:47:38.344" v="504" actId="14100"/>
          <ac:spMkLst>
            <pc:docMk/>
            <pc:sldMk cId="3619504992" sldId="549"/>
            <ac:spMk id="20" creationId="{3432702E-306B-484B-8636-6E5A20F98074}"/>
          </ac:spMkLst>
        </pc:spChg>
        <pc:grpChg chg="add del mod">
          <ac:chgData name="Thomas Nield" userId="e7924354f0a44a8c" providerId="LiveId" clId="{649D130A-DCE9-48A9-86C8-338B4A8DAE27}" dt="2020-09-19T14:41:47.997" v="309" actId="165"/>
          <ac:grpSpMkLst>
            <pc:docMk/>
            <pc:sldMk cId="3619504992" sldId="549"/>
            <ac:grpSpMk id="4" creationId="{4D7A9C15-E131-4827-B921-386C3CA6C105}"/>
          </ac:grpSpMkLst>
        </pc:grp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6" creationId="{CCADDA08-8DA0-4D72-BB72-249CCC5A0D2F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7" creationId="{566B0A99-CA7F-4F83-80BD-961254B60E0A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8" creationId="{F3CE5BD1-3919-42E7-A4C1-DA9E75F073A4}"/>
          </ac:cxnSpMkLst>
        </pc:cxnChg>
        <pc:cxnChg chg="mod topLvl">
          <ac:chgData name="Thomas Nield" userId="e7924354f0a44a8c" providerId="LiveId" clId="{649D130A-DCE9-48A9-86C8-338B4A8DAE27}" dt="2020-09-19T14:43:59.438" v="323" actId="1582"/>
          <ac:cxnSpMkLst>
            <pc:docMk/>
            <pc:sldMk cId="3619504992" sldId="549"/>
            <ac:cxnSpMk id="9" creationId="{32E0AADE-E668-4BEB-892D-B1C983C00F73}"/>
          </ac:cxnSpMkLst>
        </pc:cxnChg>
        <pc:cxnChg chg="del mod topLvl">
          <ac:chgData name="Thomas Nield" userId="e7924354f0a44a8c" providerId="LiveId" clId="{649D130A-DCE9-48A9-86C8-338B4A8DAE27}" dt="2020-09-19T14:42:11.472" v="311" actId="478"/>
          <ac:cxnSpMkLst>
            <pc:docMk/>
            <pc:sldMk cId="3619504992" sldId="549"/>
            <ac:cxnSpMk id="10" creationId="{0C342C55-0DBA-4E8A-A58F-0AB0B7BFB490}"/>
          </ac:cxnSpMkLst>
        </pc:cxnChg>
        <pc:cxnChg chg="del mod topLvl">
          <ac:chgData name="Thomas Nield" userId="e7924354f0a44a8c" providerId="LiveId" clId="{649D130A-DCE9-48A9-86C8-338B4A8DAE27}" dt="2020-09-19T14:42:19.140" v="313" actId="478"/>
          <ac:cxnSpMkLst>
            <pc:docMk/>
            <pc:sldMk cId="3619504992" sldId="549"/>
            <ac:cxnSpMk id="11" creationId="{B2BC8BEF-EB09-4BC2-8567-49D8ACC5C2C3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12" creationId="{A182BC9F-CBB4-4F91-A281-860CAA7DC6DD}"/>
          </ac:cxnSpMkLst>
        </pc:cxnChg>
        <pc:cxnChg chg="add mod">
          <ac:chgData name="Thomas Nield" userId="e7924354f0a44a8c" providerId="LiveId" clId="{649D130A-DCE9-48A9-86C8-338B4A8DAE27}" dt="2020-09-19T14:43:24.013" v="320" actId="1582"/>
          <ac:cxnSpMkLst>
            <pc:docMk/>
            <pc:sldMk cId="3619504992" sldId="549"/>
            <ac:cxnSpMk id="17" creationId="{DAFEEBBF-1A24-4D86-96BA-FD4972A8CABB}"/>
          </ac:cxnSpMkLst>
        </pc:cxnChg>
      </pc:sldChg>
      <pc:sldChg chg="addSp delSp modSp add del mod">
        <pc:chgData name="Thomas Nield" userId="e7924354f0a44a8c" providerId="LiveId" clId="{649D130A-DCE9-48A9-86C8-338B4A8DAE27}" dt="2020-09-19T15:18:58.132" v="2836" actId="2696"/>
        <pc:sldMkLst>
          <pc:docMk/>
          <pc:sldMk cId="2816335934" sldId="550"/>
        </pc:sldMkLst>
        <pc:spChg chg="mod">
          <ac:chgData name="Thomas Nield" userId="e7924354f0a44a8c" providerId="LiveId" clId="{649D130A-DCE9-48A9-86C8-338B4A8DAE27}" dt="2020-09-19T15:14:31.458" v="2402" actId="20577"/>
          <ac:spMkLst>
            <pc:docMk/>
            <pc:sldMk cId="2816335934" sldId="550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19T15:06:03.349" v="1782" actId="478"/>
          <ac:spMkLst>
            <pc:docMk/>
            <pc:sldMk cId="2816335934" sldId="550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16" creationId="{A608A7AA-BF11-4F5D-B9E2-B371EB8D0946}"/>
          </ac:spMkLst>
        </pc:spChg>
        <pc:spChg chg="mod">
          <ac:chgData name="Thomas Nield" userId="e7924354f0a44a8c" providerId="LiveId" clId="{649D130A-DCE9-48A9-86C8-338B4A8DAE27}" dt="2020-09-19T15:13:23.832" v="2288" actId="20577"/>
          <ac:spMkLst>
            <pc:docMk/>
            <pc:sldMk cId="2816335934" sldId="550"/>
            <ac:spMk id="118" creationId="{3306E91B-0B95-40CA-849C-4D5D09D3AA1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0" creationId="{28400465-AF7D-4294-9B0D-17EC4CD321E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1" creationId="{79A9F49E-3078-49D1-B472-78928A42164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2" creationId="{05DD9B7A-D970-45B4-AB5A-04A7D7194B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3" creationId="{FD842034-C6EB-4E01-B82D-AF539ADA3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4" creationId="{BCD6147E-8E92-4C11-A25C-E13899011DB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5" creationId="{F69C7EB3-80B1-43A8-8FBE-B5C7A0F0EC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6" creationId="{4C83BDC6-6C7D-4174-98C5-09C639EF216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7" creationId="{90CFFDD2-41CA-4A3D-8837-CAA9373046F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8" creationId="{4BFA44DF-F654-45A3-A405-6050CC775A5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9" creationId="{5EA8E452-DB5B-4D55-991C-626D456880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0" creationId="{E39CAB5B-CDE7-4F82-A9C5-7F7BEA9471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1" creationId="{6BDEDB51-5B95-4518-95F5-9450127744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2" creationId="{866CA260-238F-4487-952C-3EE63ED7609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3" creationId="{72D356C7-63FE-40F1-B85C-37162830243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4" creationId="{D3D8E6DD-568E-488D-8003-11494CDFCF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5" creationId="{BB44499F-202E-43F7-8569-B66A8577532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6" creationId="{09BC60FC-ABA3-4A58-B2E2-156641B4B89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7" creationId="{F5327806-0946-41E6-8064-E81A0E27385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8" creationId="{6A928F31-CB54-44AB-8A91-CE87630DCA8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9" creationId="{E5FEDB1A-18D0-481D-A022-B61E6EFEF0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0" creationId="{A8BCF5D2-9286-46B3-8930-12122FA0B26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1" creationId="{FECD8C49-2DD3-4038-ADAE-753B0D64F77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2" creationId="{645312C5-8655-44BA-9AEB-F25FCDC4E7B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3" creationId="{369F95AA-6AD0-4C00-AE82-D96C9E6D42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4" creationId="{5AF3F079-532E-4C4A-9739-17958ACBB69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5" creationId="{340C4CC1-0E62-4103-9A02-4CAD31A234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6" creationId="{46882B28-4589-481F-B590-86B342D9F6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7" creationId="{1B1201D5-F501-4D0B-9760-D8A38E975F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8" creationId="{2785EC5B-909C-436D-B4AB-F68F8C3471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9" creationId="{270E9D4B-BEEA-4AF9-A83A-47BC80CFC4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0" creationId="{9724F6FF-2F92-4FE2-BBBC-4DA66F9190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1" creationId="{0B3CE748-9896-43E9-8636-0D7C4FA9C5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2" creationId="{4DF08925-5337-47BA-B27D-C95FB06D598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3" creationId="{B9EE99D6-76F8-4574-A14C-3668348E219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4" creationId="{F37A56AB-182E-4269-9295-E198F1CC2F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5" creationId="{CA7C7074-D0FC-4E11-A0D9-1FEBA03D3E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6" creationId="{99322ECB-BD42-45A0-A3ED-A9BF36EEF71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7" creationId="{53783586-B451-4CD9-A3B0-8FA451C95EC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8" creationId="{3BDC0284-F1DB-4470-B8E4-56195734338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9" creationId="{06FA9911-F1B3-429A-A797-DFEA5498D7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0" creationId="{CC81CDF9-9AA6-49E8-89BE-FA3D24E052F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1" creationId="{4AF616ED-F026-42CE-B6C4-F2A8DF4E88D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2" creationId="{64955778-BACD-48DA-8B3F-3AB77EA41D7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3" creationId="{66EECB46-6796-43E5-A0BB-AEF421F62F5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4" creationId="{BE881A57-6B8F-4EBA-AD35-35285568BD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5" creationId="{CB9A9DD4-80E7-425D-AA51-CA76275FFAF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6" creationId="{5E500AA1-7E0A-4C51-A3A7-453FD37BB21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7" creationId="{E42B71A5-79FB-4A45-BECE-EDB94EC857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8" creationId="{4823EE78-E8F2-4367-831E-BB3D960BDF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9" creationId="{AF1DA8E7-3899-4FF2-A98C-D4133357B5E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0" creationId="{FD68EA68-5366-49B9-895E-0F0EC189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1" creationId="{B3D3C826-32E2-45AB-9C99-A3928C2FBB6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2" creationId="{287F026A-4BA5-4B17-A25D-F29DE5EAFD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3" creationId="{89349D8C-4665-492F-927E-6EBB685ED6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4" creationId="{F42D8713-CDD3-4FC3-9963-A696195471D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5" creationId="{02CF785B-360A-4064-A2EC-E0C16FC61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6" creationId="{B8A0C6F5-7A6F-4086-9DD7-52B31919298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7" creationId="{0A7C6CC8-E510-4933-BA7A-48B8CAC6615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8" creationId="{761E4CE5-C2AF-4BE7-B149-D838F9514F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9" creationId="{A459545D-9D93-46BF-B5D3-17D94F45C93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0" creationId="{4A25FAAA-1713-435E-BE60-DD453360EEF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1" creationId="{DE1A82D4-76FA-432A-9C09-4CA0EE2EAB2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2" creationId="{FBFB068C-941B-4CF6-A367-B0CF1A26BDD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3" creationId="{DF9E216C-FA03-4E2F-B038-962437236BD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4" creationId="{E928A7A8-2860-4CC8-9876-3C3B58B3CE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5" creationId="{DA408079-4E80-4FC1-AD9A-39F4DE301B7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6" creationId="{5BE4CC8C-79C3-484A-A03D-4EA5AF91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7" creationId="{F0BBB402-3A87-485A-A2F5-E5ABB3010A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8" creationId="{3B9588E6-ACAB-4508-AF15-163528EE4E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9" creationId="{1F4BA3E7-FAAE-4C4F-BE6D-ADB7F8987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0" creationId="{02A7883A-B781-49CB-B7AD-B2C6B726D83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1" creationId="{00944BD0-B21C-4F6D-B473-01B27E943E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2" creationId="{A1D6EF80-BF5C-4D7C-B9AC-1BCEEFBBE69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3" creationId="{C6ACAEF2-9F9A-4A16-8038-106FF9BAD54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4" creationId="{DF07230B-7ADA-477D-BB97-C95A10946E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5" creationId="{B135CCE7-EF1B-49F9-B5F2-4FDD7BF3A4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6" creationId="{FCBB2C83-9C51-4445-890A-64A91516D3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7" creationId="{30A8DDE2-D3C3-466B-B728-FFC1937F9D4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8" creationId="{67433FF2-87B2-4997-92D3-708EC3FD321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9" creationId="{5DE0C4B8-7933-4F96-8FC6-895A7813640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00" creationId="{A6589B53-0C97-41AA-9D19-C201085FFA5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8" creationId="{3C56F082-2F52-49B6-A7D1-32A942A1521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9" creationId="{EF0665C6-505D-4DB4-8E25-12B8E08124C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25" creationId="{7A56BF62-4177-445B-90DE-EB1AB891991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49" creationId="{E675CE01-7F11-46FC-932A-8C6177CEE8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0" creationId="{BAE9AD34-FD6E-4946-B30E-A1D4F60533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1" creationId="{AF3A67B6-36A2-4DBB-BB2A-3B387E015FC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2" creationId="{7C23335E-FE64-49E8-84EE-35F2FFB06A8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3" creationId="{BACA09AE-6A16-4BD8-9078-668D1D2A2CF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4" creationId="{45A1DF8B-DC59-4861-90FE-495F4F3A962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5" creationId="{C02A2DAD-C998-428E-A9F9-560C5774A5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6" creationId="{4EE56E3F-1CA0-4EA6-8FB0-3CABF15CDC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7" creationId="{E4A3480F-0997-4E4D-A39A-62BAA6BFED6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8" creationId="{336242E5-9D8B-4E97-98F4-F51538F499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9" creationId="{127A16A6-481B-4562-B938-7A734A0FE84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0" creationId="{1126AF6D-BE7C-4B44-94AE-BB31E94163A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1" creationId="{0A3F89A4-1607-409E-90B6-E745DFF722D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2" creationId="{AD077FB8-88E4-47D1-89F1-26601E3EBE9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3" creationId="{20287556-16F1-4E7A-BAB2-553074157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4" creationId="{28D0613E-024E-4A17-96F4-482A14CD4B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5" creationId="{EBC9BFA2-8FC8-4170-B1BF-608EB8314848}"/>
          </ac:spMkLst>
        </pc:s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2" creationId="{12054FE2-AD6D-4D90-9E52-A3418FE383F7}"/>
          </ac:grpSpMkLst>
        </pc:grpChg>
        <pc:grpChg chg="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4" creationId="{3093C9CD-8D90-4DA5-B3F3-D71CBAC7EE28}"/>
          </ac:grpSpMkLst>
        </pc:gr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06:03.349" v="1782" actId="478"/>
          <ac:cxnSpMkLst>
            <pc:docMk/>
            <pc:sldMk cId="2816335934" sldId="550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5:13:18.149" v="2286" actId="14100"/>
          <ac:cxnSpMkLst>
            <pc:docMk/>
            <pc:sldMk cId="2816335934" sldId="550"/>
            <ac:cxnSpMk id="117" creationId="{35071D5C-0D49-4884-A958-215E78894C79}"/>
          </ac:cxnSpMkLst>
        </pc:cxnChg>
        <pc:cxnChg chg="mod">
          <ac:chgData name="Thomas Nield" userId="e7924354f0a44a8c" providerId="LiveId" clId="{649D130A-DCE9-48A9-86C8-338B4A8DAE27}" dt="2020-09-19T15:06:19.110" v="1785"/>
          <ac:cxnSpMkLst>
            <pc:docMk/>
            <pc:sldMk cId="2816335934" sldId="550"/>
            <ac:cxnSpMk id="119" creationId="{E9FB4A44-3E4A-4036-B7E7-5990122B39D1}"/>
          </ac:cxnSpMkLst>
        </pc:cxnChg>
      </pc:sldChg>
      <pc:sldChg chg="add del">
        <pc:chgData name="Thomas Nield" userId="e7924354f0a44a8c" providerId="LiveId" clId="{649D130A-DCE9-48A9-86C8-338B4A8DAE27}" dt="2020-09-19T15:06:17.434" v="1784"/>
        <pc:sldMkLst>
          <pc:docMk/>
          <pc:sldMk cId="380288121" sldId="551"/>
        </pc:sldMkLst>
      </pc:sldChg>
      <pc:sldChg chg="new del">
        <pc:chgData name="Thomas Nield" userId="e7924354f0a44a8c" providerId="LiveId" clId="{649D130A-DCE9-48A9-86C8-338B4A8DAE27}" dt="2020-09-19T15:14:45.207" v="2405" actId="2696"/>
        <pc:sldMkLst>
          <pc:docMk/>
          <pc:sldMk cId="2980122981" sldId="551"/>
        </pc:sldMkLst>
      </pc:sldChg>
      <pc:sldChg chg="addSp delSp modSp add mod">
        <pc:chgData name="Thomas Nield" userId="e7924354f0a44a8c" providerId="LiveId" clId="{649D130A-DCE9-48A9-86C8-338B4A8DAE27}" dt="2020-09-20T13:31:55.654" v="8450" actId="20577"/>
        <pc:sldMkLst>
          <pc:docMk/>
          <pc:sldMk cId="3133033514" sldId="552"/>
        </pc:sldMkLst>
        <pc:spChg chg="mod">
          <ac:chgData name="Thomas Nield" userId="e7924354f0a44a8c" providerId="LiveId" clId="{649D130A-DCE9-48A9-86C8-338B4A8DAE27}" dt="2020-09-19T15:18:01.173" v="2733" actId="20577"/>
          <ac:spMkLst>
            <pc:docMk/>
            <pc:sldMk cId="3133033514" sldId="552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31:55.654" v="8450" actId="20577"/>
          <ac:spMkLst>
            <pc:docMk/>
            <pc:sldMk cId="3133033514" sldId="552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2:29:07.371" v="5502"/>
          <ac:spMkLst>
            <pc:docMk/>
            <pc:sldMk cId="3133033514" sldId="552"/>
            <ac:spMk id="8" creationId="{6527C0F9-D270-473F-B1A9-02FEACD3B3DC}"/>
          </ac:spMkLst>
        </pc:spChg>
        <pc:spChg chg="add del">
          <ac:chgData name="Thomas Nield" userId="e7924354f0a44a8c" providerId="LiveId" clId="{649D130A-DCE9-48A9-86C8-338B4A8DAE27}" dt="2020-09-19T16:07:02.534" v="3512" actId="22"/>
          <ac:spMkLst>
            <pc:docMk/>
            <pc:sldMk cId="3133033514" sldId="552"/>
            <ac:spMk id="9" creationId="{BDF6CBB9-CC68-4241-BCAB-65FF354DC6B9}"/>
          </ac:spMkLst>
        </pc:spChg>
        <pc:spChg chg="add mod">
          <ac:chgData name="Thomas Nield" userId="e7924354f0a44a8c" providerId="LiveId" clId="{649D130A-DCE9-48A9-86C8-338B4A8DAE27}" dt="2020-09-20T12:28:18.331" v="5493" actId="1076"/>
          <ac:spMkLst>
            <pc:docMk/>
            <pc:sldMk cId="3133033514" sldId="552"/>
            <ac:spMk id="111" creationId="{6C543AD3-2B09-4A20-8786-AFD7A0ABCB5C}"/>
          </ac:spMkLst>
        </pc:spChg>
        <pc:spChg chg="add mod">
          <ac:chgData name="Thomas Nield" userId="e7924354f0a44a8c" providerId="LiveId" clId="{649D130A-DCE9-48A9-86C8-338B4A8DAE27}" dt="2020-09-20T12:28:25.948" v="5496" actId="1076"/>
          <ac:spMkLst>
            <pc:docMk/>
            <pc:sldMk cId="3133033514" sldId="552"/>
            <ac:spMk id="115" creationId="{2C482995-0ECD-434E-9450-450A9B273FA0}"/>
          </ac:spMkLst>
        </pc:spChg>
        <pc:spChg chg="del">
          <ac:chgData name="Thomas Nield" userId="e7924354f0a44a8c" providerId="LiveId" clId="{649D130A-DCE9-48A9-86C8-338B4A8DAE27}" dt="2020-09-19T15:17:37.615" v="2691" actId="478"/>
          <ac:spMkLst>
            <pc:docMk/>
            <pc:sldMk cId="3133033514" sldId="552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6" creationId="{BDEB4ED6-2F2E-4757-8948-01C2020F92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8" creationId="{00A47723-3F1D-4A02-8C79-62877DDA627A}"/>
          </ac:spMkLst>
        </pc:spChg>
        <pc:spChg chg="del mod">
          <ac:chgData name="Thomas Nield" userId="e7924354f0a44a8c" providerId="LiveId" clId="{649D130A-DCE9-48A9-86C8-338B4A8DAE27}" dt="2020-09-20T12:22:29.902" v="5436" actId="478"/>
          <ac:spMkLst>
            <pc:docMk/>
            <pc:sldMk cId="3133033514" sldId="552"/>
            <ac:spMk id="120" creationId="{54EBCC46-FE6F-44A1-807D-D533B2D9438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1" creationId="{C1633E98-BEE2-4C6E-B295-5FDD1593301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2" creationId="{7B34FC74-1003-42FB-81F2-471670304DD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3" creationId="{CC37C166-70FC-4748-BDE4-B4A5C4AC24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4" creationId="{D9065A0F-B047-4389-AEBB-5DE527CB36D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5" creationId="{8636C0AF-526F-4F94-8419-75B24FCBDD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6" creationId="{62D65A70-58A0-4256-B6D7-AF8263584BA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7" creationId="{36BB0E85-B24F-4D4C-AA95-88BE91DBF32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8" creationId="{7C3F41B1-1F02-4311-A20B-B2A404566FC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9" creationId="{09E53EED-4E97-44AF-99B8-E1FDE353619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0" creationId="{092E4518-F10C-47E2-BF04-02BFE46473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1" creationId="{E5DA9F6B-EC24-4061-9537-55BFD37E661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2" creationId="{43B72138-F1BE-416A-8C5C-C3CA45211BF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3" creationId="{B7122195-FA58-4F0A-980E-CE55971305B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4" creationId="{DFBF7560-6546-45DD-88E9-BA43D6A0F88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5" creationId="{A3CC009E-B061-49A8-8844-A00A8DBD174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6" creationId="{B4A599F2-08C3-4DE9-B623-C181E7E18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7" creationId="{7945A517-FBE0-49FB-AEFA-8ECE65D9EC1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8" creationId="{C85CC74B-BF36-4934-AEA4-58455DE8581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9" creationId="{C0B8B657-A2C8-4FF9-85C8-C1FC2E4A14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0" creationId="{774594CF-5D5B-4547-A989-5A76FA5B7E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1" creationId="{559B22B3-B141-4ECF-8E9B-6995A75AEA6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2" creationId="{72A5D890-DF18-46AB-A59C-ED98414190F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3" creationId="{57F70D85-8A13-4C07-A8BD-29ED8FCE2F6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4" creationId="{8B0167D9-2E5C-476D-AD09-116C77AC752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5" creationId="{4124070C-D1F7-443F-82D0-C66DF56732D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6" creationId="{0EACE9CF-0FA4-4895-B823-FE5F33E32C8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7" creationId="{0FA65E95-BEEC-4D1F-9094-21D5EF1679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8" creationId="{CD751E5D-F3D8-4071-A12A-51C458A4A4A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9" creationId="{B730C79B-4D4C-4465-A15B-F75FEB5512B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0" creationId="{D1DF850A-FCDF-41C9-AE3C-BC0CF73077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1" creationId="{70014A54-E73A-44E5-9381-A3B9FDAB0AB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2" creationId="{4A6D4A0B-39C9-4080-8185-20AA0816537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3" creationId="{281BF5E0-DFBC-4EF3-A438-33C1BFCB449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4" creationId="{C290AD12-BA20-4653-9799-5AE933A60CE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5" creationId="{76B1B22A-55EB-4EA6-97F1-421240D0F91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6" creationId="{54EE537A-E338-4E69-971C-160D9B9DAA6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7" creationId="{F3DB83E1-BE26-4B2A-95EA-EAD7AF4D835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8" creationId="{44252B46-F9E6-4C3F-9915-190818F1E87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9" creationId="{98059071-5E96-40C7-B008-B2B2EB940B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0" creationId="{22950D6C-DA85-46B7-A7C4-D1230187A39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1" creationId="{0CB9670C-6DFA-4A31-8C08-3E25E2D771F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2" creationId="{98ABD33C-5267-4ABE-9601-621FDEEA24B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3" creationId="{225229EC-CA7B-4BA2-B3E0-646DBD06CE0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4" creationId="{E3CD431B-B50E-432D-8115-C20863475A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5" creationId="{B4595B03-3280-4FB4-BA1E-D4D6ADAB832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6" creationId="{1585BE45-0C5D-4309-9E93-E8DF1EFECA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7" creationId="{ECEE158D-2112-48BC-A232-DF0FAB91D16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8" creationId="{C7B1CEC9-9290-4CF0-B731-3E3973A15EB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9" creationId="{1ABDEF61-B561-47CF-88A9-B3DAB23769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0" creationId="{C930F6F6-A6BF-4830-8A94-099DBFACAB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1" creationId="{31B89875-3ECA-43E6-BC4F-5BBDFE641E0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2" creationId="{B89CDA4A-E2DB-4851-9D2B-75C3D900A64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3" creationId="{42037BEA-978C-4D4C-8203-196A8416553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4" creationId="{90AC5B4F-1337-4079-96C0-9F2A3277CED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5" creationId="{8D4A90FB-DFD7-4A04-B1CE-384576F5A3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6" creationId="{5E5EC674-0CCC-4C82-93DE-7DE1F78756C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7" creationId="{83B1CB89-0E98-4718-81E8-813230B716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8" creationId="{191ED0AB-E118-4FD9-917C-0B69DE215E4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9" creationId="{3B5CFA40-A7E9-46B8-91D8-E35F3EE6669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0" creationId="{B6FB96E1-303A-46CD-84E3-B3239C4991B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1" creationId="{3DC92FAF-E1A7-4FC8-B5D9-8396DE37D7E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2" creationId="{83B45AA5-66DD-41E3-AB0B-B26B8052466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3" creationId="{1C2D1A30-3079-4DEE-BCF2-F0B445F6180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4" creationId="{9DE21E96-FC41-4EC9-BEBC-3DFCCA3E5C6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5" creationId="{883C151B-7CA1-4FA2-A722-FCD1872465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6" creationId="{A4F59BBF-4586-4A1A-865F-1DC6E3369B3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7" creationId="{46C1ECB9-9194-4475-A416-4D75045A4A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8" creationId="{A334E944-092F-45E6-85DC-93E4ABD221D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9" creationId="{00390A6C-D664-46F9-B489-BACE6E6757F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0" creationId="{A959DF4B-38B4-46BB-A19F-2D67BFD062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1" creationId="{93750DA8-D624-4472-8B06-6B90BDC484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2" creationId="{E4C47BA5-383B-42DD-844B-45EDE8A663D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3" creationId="{431EEBFC-9439-4B1E-BB7D-6415AB978B1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4" creationId="{778D4F62-5B63-4500-876D-6AFE0980D67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5" creationId="{3DB5E314-EA1A-485A-9663-88C57DA4D62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6" creationId="{737DEF7D-6DBC-419C-9256-C5832FA5A01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7" creationId="{54F1D3F4-42B9-4CDA-9454-D73174A5F6D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8" creationId="{098A5913-12DF-4EF4-89E5-D9E161530A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9" creationId="{F700958C-825B-4022-89E9-770E14B2470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00" creationId="{1DFC2ED9-4019-4423-8BD6-EEF0C02629F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8" creationId="{15E0ACB8-1E2E-4DAB-A686-2289050E78A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9" creationId="{58D4599C-5B0B-44B5-A299-C31E77E33CF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25" creationId="{F63ADF12-671B-4ED4-BAAE-32AB1FF461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49" creationId="{10C79401-B8AA-4F7E-9CE4-F13F15D3482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0" creationId="{E58B742F-7A2D-4ED4-B94A-6CFBB9932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1" creationId="{C973B235-9821-43F2-A0FE-FCDA1B0BC6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2" creationId="{1A137BF5-7BA7-463D-AE46-51E1FBBB879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3" creationId="{2DFE5D79-7FF1-4F31-B294-D9BA0F0113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4" creationId="{F498CFDD-64EE-44C7-BD81-0F1835D130E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5" creationId="{F77CCABB-B30F-48FB-A746-174845F10C4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6" creationId="{ACDE220B-E67B-4482-8E0E-B4130984237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7" creationId="{3BEE0A3F-FB28-4727-9884-1F4FE54C66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8" creationId="{8CE8112B-3053-4295-B20C-E5B8CAD6321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9" creationId="{DE78B51B-0854-43FE-8A6C-521D975C922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0" creationId="{7DE19BC7-E658-44F5-B521-8F704BEE919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1" creationId="{9F444D24-57ED-4303-BACB-E3E8D84ED25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2" creationId="{1BA2ACF1-901E-4349-B364-F06E7544ED0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3" creationId="{35533079-1474-4586-A95E-8A5F0C6963D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4" creationId="{92E14843-BD59-4634-83DD-B856B41ECE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5" creationId="{C2EEC9B7-C9AC-45CB-96C5-D2D3BC91CFC2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6" creationId="{8891A37A-0D5F-42E6-A701-B37EAEBDF2BA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7" creationId="{AD6B0C28-1FD0-4AE3-BAED-12CE27C095DF}"/>
          </ac:spMkLst>
        </pc:s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20T12:28:21.647" v="5495" actId="1076"/>
          <ac:grpSpMkLst>
            <pc:docMk/>
            <pc:sldMk cId="3133033514" sldId="552"/>
            <ac:grpSpMk id="112" creationId="{3C92D9E8-9FEB-4ECB-AF2A-80EA56EE28F0}"/>
          </ac:grpSpMkLst>
        </pc:grpChg>
        <pc:grpChg chg="mod">
          <ac:chgData name="Thomas Nield" userId="e7924354f0a44a8c" providerId="LiveId" clId="{649D130A-DCE9-48A9-86C8-338B4A8DAE27}" dt="2020-09-19T15:17:38.418" v="2692"/>
          <ac:grpSpMkLst>
            <pc:docMk/>
            <pc:sldMk cId="3133033514" sldId="552"/>
            <ac:grpSpMk id="114" creationId="{FDEC2613-877D-4F87-A082-D65888CC8D52}"/>
          </ac:grpSpMkLst>
        </pc:gr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17:37.615" v="2691" actId="478"/>
          <ac:cxnSpMkLst>
            <pc:docMk/>
            <pc:sldMk cId="3133033514" sldId="552"/>
            <ac:cxnSpMk id="113" creationId="{AC1BAE81-C5B2-4992-BA22-B8720B94A3F0}"/>
          </ac:cxnSpMkLst>
        </pc:cxnChg>
        <pc:cxnChg chg="add mod">
          <ac:chgData name="Thomas Nield" userId="e7924354f0a44a8c" providerId="LiveId" clId="{649D130A-DCE9-48A9-86C8-338B4A8DAE27}" dt="2020-09-20T12:28:00.515" v="5490" actId="14100"/>
          <ac:cxnSpMkLst>
            <pc:docMk/>
            <pc:sldMk cId="3133033514" sldId="552"/>
            <ac:cxnSpMk id="113" creationId="{D97E633D-40FF-4205-A3E8-AA5290FE1D0B}"/>
          </ac:cxnSpMkLst>
        </pc:cxnChg>
        <pc:cxnChg chg="mod">
          <ac:chgData name="Thomas Nield" userId="e7924354f0a44a8c" providerId="LiveId" clId="{649D130A-DCE9-48A9-86C8-338B4A8DAE27}" dt="2020-09-19T15:17:38.418" v="2692"/>
          <ac:cxnSpMkLst>
            <pc:docMk/>
            <pc:sldMk cId="3133033514" sldId="552"/>
            <ac:cxnSpMk id="117" creationId="{8683B63C-E128-4CD3-B1E6-B1C007D338CD}"/>
          </ac:cxnSpMkLst>
        </pc:cxnChg>
        <pc:cxnChg chg="del mod">
          <ac:chgData name="Thomas Nield" userId="e7924354f0a44a8c" providerId="LiveId" clId="{649D130A-DCE9-48A9-86C8-338B4A8DAE27}" dt="2020-09-20T12:22:28.635" v="5435" actId="478"/>
          <ac:cxnSpMkLst>
            <pc:docMk/>
            <pc:sldMk cId="3133033514" sldId="552"/>
            <ac:cxnSpMk id="119" creationId="{EDDB5796-0F09-48A4-8097-94AAE48E5894}"/>
          </ac:cxnSpMkLst>
        </pc:cxnChg>
        <pc:cxnChg chg="add mod">
          <ac:chgData name="Thomas Nield" userId="e7924354f0a44a8c" providerId="LiveId" clId="{649D130A-DCE9-48A9-86C8-338B4A8DAE27}" dt="2020-09-20T12:28:08.209" v="5491" actId="14100"/>
          <ac:cxnSpMkLst>
            <pc:docMk/>
            <pc:sldMk cId="3133033514" sldId="552"/>
            <ac:cxnSpMk id="201" creationId="{68F555EF-5F9D-4B79-A30B-0A94DB2E0339}"/>
          </ac:cxnSpMkLst>
        </pc:cxnChg>
        <pc:cxnChg chg="add mod">
          <ac:chgData name="Thomas Nield" userId="e7924354f0a44a8c" providerId="LiveId" clId="{649D130A-DCE9-48A9-86C8-338B4A8DAE27}" dt="2020-09-20T12:24:19.991" v="5449" actId="14861"/>
          <ac:cxnSpMkLst>
            <pc:docMk/>
            <pc:sldMk cId="3133033514" sldId="552"/>
            <ac:cxnSpMk id="202" creationId="{830316DA-042F-49B7-8585-3C61E7417F6F}"/>
          </ac:cxnSpMkLst>
        </pc:cxnChg>
        <pc:cxnChg chg="mod">
          <ac:chgData name="Thomas Nield" userId="e7924354f0a44a8c" providerId="LiveId" clId="{649D130A-DCE9-48A9-86C8-338B4A8DAE27}" dt="2020-09-19T15:17:15.544" v="2690" actId="14100"/>
          <ac:cxnSpMkLst>
            <pc:docMk/>
            <pc:sldMk cId="3133033514" sldId="552"/>
            <ac:cxnSpMk id="204" creationId="{720C576C-4FCF-4ABE-80EC-7563BCAEA481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8" creationId="{66DB02F1-9B17-4B5F-A62D-D2593B7303B9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9" creationId="{39879A31-309A-4A74-8198-DEE06202B618}"/>
          </ac:cxnSpMkLst>
        </pc:cxnChg>
        <pc:cxnChg chg="add del mod">
          <ac:chgData name="Thomas Nield" userId="e7924354f0a44a8c" providerId="LiveId" clId="{649D130A-DCE9-48A9-86C8-338B4A8DAE27}" dt="2020-09-19T16:07:19.647" v="3515" actId="21"/>
          <ac:cxnSpMkLst>
            <pc:docMk/>
            <pc:sldMk cId="3133033514" sldId="552"/>
            <ac:cxnSpMk id="271" creationId="{795ACF8A-11C1-4E5A-ADF7-FEF8A1A76C9B}"/>
          </ac:cxnSpMkLst>
        </pc:cxnChg>
      </pc:sldChg>
      <pc:sldChg chg="modSp add mod">
        <pc:chgData name="Thomas Nield" userId="e7924354f0a44a8c" providerId="LiveId" clId="{649D130A-DCE9-48A9-86C8-338B4A8DAE27}" dt="2020-09-20T12:35:10.022" v="5649" actId="20577"/>
        <pc:sldMkLst>
          <pc:docMk/>
          <pc:sldMk cId="450298527" sldId="553"/>
        </pc:sldMkLst>
        <pc:spChg chg="mod">
          <ac:chgData name="Thomas Nield" userId="e7924354f0a44a8c" providerId="LiveId" clId="{649D130A-DCE9-48A9-86C8-338B4A8DAE27}" dt="2020-09-20T12:35:10.022" v="5649" actId="20577"/>
          <ac:spMkLst>
            <pc:docMk/>
            <pc:sldMk cId="450298527" sldId="553"/>
            <ac:spMk id="3" creationId="{889B65F6-A36F-45C0-80A6-5076B1182011}"/>
          </ac:spMkLst>
        </pc:spChg>
        <pc:spChg chg="mod">
          <ac:chgData name="Thomas Nield" userId="e7924354f0a44a8c" providerId="LiveId" clId="{649D130A-DCE9-48A9-86C8-338B4A8DAE27}" dt="2020-09-20T11:57:08.017" v="4224" actId="1076"/>
          <ac:spMkLst>
            <pc:docMk/>
            <pc:sldMk cId="450298527" sldId="553"/>
            <ac:spMk id="205" creationId="{FA659F27-AD02-4443-B430-80320BCF869C}"/>
          </ac:spMkLst>
        </pc:spChg>
        <pc:spChg chg="mod">
          <ac:chgData name="Thomas Nield" userId="e7924354f0a44a8c" providerId="LiveId" clId="{649D130A-DCE9-48A9-86C8-338B4A8DAE27}" dt="2020-09-20T11:57:02.657" v="4223" actId="1076"/>
          <ac:spMkLst>
            <pc:docMk/>
            <pc:sldMk cId="450298527" sldId="553"/>
            <ac:spMk id="215" creationId="{CEDF5E8C-F7A6-4D6D-A95E-A4E0EE2EA3CE}"/>
          </ac:spMkLst>
        </pc:spChg>
        <pc:grpChg chg="mod">
          <ac:chgData name="Thomas Nield" userId="e7924354f0a44a8c" providerId="LiveId" clId="{649D130A-DCE9-48A9-86C8-338B4A8DAE27}" dt="2020-09-20T11:56:53.963" v="4220" actId="1076"/>
          <ac:grpSpMkLst>
            <pc:docMk/>
            <pc:sldMk cId="450298527" sldId="553"/>
            <ac:grpSpMk id="201" creationId="{6E8A58D6-4920-492B-ADCA-35787A93795C}"/>
          </ac:grpSpMkLst>
        </pc:grpChg>
        <pc:cxnChg chg="mod">
          <ac:chgData name="Thomas Nield" userId="e7924354f0a44a8c" providerId="LiveId" clId="{649D130A-DCE9-48A9-86C8-338B4A8DAE27}" dt="2020-09-20T11:57:00.026" v="4221" actId="14100"/>
          <ac:cxnSpMkLst>
            <pc:docMk/>
            <pc:sldMk cId="450298527" sldId="553"/>
            <ac:cxnSpMk id="204" creationId="{720C576C-4FCF-4ABE-80EC-7563BCAEA481}"/>
          </ac:cxnSpMkLst>
        </pc:cxnChg>
      </pc:sldChg>
      <pc:sldChg chg="add del">
        <pc:chgData name="Thomas Nield" userId="e7924354f0a44a8c" providerId="LiveId" clId="{649D130A-DCE9-48A9-86C8-338B4A8DAE27}" dt="2020-09-19T15:23:19.810" v="3063" actId="2890"/>
        <pc:sldMkLst>
          <pc:docMk/>
          <pc:sldMk cId="1558801715" sldId="553"/>
        </pc:sldMkLst>
      </pc:sldChg>
      <pc:sldChg chg="addSp modSp add mod">
        <pc:chgData name="Thomas Nield" userId="e7924354f0a44a8c" providerId="LiveId" clId="{649D130A-DCE9-48A9-86C8-338B4A8DAE27}" dt="2020-09-20T13:31:31.151" v="8443" actId="1076"/>
        <pc:sldMkLst>
          <pc:docMk/>
          <pc:sldMk cId="1397977462" sldId="554"/>
        </pc:sldMkLst>
        <pc:spChg chg="mod">
          <ac:chgData name="Thomas Nield" userId="e7924354f0a44a8c" providerId="LiveId" clId="{649D130A-DCE9-48A9-86C8-338B4A8DAE27}" dt="2020-09-20T12:20:12.485" v="5394"/>
          <ac:spMkLst>
            <pc:docMk/>
            <pc:sldMk cId="1397977462" sldId="554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02:44.767" v="6763" actId="14100"/>
          <ac:spMkLst>
            <pc:docMk/>
            <pc:sldMk cId="1397977462" sldId="554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31:31.151" v="8443" actId="1076"/>
          <ac:spMkLst>
            <pc:docMk/>
            <pc:sldMk cId="1397977462" sldId="554"/>
            <ac:spMk id="6" creationId="{76F952C3-C9F4-4E54-8064-027F7BE33E90}"/>
          </ac:spMkLst>
        </pc:spChg>
        <pc:spChg chg="mod">
          <ac:chgData name="Thomas Nield" userId="e7924354f0a44a8c" providerId="LiveId" clId="{649D130A-DCE9-48A9-86C8-338B4A8DAE27}" dt="2020-09-20T11:54:48.562" v="4182" actId="1076"/>
          <ac:spMkLst>
            <pc:docMk/>
            <pc:sldMk cId="1397977462" sldId="554"/>
            <ac:spMk id="118" creationId="{5CDA1946-3C80-414C-8717-493EF2DDB8E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119" creationId="{305935FD-8F33-42C8-91E4-F6F1B0E8DFEC}"/>
          </ac:spMkLst>
        </pc:spChg>
        <pc:spChg chg="mod">
          <ac:chgData name="Thomas Nield" userId="e7924354f0a44a8c" providerId="LiveId" clId="{649D130A-DCE9-48A9-86C8-338B4A8DAE27}" dt="2020-09-19T16:15:16.972" v="3809" actId="1076"/>
          <ac:spMkLst>
            <pc:docMk/>
            <pc:sldMk cId="1397977462" sldId="554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20T11:54:34.961" v="4179" actId="1076"/>
          <ac:spMkLst>
            <pc:docMk/>
            <pc:sldMk cId="1397977462" sldId="554"/>
            <ac:spMk id="201" creationId="{44A15F96-C820-47ED-B2B2-3B785C143EF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2" creationId="{8B4F2A29-423E-429E-8519-083EF804258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3" creationId="{814F8C58-44FF-4945-A622-997063715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4" creationId="{F3EAE102-E055-4B61-BDDB-BD1D871E7D0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5" creationId="{3F365320-54F6-4813-86A3-214043A1C2A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6" creationId="{3ADD45CA-5CE6-403E-BF69-663CE6E951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7" creationId="{12D83E60-1310-412C-B3BE-0D16086573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8" creationId="{CB59A500-0FFE-4CC5-A4F0-854E7A6E108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9" creationId="{7AE133DF-B69A-485D-9ADC-7E25CABD4BC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0" creationId="{F642C469-AA98-4DF2-936F-2CEAE7ED73F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1" creationId="{4B9AA25F-0F31-40F2-85D2-EB1EF689A07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2" creationId="{813311C5-D132-4E06-BEAB-EB62B62273C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3" creationId="{F922C881-F279-4513-AC98-7DA26F27796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4" creationId="{AA061DDB-B731-4161-90D6-EFADAB977B3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5" creationId="{9D711A90-49BD-4687-9177-D70A96C084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6" creationId="{0EAFD2A0-FC20-4D4A-9E62-3B19FF00DA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7" creationId="{71DF4A8B-AABA-4161-9E7C-3418068753EC}"/>
          </ac:spMkLst>
        </pc:spChg>
        <pc:spChg chg="mod">
          <ac:chgData name="Thomas Nield" userId="e7924354f0a44a8c" providerId="LiveId" clId="{649D130A-DCE9-48A9-86C8-338B4A8DAE27}" dt="2020-09-19T16:16:15.193" v="3820" actId="14100"/>
          <ac:spMkLst>
            <pc:docMk/>
            <pc:sldMk cId="1397977462" sldId="554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0" creationId="{0FA6C242-4514-410E-8D31-DAE6D42054B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1" creationId="{D0FD2E10-B7CB-4588-8073-51F3ACD7E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2" creationId="{15DCE92F-9F9E-4AE6-BC93-F2FFF128E5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3" creationId="{DA24794C-36CE-4B89-8246-0D358231E82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4" creationId="{B5FC4209-5F66-4A9C-9C35-CD94D75D8B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6" creationId="{869329ED-9261-4BE7-82A6-155124D3544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7" creationId="{2970D448-315E-47EE-9A5B-4B831F583A1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8" creationId="{F5F5701C-C55D-429D-B4F3-E0B9BC04A85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9" creationId="{0B68ED05-64EF-4DF6-8AE9-D0C4D3C5D1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0" creationId="{E9A4D7A1-873E-4E39-98E9-21101446374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1" creationId="{8B78A49B-C452-4EBF-B4C0-D4388C994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2" creationId="{3E44A20D-A8D6-4C60-AE99-B146A394177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3" creationId="{4CB0FC19-FC48-42A8-83D7-DD293966AF2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4" creationId="{8C9A3231-A1CA-48E4-9957-0852CE20050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5" creationId="{5919C4B7-4194-4C9E-8A2F-9830B1C73BC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6" creationId="{A9A99B91-72AB-4153-A261-E5834908CF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7" creationId="{DC1A455E-ACA0-4829-9B39-0AA9B76B2D5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8" creationId="{C6D78850-7F08-49F4-B2C7-CA8CD530CD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9" creationId="{F1DC0132-A37B-43DF-AD17-CBAEEFFB61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0" creationId="{E3F43A4C-A23D-41FA-A684-AF73FB36CC8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1" creationId="{65EC6900-D5A5-4310-9983-2864FB5E9C5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2" creationId="{6F2E0EB4-5981-4628-B42E-F022BDB318A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3" creationId="{517C8114-6F0E-4679-9EE9-4AC27913360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4" creationId="{3CA81740-3CBA-47A4-9FAB-66F078D695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5" creationId="{8F11DE8A-C071-40C5-91DF-DA36A8856F2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6" creationId="{4C0245A9-B4B6-4BFD-B17E-69B45966C8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7" creationId="{46D8391B-375E-496F-BC31-87E17EB150C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8" creationId="{57FE6400-96C0-403F-B1AE-B42BB395D37B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6" creationId="{2841AB08-26F0-4480-94DD-CC5AD273AE1A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8" creationId="{5105B6DC-F48E-444E-8FEF-2206333CC7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69" creationId="{F52CBFCD-4AC6-49AF-BB4B-FB5C936AD3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1" creationId="{B1BE3259-09CF-4203-AD89-E5C7A79AB2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2" creationId="{85526C31-ED56-4914-93D7-F7EF6D5A77C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3" creationId="{6E3E9F8B-E5CC-40C6-8542-0DE9887097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4" creationId="{FC51DE8C-DFB8-4333-8BF0-41E93F8AB78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5" creationId="{6600B900-6C49-486C-9338-007A9F32016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6" creationId="{D9E29CB1-3B13-4E60-ABB2-F0D7080C9A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7" creationId="{B4FE10B4-A70D-4D1F-ACF8-61C82D52FC0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8" creationId="{82B1BE8C-CD4C-4F13-8867-6440F2C83F3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9" creationId="{391EA97F-17CF-45D0-8EF4-3097EB75FDE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0" creationId="{352D5113-3156-433E-9AB8-CD2D07819EF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1" creationId="{D4804ED2-5126-49D3-A35B-A07F5057A00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2" creationId="{CD383FA1-793A-46C3-9303-51C1B79C5B8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3" creationId="{EF32C0F7-6B8E-428D-9328-9A297413A7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4" creationId="{D0CFFA7C-8AB7-44B9-B31C-9C2C09646C7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5" creationId="{69DBA4B5-3141-4ED5-839D-B1060150FEB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6" creationId="{EE69E1F9-BFA6-4ECF-8232-708431887FE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7" creationId="{316C7FAA-FAD2-4B3F-9A35-7FC763F2174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8" creationId="{09A57EF2-C5C4-4FB0-A61A-B4B6373139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9" creationId="{3A1D7DD3-C565-4C9C-9225-469F5074362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0" creationId="{A89A27E9-5333-4821-995D-42C165CC21B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1" creationId="{982EBEA7-BB3C-4342-B6C0-4E33FFE06CC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2" creationId="{1BFFFA2E-9984-40EA-B51F-EDDF992A5C1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3" creationId="{22AD92F5-6D05-4854-8135-3DD08A2509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4" creationId="{ACD3A0A0-8218-4430-AB64-D0810A2570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5" creationId="{4547B059-4013-4921-AF5A-62B9CDDD664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6" creationId="{9C94AAE6-A64A-477C-88A5-58424F87958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7" creationId="{E0B63994-20C5-48DB-A23A-4C44BBAC15B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8" creationId="{94583AB7-3C1D-4FB5-AD7D-6101575646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9" creationId="{3807D6DC-269F-423E-85D7-740ED7E0BD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0" creationId="{573D4B64-8738-472F-AC67-28A3BEB6D78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1" creationId="{4FC7DAED-553F-4290-A9F6-3BF548FD2BD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2" creationId="{C5BE2D12-2D52-41E0-9D71-9247E9683B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3" creationId="{43AFE429-835A-45B7-A323-27FC10F2FF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4" creationId="{9AF0F8C1-7524-4A0F-86C7-63E803A75C5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5" creationId="{0F3B587D-3D87-4878-802E-026A3F83786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6" creationId="{517A2EC8-A68C-4776-98E1-A833C3A0D76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7" creationId="{A506A0DE-D20D-48CE-986E-14B9C2031D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8" creationId="{F62A40F8-472B-463B-9F41-BFBF6DD08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9" creationId="{C3216A85-DCCE-4617-8929-B55CDF50BB4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0" creationId="{02266411-2C80-4908-AE21-3A557FF80FD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1" creationId="{ACD6D892-9766-4B5C-AEC6-7976F5271E1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2" creationId="{5F7BA14A-D7DE-4017-8716-A858E0682A7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3" creationId="{981AE2B2-72B6-4602-87F7-1CF61F8C19B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4" creationId="{B63F4FFD-0E49-4C94-BC09-2B7A028527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5" creationId="{CACCD0E3-E0C2-4E38-847B-4B9CB3C2833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6" creationId="{63A8423E-F762-4A4B-8D26-E812CE421A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7" creationId="{104940D4-1B42-4852-B72D-82614E48BAE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8" creationId="{CC2969E8-BDF9-4139-BEB1-A4C196C0469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9" creationId="{7B0C4952-5014-4A0B-9DE6-C3C5DE1242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0" creationId="{D08FD926-8582-43B4-8B6A-37C8C9C4B16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1" creationId="{4D009E4B-0ABC-4A91-8396-818FD98EA3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2" creationId="{A0A5015C-40FC-4E1F-BD34-BFD8517E13F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3" creationId="{B2446D95-D7F1-4619-A334-8B021DFEE4A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4" creationId="{9219A610-ADFB-45D1-8E0D-281DE330A9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5" creationId="{C852AA56-B472-4DA7-8EAC-69260D527A2D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6" creationId="{04457FCB-F8F6-44F9-8F49-2571F48188FA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8" creationId="{95111FAA-3D25-4579-A3DF-8146443916B9}"/>
          </ac:spMkLst>
        </pc:spChg>
        <pc:grpChg chg="add mod">
          <ac:chgData name="Thomas Nield" userId="e7924354f0a44a8c" providerId="LiveId" clId="{649D130A-DCE9-48A9-86C8-338B4A8DAE27}" dt="2020-09-20T13:03:10.958" v="6769" actId="1076"/>
          <ac:grpSpMkLst>
            <pc:docMk/>
            <pc:sldMk cId="1397977462" sldId="554"/>
            <ac:grpSpMk id="4" creationId="{5DF1911E-DDE5-4A2A-BB32-6CB60EC875C9}"/>
          </ac:grpSpMkLst>
        </pc:grpChg>
        <pc:grpChg chg="add mod">
          <ac:chgData name="Thomas Nield" userId="e7924354f0a44a8c" providerId="LiveId" clId="{649D130A-DCE9-48A9-86C8-338B4A8DAE27}" dt="2020-09-20T13:02:32.959" v="6759" actId="1076"/>
          <ac:grpSpMkLst>
            <pc:docMk/>
            <pc:sldMk cId="1397977462" sldId="554"/>
            <ac:grpSpMk id="5" creationId="{3EE2EF0B-EF81-4DFD-8A3F-45128D24BC2D}"/>
          </ac:grpSpMkLst>
        </pc:grpChg>
        <pc:grpChg chg="mod">
          <ac:chgData name="Thomas Nield" userId="e7924354f0a44a8c" providerId="LiveId" clId="{649D130A-DCE9-48A9-86C8-338B4A8DAE27}" dt="2020-09-20T11:53:23.997" v="4165" actId="164"/>
          <ac:grpSpMkLst>
            <pc:docMk/>
            <pc:sldMk cId="1397977462" sldId="554"/>
            <ac:grpSpMk id="112" creationId="{76496819-1795-42F6-AE09-8B19C460C978}"/>
          </ac:grpSpMkLst>
        </pc:grpChg>
        <pc:grpChg chg="add mod">
          <ac:chgData name="Thomas Nield" userId="e7924354f0a44a8c" providerId="LiveId" clId="{649D130A-DCE9-48A9-86C8-338B4A8DAE27}" dt="2020-09-20T11:53:20.498" v="4164" actId="164"/>
          <ac:grpSpMkLst>
            <pc:docMk/>
            <pc:sldMk cId="1397977462" sldId="554"/>
            <ac:grpSpMk id="113" creationId="{CF38D1EE-46EB-467D-9657-15D5B9579029}"/>
          </ac:grpSpMkLst>
        </pc:grpChg>
        <pc:grpChg chg="mod">
          <ac:chgData name="Thomas Nield" userId="e7924354f0a44a8c" providerId="LiveId" clId="{649D130A-DCE9-48A9-86C8-338B4A8DAE27}" dt="2020-09-20T11:53:15.869" v="4162"/>
          <ac:grpSpMkLst>
            <pc:docMk/>
            <pc:sldMk cId="1397977462" sldId="554"/>
            <ac:grpSpMk id="115" creationId="{D0EEBA8E-2CBD-4DA4-B17F-2DFEFF1A0CDC}"/>
          </ac:grpSpMkLst>
        </pc:grpChg>
        <pc:cxnChg chg="mod">
          <ac:chgData name="Thomas Nield" userId="e7924354f0a44a8c" providerId="LiveId" clId="{649D130A-DCE9-48A9-86C8-338B4A8DAE27}" dt="2020-09-19T16:16:21.529" v="3821" actId="14100"/>
          <ac:cxnSpMkLst>
            <pc:docMk/>
            <pc:sldMk cId="1397977462" sldId="554"/>
            <ac:cxnSpMk id="117" creationId="{16ECBDE7-73FF-4534-8698-E66CC13DBA3C}"/>
          </ac:cxnSpMkLst>
        </pc:cxnChg>
        <pc:cxnChg chg="mod">
          <ac:chgData name="Thomas Nield" userId="e7924354f0a44a8c" providerId="LiveId" clId="{649D130A-DCE9-48A9-86C8-338B4A8DAE27}" dt="2020-09-20T11:53:15.869" v="4162"/>
          <ac:cxnSpMkLst>
            <pc:docMk/>
            <pc:sldMk cId="1397977462" sldId="554"/>
            <ac:cxnSpMk id="120" creationId="{CC51FCAB-6385-435C-A0DB-9B20E0EF023D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67" creationId="{5D099582-FCCD-40E5-A0B3-2BC9558795E6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70" creationId="{971853EC-A69C-4B6A-8CCB-AB6D25331D56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7" creationId="{1B88A78B-E604-481E-9F23-63D2983B536A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9" creationId="{0D7BFF68-353D-49CB-9F0F-5D6FBCE798EE}"/>
          </ac:cxnSpMkLst>
        </pc:cxnChg>
      </pc:sldChg>
      <pc:sldChg chg="addSp delSp modSp add mod">
        <pc:chgData name="Thomas Nield" userId="e7924354f0a44a8c" providerId="LiveId" clId="{649D130A-DCE9-48A9-86C8-338B4A8DAE27}" dt="2020-09-20T12:36:53.864" v="5696" actId="27636"/>
        <pc:sldMkLst>
          <pc:docMk/>
          <pc:sldMk cId="3291640707" sldId="555"/>
        </pc:sldMkLst>
        <pc:spChg chg="mod">
          <ac:chgData name="Thomas Nield" userId="e7924354f0a44a8c" providerId="LiveId" clId="{649D130A-DCE9-48A9-86C8-338B4A8DAE27}" dt="2020-09-20T12:36:13.059" v="5691" actId="1076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2:36:53.864" v="5696" actId="27636"/>
          <ac:spMkLst>
            <pc:docMk/>
            <pc:sldMk cId="3291640707" sldId="555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20T12:08:18.855" v="4627" actId="478"/>
          <ac:spMkLst>
            <pc:docMk/>
            <pc:sldMk cId="3291640707" sldId="555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20T12:18:09.751" v="5339" actId="478"/>
          <ac:spMkLst>
            <pc:docMk/>
            <pc:sldMk cId="3291640707" sldId="555"/>
            <ac:spMk id="119" creationId="{844678AD-1933-429D-888D-4C4377C4389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120" creationId="{768A5214-FB7F-4E02-A610-A332F5FA564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1" creationId="{2D756980-CA14-4D5F-95C1-4FB15D9DE1A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2" creationId="{51B8D483-1D75-4985-ACE6-1F489E97C42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3" creationId="{E256822C-DAEA-41F2-9B4C-D07333C40602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4" creationId="{24FD3722-D737-4877-AE13-ACBCEFF9DF0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5" creationId="{7217CF2A-8058-4208-BE2E-9D8D37E61ED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6" creationId="{EAB6E96A-430C-44AD-80B6-97E12EBCCEA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7" creationId="{4D4C2C7E-30DE-4569-9A29-BA3C108A868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8" creationId="{E54F7271-ED1D-4958-AF8C-6CB3DF21E4F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9" creationId="{5844CD79-3D73-4809-8AC6-FA88E2A1F7B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0" creationId="{B902E2E0-0873-4EBA-B50C-B1BAF643BA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1" creationId="{C43BA736-8492-43BF-BE27-FFF4EE8C48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2" creationId="{86799093-21FA-4D2C-865C-97E2E0229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3" creationId="{70764BA1-B58F-45F3-9BE2-47279CBFB67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4" creationId="{3078B271-FA42-42E9-BD70-81D52651A46C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5" creationId="{5EF9D69C-862C-41A9-81F7-A666884CE48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6" creationId="{31919B59-64DC-420B-8E85-A0B29A6E667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7" creationId="{E81E0999-2404-41AD-BD55-3D622DFB20E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0" creationId="{7B1A6690-58E3-4693-BD1B-E53187797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1" creationId="{B58BF24A-1DFC-47D4-8C92-1DA7EA3E12FF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2" creationId="{F20AC8C2-1774-43EF-ADFE-A6FBB2B7A56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3" creationId="{02C53C65-7680-40DC-8AD3-F851CD7A5DD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4" creationId="{1D60A2CF-D88F-40AB-B95E-CAA2FB1EE08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6" creationId="{D3A0B717-AEFB-4E50-BF4B-A9FF682DB2D8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7" creationId="{88C60EC7-DC68-40EB-8750-76F35354346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8" creationId="{5551889D-78CA-41BB-AA22-7DA43A2E8AD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9" creationId="{3717EBFB-B102-4700-A914-C66C357F861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0" creationId="{1A4CD86E-A76B-4B65-816D-2EEFA1339F7B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1" creationId="{0DAAE451-C95D-4652-BC3C-E2D2378031F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2" creationId="{80AD3606-9759-4B46-9942-E5C10D927B9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3" creationId="{2A2C3969-191D-417B-B67D-80C89AFA679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4" creationId="{00DCC059-EF40-486C-B8D3-7EA895BF51B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5" creationId="{BE6CEC07-D12D-4082-9305-6354715B550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6" creationId="{42BAED39-D4FA-4286-9557-BB84B95AAC3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7" creationId="{94F08FF5-E6CA-4874-99FA-1FE2B813F70D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8" creationId="{859AC7BA-BA7B-49B6-B0EC-22BA47F41D59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9" creationId="{771138EC-503B-4395-8FC4-3EB10AD0061A}"/>
          </ac:spMkLst>
        </pc:spChg>
        <pc:spChg chg="del mod">
          <ac:chgData name="Thomas Nield" userId="e7924354f0a44a8c" providerId="LiveId" clId="{649D130A-DCE9-48A9-86C8-338B4A8DAE27}" dt="2020-09-20T12:18:12.577" v="5341" actId="478"/>
          <ac:spMkLst>
            <pc:docMk/>
            <pc:sldMk cId="3291640707" sldId="555"/>
            <ac:spMk id="240" creationId="{60EDD3BC-591B-4C90-AB19-67C2D36C8879}"/>
          </ac:spMkLst>
        </pc:spChg>
        <pc:spChg chg="add del mod">
          <ac:chgData name="Thomas Nield" userId="e7924354f0a44a8c" providerId="LiveId" clId="{649D130A-DCE9-48A9-86C8-338B4A8DAE27}" dt="2020-09-20T12:18:10.958" v="5340" actId="478"/>
          <ac:spMkLst>
            <pc:docMk/>
            <pc:sldMk cId="3291640707" sldId="555"/>
            <ac:spMk id="244" creationId="{CF1A5538-18C4-4D16-81B9-E27B9F0F4DA5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6" creationId="{2841AB08-26F0-4480-94DD-CC5AD273AE1A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8" creationId="{5105B6DC-F48E-444E-8FEF-2206333CC78F}"/>
          </ac:spMkLst>
        </pc:spChg>
        <pc:grpChg chg="add mod">
          <ac:chgData name="Thomas Nield" userId="e7924354f0a44a8c" providerId="LiveId" clId="{649D130A-DCE9-48A9-86C8-338B4A8DAE27}" dt="2020-09-20T12:18:07.718" v="5338" actId="14100"/>
          <ac:grpSpMkLst>
            <pc:docMk/>
            <pc:sldMk cId="3291640707" sldId="555"/>
            <ac:grpSpMk id="4" creationId="{E88C4ED8-E1A0-4028-8C58-4969E074BB53}"/>
          </ac:grpSpMkLst>
        </pc:grpChg>
        <pc:grpChg chg="del">
          <ac:chgData name="Thomas Nield" userId="e7924354f0a44a8c" providerId="LiveId" clId="{649D130A-DCE9-48A9-86C8-338B4A8DAE27}" dt="2020-09-20T12:17:59.431" v="5334" actId="478"/>
          <ac:grpSpMkLst>
            <pc:docMk/>
            <pc:sldMk cId="3291640707" sldId="555"/>
            <ac:grpSpMk id="112" creationId="{76496819-1795-42F6-AE09-8B19C460C978}"/>
          </ac:grpSpMkLst>
        </pc:grpChg>
        <pc:grpChg chg="add del mod">
          <ac:chgData name="Thomas Nield" userId="e7924354f0a44a8c" providerId="LiveId" clId="{649D130A-DCE9-48A9-86C8-338B4A8DAE27}" dt="2020-09-20T12:18:09.751" v="5339" actId="478"/>
          <ac:grpSpMkLst>
            <pc:docMk/>
            <pc:sldMk cId="3291640707" sldId="555"/>
            <ac:grpSpMk id="113" creationId="{8B32B6E0-7B95-41F9-973F-4B512BC144D4}"/>
          </ac:grpSpMkLst>
        </pc:grpChg>
        <pc:grpChg chg="mod">
          <ac:chgData name="Thomas Nield" userId="e7924354f0a44a8c" providerId="LiveId" clId="{649D130A-DCE9-48A9-86C8-338B4A8DAE27}" dt="2020-09-20T12:17:59.744" v="5335"/>
          <ac:grpSpMkLst>
            <pc:docMk/>
            <pc:sldMk cId="3291640707" sldId="555"/>
            <ac:grpSpMk id="115" creationId="{65C97677-F92D-4C44-A00A-EBACAE2738A1}"/>
          </ac:grpSpMkLst>
        </pc:grp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1" creationId="{5EDA5F2E-B194-48BD-BEE3-2C7659A5A914}"/>
          </ac:cxnSpMkLst>
        </pc:cxn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2" creationId="{C7B7FBD6-EC89-4602-8AD4-3F64E5074BAD}"/>
          </ac:cxnSpMkLst>
        </pc:cxnChg>
        <pc:cxnChg chg="add mod">
          <ac:chgData name="Thomas Nield" userId="e7924354f0a44a8c" providerId="LiveId" clId="{649D130A-DCE9-48A9-86C8-338B4A8DAE27}" dt="2020-09-20T12:35:34.517" v="5650" actId="14100"/>
          <ac:cxnSpMkLst>
            <pc:docMk/>
            <pc:sldMk cId="3291640707" sldId="555"/>
            <ac:cxnSpMk id="243" creationId="{B6CC70BF-29CF-4D91-BE16-52309FB744FE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67" creationId="{5D099582-FCCD-40E5-A0B3-2BC9558795E6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70" creationId="{971853EC-A69C-4B6A-8CCB-AB6D25331D56}"/>
          </ac:cxnSpMkLst>
        </pc:cxnChg>
      </pc:sldChg>
      <pc:sldChg chg="addSp delSp modSp add mod">
        <pc:chgData name="Thomas Nield" userId="e7924354f0a44a8c" providerId="LiveId" clId="{649D130A-DCE9-48A9-86C8-338B4A8DAE27}" dt="2020-09-20T13:10:51.305" v="6801" actId="20577"/>
        <pc:sldMkLst>
          <pc:docMk/>
          <pc:sldMk cId="833218544" sldId="556"/>
        </pc:sldMkLst>
        <pc:spChg chg="mod">
          <ac:chgData name="Thomas Nield" userId="e7924354f0a44a8c" providerId="LiveId" clId="{649D130A-DCE9-48A9-86C8-338B4A8DAE27}" dt="2020-09-20T13:05:01.530" v="6786" actId="14100"/>
          <ac:spMkLst>
            <pc:docMk/>
            <pc:sldMk cId="833218544" sldId="556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10:51.305" v="6801" actId="20577"/>
          <ac:spMkLst>
            <pc:docMk/>
            <pc:sldMk cId="833218544" sldId="556"/>
            <ac:spMk id="4" creationId="{7E0F4252-6BDC-4EB5-8CCF-5518FDF3026A}"/>
          </ac:spMkLst>
        </pc:spChg>
        <pc:spChg chg="add del">
          <ac:chgData name="Thomas Nield" userId="e7924354f0a44a8c" providerId="LiveId" clId="{649D130A-DCE9-48A9-86C8-338B4A8DAE27}" dt="2020-09-20T13:10:48.695" v="6789"/>
          <ac:spMkLst>
            <pc:docMk/>
            <pc:sldMk cId="833218544" sldId="556"/>
            <ac:spMk id="5" creationId="{783F0BCB-6B62-4B95-B5BE-B9BEF10DA53B}"/>
          </ac:spMkLst>
        </pc:spChg>
        <pc:spChg chg="mod">
          <ac:chgData name="Thomas Nield" userId="e7924354f0a44a8c" providerId="LiveId" clId="{649D130A-DCE9-48A9-86C8-338B4A8DAE27}" dt="2020-09-20T12:34:30.367" v="5633" actId="27636"/>
          <ac:spMkLst>
            <pc:docMk/>
            <pc:sldMk cId="833218544" sldId="556"/>
            <ac:spMk id="8" creationId="{6527C0F9-D270-473F-B1A9-02FEACD3B3DC}"/>
          </ac:spMkLst>
        </pc:spChg>
        <pc:cxnChg chg="mod">
          <ac:chgData name="Thomas Nield" userId="e7924354f0a44a8c" providerId="LiveId" clId="{649D130A-DCE9-48A9-86C8-338B4A8DAE27}" dt="2020-09-20T12:48:30.971" v="5987" actId="1076"/>
          <ac:cxnSpMkLst>
            <pc:docMk/>
            <pc:sldMk cId="833218544" sldId="556"/>
            <ac:cxnSpMk id="202" creationId="{830316DA-042F-49B7-8585-3C61E7417F6F}"/>
          </ac:cxnSpMkLst>
        </pc:cxnChg>
      </pc:sldChg>
      <pc:sldChg chg="addSp delSp modSp new mod">
        <pc:chgData name="Thomas Nield" userId="e7924354f0a44a8c" providerId="LiveId" clId="{649D130A-DCE9-48A9-86C8-338B4A8DAE27}" dt="2020-09-20T13:36:40.750" v="8492" actId="27636"/>
        <pc:sldMkLst>
          <pc:docMk/>
          <pc:sldMk cId="1656384162" sldId="557"/>
        </pc:sldMkLst>
        <pc:spChg chg="mod">
          <ac:chgData name="Thomas Nield" userId="e7924354f0a44a8c" providerId="LiveId" clId="{649D130A-DCE9-48A9-86C8-338B4A8DAE27}" dt="2020-09-20T12:49:48.710" v="6023" actId="20577"/>
          <ac:spMkLst>
            <pc:docMk/>
            <pc:sldMk cId="1656384162" sldId="557"/>
            <ac:spMk id="2" creationId="{EC2E7A0A-5627-4E68-8882-8107A7B29A55}"/>
          </ac:spMkLst>
        </pc:spChg>
        <pc:spChg chg="mod">
          <ac:chgData name="Thomas Nield" userId="e7924354f0a44a8c" providerId="LiveId" clId="{649D130A-DCE9-48A9-86C8-338B4A8DAE27}" dt="2020-09-20T13:36:40.750" v="8492" actId="27636"/>
          <ac:spMkLst>
            <pc:docMk/>
            <pc:sldMk cId="1656384162" sldId="557"/>
            <ac:spMk id="3" creationId="{1FD80EDA-AFD4-462E-90CF-4A71BB06BC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" creationId="{5BC2C9EF-1868-418F-BDC8-50414DE565B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" creationId="{A6828CAD-17CF-4FB6-9787-A7E5113098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" creationId="{3B6D6CE0-C781-4971-86B8-851D18BD9AB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" creationId="{78C07FEE-9836-453A-AE4F-5EE7D558DDC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1" creationId="{2192F892-9556-449E-A915-379D6D69976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2" creationId="{FAE316C7-9A70-4DD9-A993-0A4BF368FBF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3" creationId="{DC55EE28-531C-48C6-B807-BB5A71722E5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4" creationId="{2162E8B4-B252-4A26-B654-D3786546DE5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5" creationId="{E53F094E-2034-4DC4-9258-0EFAB4BE30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6" creationId="{E44E807B-9ABC-4A07-A540-E784A0A8633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7" creationId="{38520B6D-49E3-4E05-A25A-A59A4B36927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8" creationId="{3897A4E8-3F1B-4405-BE9B-74871E25623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9" creationId="{E8584B0B-B054-40B9-BBCC-23CF40A95A0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0" creationId="{BB6C6078-49A5-4816-B299-A4CF09C37C6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1" creationId="{C66D904B-5470-4407-A3AA-A0368B5E1C2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2" creationId="{3FB67B08-7F2B-43FA-AFE6-D39DE5D602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3" creationId="{D35BC40E-6B8F-4A69-983E-F576F4489A2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4" creationId="{41578EC7-FCDB-4EEA-85A6-D1B534A84E1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5" creationId="{BE639221-126A-4C30-8990-2FE767F433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6" creationId="{8103337C-0C5A-4F65-8346-254BE8038EB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7" creationId="{ED4841B4-D93B-48CE-97F1-84E23B08044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8" creationId="{7B78E006-3D64-4AB6-B81E-FA31E928C6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9" creationId="{74825968-0D30-4A4F-9F3E-25A08CBF68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0" creationId="{B12A255F-F96A-4363-A069-F44FB070A77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1" creationId="{6AF56CE2-CDAE-4287-8B05-F74584326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2" creationId="{15775EEB-F4C0-4649-85AA-6B154C41F1A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3" creationId="{BE925B6D-7173-49EB-960D-CA506155DF4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4" creationId="{E1AB389F-7BE4-46A0-813A-F3F4FF7AC74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5" creationId="{30A56E07-7F18-425A-8EBD-33C38FB13EC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6" creationId="{51EC3D67-22CE-478E-91FD-02D5F0DA1A6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7" creationId="{FDE15043-9DD2-449C-8E25-EE37421114F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8" creationId="{7368C0B1-08CF-4A22-BBF8-01C00946DF3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9" creationId="{71712B3D-2B71-4BAD-A08F-E75CA5F444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0" creationId="{DB71B8DE-D2B8-4761-B108-60185F18E29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1" creationId="{31196F1E-AC06-4980-8213-4AC5026324B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2" creationId="{988B53A3-6603-4CCD-B199-3DB44DCC3FA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3" creationId="{2086C9CA-742A-4BA1-8D2C-27D1D503608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4" creationId="{1323EBE7-313E-4CD1-B326-E9C4ACD0333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5" creationId="{28E4552B-61D7-4B32-AA12-7194D40CC18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6" creationId="{E8067E4A-52E1-4BB7-8B07-9207BEC937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7" creationId="{9BCF3EC0-E618-43A5-8429-B2EAFEEA910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8" creationId="{D9C57910-5E95-40CC-BAA1-CCB534323C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9" creationId="{4466CF1F-672C-4C27-956C-FDAB64F94E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0" creationId="{D591153C-F976-473F-BF68-EFE1BEA4ED8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1" creationId="{BCDD91D1-CAE9-4C53-9D30-66B30C936F6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2" creationId="{6AEB1820-F77C-4484-895F-7EA3EE1ED29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3" creationId="{F287C05A-5842-4C20-80DB-F2D65D663E2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4" creationId="{785DD814-A5A4-470F-9913-84BFE4994A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5" creationId="{9C2032D0-414A-40A3-87BE-EDC1760604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6" creationId="{665142FB-C407-4526-94BD-4B053382AE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7" creationId="{A139C7C9-0DFA-4774-9952-0F7E71C3EDA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8" creationId="{BA4176B6-BE91-4643-9838-E3C57B8D382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9" creationId="{60AD44E0-9769-4708-8103-F954054F117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0" creationId="{D0E45FC6-689F-47C4-855E-178B9955BF2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1" creationId="{BA7DBAA9-D36C-4E82-B705-256F63D8EF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2" creationId="{54DFA129-2C23-4256-8BA8-FDBDEA06DC7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3" creationId="{3ADD8B84-2AE5-43C6-825C-F25E7F21646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4" creationId="{150E0588-C911-421A-9B42-1B3BADB14B6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5" creationId="{F9F1A932-F49D-4351-9B1B-699C959C359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6" creationId="{4B9E2D67-A2B8-4505-A74E-9F6841151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7" creationId="{E773FC26-385D-4E62-92CA-9B68C94DC3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8" creationId="{E23FCD52-34D3-4C85-A9C7-747F90C88D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9" creationId="{2C748614-81D5-4E39-A199-BCCFA6C830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0" creationId="{BC5EE9C6-C444-470A-B750-779386DE6E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1" creationId="{1A385283-677A-4BFF-991A-EEA14DFE23C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2" creationId="{E7579CD1-83CE-4F51-9F27-15A07EDE568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3" creationId="{8F123F42-F0BB-43F1-922C-D0659B56F62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4" creationId="{9CA24624-9BCD-4BC8-A452-875EC8EFF06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5" creationId="{9811030C-DD22-45B9-A4CE-D98FCA1383B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6" creationId="{74D8064F-4F24-48C1-A630-C6099C03F05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7" creationId="{839C0989-534E-42AE-A83B-6945B13D256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8" creationId="{BA599667-ADDB-4A2E-BE1E-9B9CDD3D8AE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9" creationId="{382FD876-40AF-40F7-91E8-79EE3229259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0" creationId="{022DCDE8-2B6A-4933-A8AA-AF635A6EC29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1" creationId="{405F94BB-83E5-4E36-8871-8581CD909D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2" creationId="{DB40B62C-7204-4F55-BA21-31E9D9A6CD8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3" creationId="{2FCCBBD7-66F4-459F-A8F9-113BCF9A6FD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4" creationId="{05799ED5-9C59-4376-BBC2-72AC47E5842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5" creationId="{DD647881-CF8F-4503-8ECF-8F9E05ACA1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6" creationId="{847F7CF5-A9AD-450C-80CA-ED013A42260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7" creationId="{4226284B-FB10-481B-9851-1B24B6FEB7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8" creationId="{C3B549F5-D32D-4CE2-AACE-A84BE9E978E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9" creationId="{DB0AF8E0-3E6A-4189-A205-AA17A3D629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0" creationId="{7C16CDA8-4AA3-44F4-ABC5-B7A85903F28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1" creationId="{5DE7081D-6C1D-4FA0-9499-B91ACF7959B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2" creationId="{841A1979-D720-40AD-88F2-67637702AC7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3" creationId="{B8C22AC1-3088-476F-91AF-D3AB4CA6B7E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4" creationId="{0C7C1974-B32D-429A-87A3-1B2883D7600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5" creationId="{F5F9F0A6-8A4A-49EC-ACA9-45113E67DA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6" creationId="{F13C2AC1-C698-4242-B5FE-28D4EC8D710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7" creationId="{5A334159-19F7-4F6A-A494-B7303A90240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8" creationId="{EECADF5C-25CE-4B5B-8B95-28134E1475F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9" creationId="{E5D01735-B8F6-4658-A24C-5A79692D380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0" creationId="{F26F9650-9A62-403D-8FBD-F64224CE49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1" creationId="{F4F8BBFC-E0C2-426F-96A4-8B90308749D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2" creationId="{D2E77E14-6171-4847-BF34-3EF642AC0B0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3" creationId="{D3E8B79E-1EB0-4D45-B8C6-FC7AAC7C3F3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4" creationId="{F37FC180-56D3-4C56-A04D-331B31B3A44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5" creationId="{86302FB6-4867-4086-8B18-588BC75291A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6" creationId="{3667A1BE-66C3-44B7-84D9-419F0AC6342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7" creationId="{BB2BE096-E3E4-4156-9BAD-41C3DB82859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8" creationId="{7F3E16C4-438C-4814-8F22-78A3FA4DC5D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1" creationId="{ECADF946-C02D-4390-A9C1-E27786D1FD54}"/>
          </ac:spMkLst>
        </pc:spChg>
        <pc:spChg chg="del mod">
          <ac:chgData name="Thomas Nield" userId="e7924354f0a44a8c" providerId="LiveId" clId="{649D130A-DCE9-48A9-86C8-338B4A8DAE27}" dt="2020-09-20T12:41:55.174" v="5892" actId="478"/>
          <ac:spMkLst>
            <pc:docMk/>
            <pc:sldMk cId="1656384162" sldId="557"/>
            <ac:spMk id="113" creationId="{2A32FDF3-974C-40F0-BA48-C404241BF9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4" creationId="{924BFEA8-3DFE-4D95-BCD4-45BCD542F5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5" creationId="{C491BCBA-A168-4AEE-8198-468A6672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6" creationId="{5672D89A-8DC0-4550-B1BE-E80A523963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7" creationId="{C97B12F4-99E6-4CF2-8FF9-B5C1539B6A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8" creationId="{3D6539A8-0D06-474D-B024-12E28B9AD4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9" creationId="{5B9D714A-1BD4-43E1-98FD-AF2BEF1B8A0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0" creationId="{3DF43074-490E-4292-A77F-563024A461E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1" creationId="{3328728B-A4A1-4601-B197-113A7A27418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2" creationId="{2B061925-B774-4E6D-B16F-B8CB9CE3E71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3" creationId="{7BC32E47-3B93-4DC5-95C7-278F8144EF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4" creationId="{F5A7621A-443E-4112-94CC-AF1A6634F72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5" creationId="{218DA1FD-0E8B-4207-A044-56C78546AE6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6" creationId="{60017368-2D4C-405C-9291-61BA2A8031F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7" creationId="{E3A1681A-EBA3-4619-AE41-319BF59E670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8" creationId="{D11498F6-7732-4525-B21E-04454C1973B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9" creationId="{508283A9-276E-4B2C-8F78-85874AAF4D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0" creationId="{168DC201-22A3-4E5D-AA5E-7E11940A10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1" creationId="{3473E934-AC6A-415C-B058-E49097A6471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2" creationId="{22BD5E04-A065-4F52-BD9A-DAECF518A11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3" creationId="{035F1627-38AA-465D-B01C-C8C74EBEC4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4" creationId="{5EBFD35F-FB4E-44AA-8B62-1FCA6C52ED7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5" creationId="{66B7D67B-ED54-4FA3-A4CE-65F88C3CB8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6" creationId="{1DE2B275-8D8F-4248-B152-4EDBB732DC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7" creationId="{E60B0F83-B25A-4A38-9769-BE82F90DF38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8" creationId="{4A804399-FC09-4C72-93C9-F0D0D32BD9F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9" creationId="{5865A395-5BB9-4966-A733-9F688E43C41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0" creationId="{E01C7CF4-E74A-406D-87F7-3D749359DE1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1" creationId="{B55A2592-2B02-4F36-8548-983CE4B51C9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2" creationId="{71D1D4BB-444F-437A-B474-566D66B6C2E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3" creationId="{D632B80D-BD05-42CC-BC2A-17FD54083B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4" creationId="{5F6829BC-3C26-4064-A14F-8A60018FB4F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5" creationId="{46217534-2551-4E64-94E8-77E0337563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6" creationId="{357FE662-ECAB-4EA5-A089-9911748179F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7" creationId="{8263C2F2-04AC-43A7-AD47-CA0D2703EDA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8" creationId="{D2A956BA-ADC3-4AEA-A16B-959F9D52C1A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9" creationId="{AA0D1D03-AA23-419D-9E7A-9598F0E6B58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0" creationId="{FB35074A-5972-42FD-9021-9F14BAE8D47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1" creationId="{08DC9D96-0C09-4C8A-9359-3ECF028D45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2" creationId="{5958FE4E-8377-4A59-9FE8-FCE3F8CA5A3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3" creationId="{F1B06EAE-3C5A-49AE-B241-C550A9CC266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4" creationId="{ECBF4A05-89A1-4535-A3E9-417197966B6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5" creationId="{612EFBD0-387D-4202-BCAF-679B6D2F74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6" creationId="{71100B1F-4F98-42B9-B85F-3B735EABF7D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7" creationId="{BA816D07-1663-4B45-9687-546D8AC609B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8" creationId="{4BF10CAC-F3F2-4200-9A1B-BE1218BBFCB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9" creationId="{5290AF2F-AAD4-4721-8430-68BF1B2F48A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0" creationId="{34CD49FA-BC63-4845-A044-82A2694285E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1" creationId="{32151F1A-3CF7-4799-B34A-C5A25F81BF4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2" creationId="{642B1690-68A6-49FF-ADD3-31A39DB14E7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3" creationId="{CE5EA903-FAB9-42E6-8DCB-A75C2FD553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4" creationId="{C7C5C8BC-F78C-4DA4-8658-FBC3E8E4763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5" creationId="{24F2C6CD-73A8-45E2-A4FE-F6B8DA55E2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6" creationId="{3D1E63EF-4276-408F-A846-B9B9101FB0B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7" creationId="{B149EEE6-ABE2-49D9-B491-363971D38E45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8" creationId="{FF2DEB91-173E-4C9E-A66F-07EF65D78CD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9" creationId="{9D3E0E01-DC6B-428E-B0E8-80C1B551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0" creationId="{B1215C33-AAE6-48E4-83BF-7C38D5E88F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1" creationId="{E4567F99-B7A6-4010-B063-C983F33ECF5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2" creationId="{28615962-130F-4903-B320-7B0273D428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3" creationId="{F6928FE0-3B1D-47ED-898D-88EA7B203FC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4" creationId="{DE819FC1-A5F2-4368-9D4A-C3AD464A4E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5" creationId="{78C81908-5090-495F-8373-949C2B79C6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6" creationId="{E3657E9E-7624-4477-AC3C-53A77E1A8FF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7" creationId="{D4C59D4B-9916-45A7-91C4-E4D457722A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8" creationId="{7B83083B-D3AD-4971-9D19-503BD8F5FA6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9" creationId="{4BD6D2C8-F90E-4E12-A140-CB1D3F6F149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0" creationId="{5699D81E-909C-4546-90B0-3B9FBDB3E7E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1" creationId="{1F39FAB3-2477-4526-BA16-1CB1D4692D9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2" creationId="{A1D4D8F1-7FE8-4638-B4AA-7C279558F8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3" creationId="{5EB5E090-C349-4303-A0D2-ACB2327C7C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4" creationId="{AEA436B4-EF38-4975-AC79-92A3407689F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5" creationId="{A50AE556-9BC9-49CE-8694-863EAF864E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6" creationId="{C9F6BA83-83E2-46F3-B8C2-F0856608A6C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7" creationId="{11F30977-75F5-4E49-AF40-A758572A7C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8" creationId="{8137A477-8D46-4CB3-88DA-D0B67C9ACA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9" creationId="{99F28D8A-C56B-402A-8151-149A65AA219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0" creationId="{D9844114-0B59-4356-B1C8-C8179EAD1F9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1" creationId="{341AFE29-B090-4B56-B1D8-54D73A6A9D8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2" creationId="{380DF03A-7A12-4E4C-AE75-20CE23EBC01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3" creationId="{8A0DB03D-DEF4-4D7A-98C4-417A119DD9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4" creationId="{4CA9C516-0CEF-4760-A84C-E9808EDEC79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5" creationId="{E18B4A88-EDD5-4DD9-9604-A608A8FBB47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6" creationId="{7DD81A23-EE37-4DAD-BE3B-6FBA50311A4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7" creationId="{41E7B17B-D029-4A7A-B1C6-E863CCF03A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8" creationId="{9B0BEF04-23D5-40A8-8593-54244F39468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9" creationId="{4EDE6C26-DF8F-4C7D-8EA7-B5437EFD853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0" creationId="{A9CEFBB3-7FD9-49E0-AA41-A7720E75D75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1" creationId="{EAF82044-A3E8-4BE6-89D0-7722A85173E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2" creationId="{B220A4F4-5C23-4EB7-935E-B0493249EAD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3" creationId="{EB7637D2-45AC-4891-BCE5-3AD8601DC5D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4" creationId="{8968D459-188B-42D3-9962-70B82C1045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5" creationId="{5745E37E-76CD-4E07-A9B7-2CDD8CD6C3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6" creationId="{34108023-0BAD-4B89-ADA5-F10B47EC91F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7" creationId="{071234CE-8E9C-4818-B015-F5D3021769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8" creationId="{658C3196-B0C4-4898-A1DB-A25EB2127D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9" creationId="{D4A23E3D-B27A-4DAE-862A-3C4B4A05658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0" creationId="{27117AB0-E023-4763-BE6E-1603DEA546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1" creationId="{D29C720A-BA5D-4B65-9497-4B34EBE1BD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2" creationId="{00DD84D1-CC0B-419E-894D-03E60D98712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3" creationId="{9231394D-FDCF-47D3-ABF9-A73E9FE7F3A5}"/>
          </ac:spMkLst>
        </pc:spChg>
        <pc:spChg chg="add 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4" creationId="{360437C0-D5B8-4E19-9904-6476890C9BEE}"/>
          </ac:spMkLst>
        </pc:spChg>
        <pc:spChg chg="add mod">
          <ac:chgData name="Thomas Nield" userId="e7924354f0a44a8c" providerId="LiveId" clId="{649D130A-DCE9-48A9-86C8-338B4A8DAE27}" dt="2020-09-20T12:49:12.610" v="5995" actId="1076"/>
          <ac:spMkLst>
            <pc:docMk/>
            <pc:sldMk cId="1656384162" sldId="557"/>
            <ac:spMk id="216" creationId="{61B6283A-C4D1-4F36-A24D-8FBBBF662ADE}"/>
          </ac:spMkLst>
        </pc:spChg>
        <pc:spChg chg="add mod">
          <ac:chgData name="Thomas Nield" userId="e7924354f0a44a8c" providerId="LiveId" clId="{649D130A-DCE9-48A9-86C8-338B4A8DAE27}" dt="2020-09-20T12:50:17.398" v="6025" actId="1076"/>
          <ac:spMkLst>
            <pc:docMk/>
            <pc:sldMk cId="1656384162" sldId="557"/>
            <ac:spMk id="219" creationId="{82A318AE-82AA-473A-ADC1-C5B84C021192}"/>
          </ac:spMkLst>
        </pc:spChg>
        <pc:spChg chg="add mod">
          <ac:chgData name="Thomas Nield" userId="e7924354f0a44a8c" providerId="LiveId" clId="{649D130A-DCE9-48A9-86C8-338B4A8DAE27}" dt="2020-09-20T12:47:24.225" v="5952" actId="1076"/>
          <ac:spMkLst>
            <pc:docMk/>
            <pc:sldMk cId="1656384162" sldId="557"/>
            <ac:spMk id="229" creationId="{3A69F636-5FA2-4702-9F5D-B424DB7E18CD}"/>
          </ac:spMkLst>
        </pc:spChg>
        <pc:spChg chg="add mod">
          <ac:chgData name="Thomas Nield" userId="e7924354f0a44a8c" providerId="LiveId" clId="{649D130A-DCE9-48A9-86C8-338B4A8DAE27}" dt="2020-09-20T13:33:26.991" v="8457" actId="1076"/>
          <ac:spMkLst>
            <pc:docMk/>
            <pc:sldMk cId="1656384162" sldId="557"/>
            <ac:spMk id="236" creationId="{C6C1E61A-06A4-4116-8269-AA67D9341A50}"/>
          </ac:spMkLst>
        </pc:spChg>
        <pc:grpChg chg="add del mod">
          <ac:chgData name="Thomas Nield" userId="e7924354f0a44a8c" providerId="LiveId" clId="{649D130A-DCE9-48A9-86C8-338B4A8DAE27}" dt="2020-09-20T12:40:36.848" v="5882"/>
          <ac:grpSpMkLst>
            <pc:docMk/>
            <pc:sldMk cId="1656384162" sldId="557"/>
            <ac:grpSpMk id="4" creationId="{8701B42F-CCA8-4A38-B7E0-087B684C1C63}"/>
          </ac:grpSpMkLst>
        </pc:grpChg>
        <pc:grpChg chg="mod">
          <ac:chgData name="Thomas Nield" userId="e7924354f0a44a8c" providerId="LiveId" clId="{649D130A-DCE9-48A9-86C8-338B4A8DAE27}" dt="2020-09-20T12:40:35.602" v="5881"/>
          <ac:grpSpMkLst>
            <pc:docMk/>
            <pc:sldMk cId="1656384162" sldId="557"/>
            <ac:grpSpMk id="5" creationId="{A6E25359-DC37-4912-B6DB-E28A69EBD83D}"/>
          </ac:grpSpMkLst>
        </pc:grpChg>
        <pc:grpChg chg="add mod">
          <ac:chgData name="Thomas Nield" userId="e7924354f0a44a8c" providerId="LiveId" clId="{649D130A-DCE9-48A9-86C8-338B4A8DAE27}" dt="2020-09-20T12:49:05.302" v="5994" actId="1076"/>
          <ac:grpSpMkLst>
            <pc:docMk/>
            <pc:sldMk cId="1656384162" sldId="557"/>
            <ac:grpSpMk id="109" creationId="{28C965BF-7522-40A0-981F-B94D35C4BDE9}"/>
          </ac:grpSpMkLst>
        </pc:grpChg>
        <pc:grpChg chg="mod">
          <ac:chgData name="Thomas Nield" userId="e7924354f0a44a8c" providerId="LiveId" clId="{649D130A-DCE9-48A9-86C8-338B4A8DAE27}" dt="2020-09-20T12:40:40.563" v="5883"/>
          <ac:grpSpMkLst>
            <pc:docMk/>
            <pc:sldMk cId="1656384162" sldId="557"/>
            <ac:grpSpMk id="110" creationId="{70C77D31-42F0-451B-A4B3-6039F59AE121}"/>
          </ac:grpSpMkLst>
        </pc:grpChg>
        <pc:cxnChg chg="mod">
          <ac:chgData name="Thomas Nield" userId="e7924354f0a44a8c" providerId="LiveId" clId="{649D130A-DCE9-48A9-86C8-338B4A8DAE27}" dt="2020-09-20T12:40:35.602" v="5881"/>
          <ac:cxnSpMkLst>
            <pc:docMk/>
            <pc:sldMk cId="1656384162" sldId="557"/>
            <ac:cxnSpMk id="7" creationId="{C38CCD66-AF39-41A5-A394-9E0B64486C0D}"/>
          </ac:cxnSpMkLst>
        </pc:cxnChg>
        <pc:cxnChg chg="mod">
          <ac:chgData name="Thomas Nield" userId="e7924354f0a44a8c" providerId="LiveId" clId="{649D130A-DCE9-48A9-86C8-338B4A8DAE27}" dt="2020-09-20T12:45:08.149" v="5918" actId="14100"/>
          <ac:cxnSpMkLst>
            <pc:docMk/>
            <pc:sldMk cId="1656384162" sldId="557"/>
            <ac:cxnSpMk id="112" creationId="{1E2B7134-A847-4A24-AA3F-4BF03ACFDB16}"/>
          </ac:cxnSpMkLst>
        </pc:cxnChg>
        <pc:cxnChg chg="add mod">
          <ac:chgData name="Thomas Nield" userId="e7924354f0a44a8c" providerId="LiveId" clId="{649D130A-DCE9-48A9-86C8-338B4A8DAE27}" dt="2020-09-20T12:40:48.932" v="5884" actId="14100"/>
          <ac:cxnSpMkLst>
            <pc:docMk/>
            <pc:sldMk cId="1656384162" sldId="557"/>
            <ac:cxnSpMk id="215" creationId="{048BB989-275F-42E4-85F6-53F9828FBEF1}"/>
          </ac:cxnSpMkLst>
        </pc:cxnChg>
        <pc:cxnChg chg="add mod">
          <ac:chgData name="Thomas Nield" userId="e7924354f0a44a8c" providerId="LiveId" clId="{649D130A-DCE9-48A9-86C8-338B4A8DAE27}" dt="2020-09-20T12:49:01.140" v="5992" actId="14100"/>
          <ac:cxnSpMkLst>
            <pc:docMk/>
            <pc:sldMk cId="1656384162" sldId="557"/>
            <ac:cxnSpMk id="217" creationId="{EFBB094A-623B-4724-8C24-C8261423ACBA}"/>
          </ac:cxnSpMkLst>
        </pc:cxnChg>
        <pc:cxnChg chg="add del mod">
          <ac:chgData name="Thomas Nield" userId="e7924354f0a44a8c" providerId="LiveId" clId="{649D130A-DCE9-48A9-86C8-338B4A8DAE27}" dt="2020-09-20T12:43:06.087" v="5897" actId="478"/>
          <ac:cxnSpMkLst>
            <pc:docMk/>
            <pc:sldMk cId="1656384162" sldId="557"/>
            <ac:cxnSpMk id="218" creationId="{CC8CE318-51C0-4B18-B7F7-C91902549A84}"/>
          </ac:cxnSpMkLst>
        </pc:cxnChg>
        <pc:cxnChg chg="add mod">
          <ac:chgData name="Thomas Nield" userId="e7924354f0a44a8c" providerId="LiveId" clId="{649D130A-DCE9-48A9-86C8-338B4A8DAE27}" dt="2020-09-20T12:50:13.142" v="6024" actId="14100"/>
          <ac:cxnSpMkLst>
            <pc:docMk/>
            <pc:sldMk cId="1656384162" sldId="557"/>
            <ac:cxnSpMk id="230" creationId="{3BF7546D-CEE2-4835-9305-A0EC996490F9}"/>
          </ac:cxnSpMkLst>
        </pc:cxnChg>
      </pc:sldChg>
      <pc:sldChg chg="addSp delSp modSp new mod ord">
        <pc:chgData name="Thomas Nield" userId="e7924354f0a44a8c" providerId="LiveId" clId="{649D130A-DCE9-48A9-86C8-338B4A8DAE27}" dt="2020-09-20T13:31:39.731" v="8444" actId="1076"/>
        <pc:sldMkLst>
          <pc:docMk/>
          <pc:sldMk cId="967631917" sldId="558"/>
        </pc:sldMkLst>
        <pc:spChg chg="mod">
          <ac:chgData name="Thomas Nield" userId="e7924354f0a44a8c" providerId="LiveId" clId="{649D130A-DCE9-48A9-86C8-338B4A8DAE27}" dt="2020-09-20T13:14:15.238" v="6871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649D130A-DCE9-48A9-86C8-338B4A8DAE27}" dt="2020-09-20T13:31:13.406" v="8439" actId="20577"/>
          <ac:spMkLst>
            <pc:docMk/>
            <pc:sldMk cId="967631917" sldId="558"/>
            <ac:spMk id="3" creationId="{48B1D9A0-3933-49DD-875C-D8BC33BD85BF}"/>
          </ac:spMkLst>
        </pc:spChg>
        <pc:spChg chg="add del mod">
          <ac:chgData name="Thomas Nield" userId="e7924354f0a44a8c" providerId="LiveId" clId="{649D130A-DCE9-48A9-86C8-338B4A8DAE27}" dt="2020-09-20T13:14:21.851" v="6874" actId="478"/>
          <ac:spMkLst>
            <pc:docMk/>
            <pc:sldMk cId="967631917" sldId="558"/>
            <ac:spMk id="4" creationId="{F626E47A-EEC5-40EF-B343-9C63EA7C5DD3}"/>
          </ac:spMkLst>
        </pc:spChg>
        <pc:spChg chg="add mod">
          <ac:chgData name="Thomas Nield" userId="e7924354f0a44a8c" providerId="LiveId" clId="{649D130A-DCE9-48A9-86C8-338B4A8DAE27}" dt="2020-09-20T13:31:39.731" v="8444" actId="1076"/>
          <ac:spMkLst>
            <pc:docMk/>
            <pc:sldMk cId="967631917" sldId="558"/>
            <ac:spMk id="5" creationId="{B33FA91A-9279-4890-B60A-E5257A967E39}"/>
          </ac:spMkLst>
        </pc:spChg>
      </pc:sldChg>
      <pc:sldChg chg="modSp new del mod">
        <pc:chgData name="Thomas Nield" userId="e7924354f0a44a8c" providerId="LiveId" clId="{649D130A-DCE9-48A9-86C8-338B4A8DAE27}" dt="2020-09-20T13:33:14.313" v="8453" actId="2696"/>
        <pc:sldMkLst>
          <pc:docMk/>
          <pc:sldMk cId="887687084" sldId="559"/>
        </pc:sldMkLst>
        <pc:spChg chg="mod">
          <ac:chgData name="Thomas Nield" userId="e7924354f0a44a8c" providerId="LiveId" clId="{649D130A-DCE9-48A9-86C8-338B4A8DAE27}" dt="2020-09-20T13:27:46.541" v="8146" actId="20577"/>
          <ac:spMkLst>
            <pc:docMk/>
            <pc:sldMk cId="887687084" sldId="559"/>
            <ac:spMk id="2" creationId="{710D8A68-9B1E-4BEE-ABC2-F8471AF1475A}"/>
          </ac:spMkLst>
        </pc:spChg>
      </pc:sldChg>
      <pc:sldChg chg="addSp delSp modSp new mod">
        <pc:chgData name="Thomas Nield" userId="e7924354f0a44a8c" providerId="LiveId" clId="{649D130A-DCE9-48A9-86C8-338B4A8DAE27}" dt="2020-09-21T13:08:50.578" v="12517" actId="1076"/>
        <pc:sldMkLst>
          <pc:docMk/>
          <pc:sldMk cId="3275902412" sldId="559"/>
        </pc:sldMkLst>
        <pc:spChg chg="mod">
          <ac:chgData name="Thomas Nield" userId="e7924354f0a44a8c" providerId="LiveId" clId="{649D130A-DCE9-48A9-86C8-338B4A8DAE27}" dt="2020-09-21T13:07:49.342" v="12488" actId="20577"/>
          <ac:spMkLst>
            <pc:docMk/>
            <pc:sldMk cId="3275902412" sldId="559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00.014" v="8784" actId="20577"/>
          <ac:spMkLst>
            <pc:docMk/>
            <pc:sldMk cId="3275902412" sldId="559"/>
            <ac:spMk id="3" creationId="{9559A59F-BCE4-408F-9FC1-8193388DE2C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" creationId="{72A8CEAE-3952-4654-8BA3-D1018B4456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" creationId="{024607C5-0BE7-46A6-8060-AFDE9BFC1E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" creationId="{C0F3C7BD-2550-4C15-9B80-1903172EC6D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" creationId="{2E09325B-80F8-4569-9B28-52FD248DAAF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1" creationId="{CBF018B3-58DB-4177-8FE0-F49C4C360A7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2" creationId="{807CFB12-8C1E-4CC9-83B9-95ED9B5E8D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3" creationId="{158F4B6F-B0F1-4E1D-AD25-E1E01B2EAE4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4" creationId="{5ACEFE06-ECB8-48D1-A329-4B4461CEF8F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5" creationId="{2E464ABC-FD4C-4232-9FB4-ADD757493D9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6" creationId="{9519587B-38D8-46D3-9F77-941D97EA2CF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7" creationId="{A5EBB970-F157-499E-97BA-18F31F35958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8" creationId="{D86BD9B4-8BFA-4A7A-B44D-A08DCD2F1D1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9" creationId="{3C05B2A1-59CB-4DBE-9A57-D1BCF2B934B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0" creationId="{347937A4-C364-43E6-B5E6-4B2B6F1A21A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1" creationId="{77D270B5-2730-444D-BCFF-7BC666518C2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2" creationId="{9907766C-F99B-49F6-B788-533B89628FC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3" creationId="{0B9E8EF1-8EEC-4E8E-A365-2D4AEF90573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4" creationId="{75131B4F-93FE-4626-9123-7BB607CA37E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5" creationId="{873BAD71-8B49-404F-9E1D-EBD801D6710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6" creationId="{5989FE74-4F8E-4C09-AC6A-E5C8C2F9AAB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7" creationId="{7CD7BD4B-3E74-4187-AEFC-D1513919A0E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8" creationId="{4CC5BC66-015E-449F-A78D-F19FD02D806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9" creationId="{017CB1DE-191B-4EB8-9624-3541EA919B0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0" creationId="{B4037C4C-8EA5-43A5-BCD1-8042613350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1" creationId="{9F56D1B9-1D13-4591-913C-563938CF3A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2" creationId="{3F2BF918-F817-4D7E-931C-FCEE4B94DB6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3" creationId="{ED8B8CC7-A5F5-46C5-8BC4-03F455333F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4" creationId="{8DB37F58-E79D-434C-8A7C-0C590A691D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5" creationId="{270403AA-CECF-4FBB-937B-4784A1B488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6" creationId="{CDE74656-D323-4DCC-89AD-3B043FBAA5B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7" creationId="{5C83DF65-17C0-4A2F-87C4-57CFAF0B68C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8" creationId="{67E6215F-1183-4CC4-B407-553AF7077DA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9" creationId="{6CA50BB3-AD5D-44A7-932A-112B24AE8EC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0" creationId="{C8F49A5E-ABE3-4C31-B8BA-9E0A6F02B22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1" creationId="{D252E89B-9A0C-4D7D-A342-E828308B428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2" creationId="{0D2A6DAB-3CE4-4D88-8DAF-8EBE2E99CF6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3" creationId="{79792691-484F-4E9B-850B-3245A09D640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4" creationId="{A0A86CE2-CD12-48E0-B645-F57E769BB5A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5" creationId="{ACB7162F-9A89-4D8D-862E-3AE321BC158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6" creationId="{74FB2481-1244-4E8A-973F-EC5057346A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7" creationId="{C75D2D2E-D623-4734-97FC-F443B137200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8" creationId="{8955B3EB-4780-4D8B-B862-8BE91E6001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9" creationId="{C101DEB1-40FD-456C-9E44-F6FA241A8F1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0" creationId="{3E87E7EA-AFD3-40AA-BB7A-17A9ACB3017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1" creationId="{A651105A-D94C-4EF4-BFAB-A84EDE3CED8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2" creationId="{A51B6F3A-6B1F-41D5-8DBB-98609B41827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3" creationId="{A1A14B8E-B238-4E6F-9F85-7C21D27F91D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4" creationId="{37F6366F-8AEE-4892-97D5-6A9DA67DADC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5" creationId="{6A407B89-D44D-4324-BD6C-1338041C36C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6" creationId="{A3792FAA-AD92-4937-A265-D880B0BFF3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7" creationId="{7D48FEC1-9CE7-4E5E-ABA7-E35EC5E13F1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8" creationId="{521911AF-C5D0-497C-A647-5582C82F74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9" creationId="{A1EC0EEB-4E01-40D0-9A77-4DC324464B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0" creationId="{241882B0-F42B-4C0E-A35C-87BABD9EF64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1" creationId="{980BA6EF-EED4-4D25-AE92-D28B888129E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2" creationId="{E472AFBD-D054-4E1E-AF39-03591EC0016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3" creationId="{948F648B-58C4-45F4-BD5E-219D27E568B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4" creationId="{5BB039CC-EEA7-4C6D-B41E-1503E31F19B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5" creationId="{3BD097FB-C130-42EF-864B-BEFE12AE080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6" creationId="{31B32270-97B5-43D6-A21C-374BB8614FD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7" creationId="{F45C9B41-C6C8-4AFF-92C6-CFE4A8B2A29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8" creationId="{D2CB94B8-DF6D-4C35-A489-27292313BA0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9" creationId="{25F63647-9D4B-42C4-801C-07E26FAE576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0" creationId="{6DE7F2B0-752F-450E-9029-19F19597D87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1" creationId="{63826465-78A4-4D31-A678-29ADB558A7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2" creationId="{36195208-291D-4C2B-816B-23D33A3FFFE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3" creationId="{0558823A-2965-45D3-A5F2-A30D626BC7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4" creationId="{256C708B-2E7E-4280-B083-49F6BC87256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5" creationId="{5EACF1E5-7D24-4207-BD48-6B5298D4737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6" creationId="{1166CB7B-C89F-4637-8C9B-6B778F58AE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7" creationId="{9F4A8156-DB86-4965-82CF-31E8CAD66D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8" creationId="{E4A9E837-5B25-4262-9A50-90E435EE9F7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9" creationId="{09E4910B-7B0D-4E3F-B797-81D60624AB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0" creationId="{77E58001-661F-4DF1-BAF3-64139835103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1" creationId="{4FD88C32-F860-4E72-B502-8E73668525B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2" creationId="{9FA1FC6E-39AD-4571-B62E-01763587EB4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3" creationId="{8A22C22A-35A0-4308-8AD4-5834CA5607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4" creationId="{A5EEDED4-2EA4-43BB-8C99-E5C7CEF1CBD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5" creationId="{E13326E8-00FD-43AF-8D9D-BEDDB277E0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6" creationId="{8212876F-2F94-4D58-A14C-302D8098D3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7" creationId="{84BB3AB0-3012-4979-9923-0FAE3752176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8" creationId="{C98B0505-5CD0-4A3E-9DCC-DF1DDC7C9A5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9" creationId="{DF926622-8328-4A73-9B05-5CDBA4D3248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0" creationId="{8C175E4B-87A9-4250-A5C4-1BB07E587AB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1" creationId="{FA09308A-A927-41B2-9D41-5C4F879AD92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2" creationId="{9BDEA20B-510F-48BD-887F-84CA1BC614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3" creationId="{E0241344-25FE-4B2B-8AEC-750C0F943F2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4" creationId="{33797111-7FB6-4D2C-B39C-D9CDB97B64B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5" creationId="{BB49BC11-AAEC-4E9D-93BA-09A88AE8975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6" creationId="{B530867E-FDD2-4A7C-815C-61469C5DD59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7" creationId="{C4670AA5-0F4E-4950-BCE6-974D8284E4D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8" creationId="{3F28D63C-F512-46D1-BAF1-DA717DDAE5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9" creationId="{BFE94810-5D01-4226-9DDD-0D6A6259C07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0" creationId="{BB190217-69B0-409C-BFEC-98A085260E8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1" creationId="{1FD95B7E-FDF9-4B06-936D-E2615F6A550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2" creationId="{E3D7DBAE-0C3B-40E5-A76B-14F07BAFBF2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3" creationId="{6DAF0AEE-3C9D-461F-BBB2-CEF805F24C2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4" creationId="{6E5C11DE-FEC3-40B0-AACD-56816F15B23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5" creationId="{B712B042-77BA-47D6-AAF1-AC50541B429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6" creationId="{4A1EFB57-41B5-4EED-9F76-ED81AC67D12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7" creationId="{7BC6E10D-C852-4F45-9189-CADFA332BE66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08" creationId="{CA0AF20D-9317-4239-9DBC-7FB1FF58578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0" creationId="{393C9DC8-E473-4C49-83A1-88A6E5E87064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2" creationId="{7338076D-2B15-4F7A-97D3-7CC0F0B9CDF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3" creationId="{720EDC45-3581-4A2E-A51A-3C73FD27F9DB}"/>
          </ac:spMkLst>
        </pc:spChg>
        <pc:spChg chg="mod">
          <ac:chgData name="Thomas Nield" userId="e7924354f0a44a8c" providerId="LiveId" clId="{649D130A-DCE9-48A9-86C8-338B4A8DAE27}" dt="2020-09-20T13:48:56.011" v="8782" actId="1076"/>
          <ac:spMkLst>
            <pc:docMk/>
            <pc:sldMk cId="3275902412" sldId="559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19" creationId="{2C308592-127F-4686-B434-1F80ED2145F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0" creationId="{FCCF81FF-2A29-4D29-94E5-B210A9BB81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1" creationId="{1A07365E-E727-4C29-835E-384D7E11162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2" creationId="{BD616273-E9AE-4615-8C26-3CBBAB6011F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3" creationId="{A5C2B854-5D14-45D3-B45E-8D3638013F1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5" creationId="{DCEE27C6-589C-41AE-935B-C8E95D28BEF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6" creationId="{D3797077-DB15-440A-95AF-0E0895C011F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7" creationId="{F7D0453E-F743-475C-BF27-AF6EDED46F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8" creationId="{87937213-630B-4697-8B65-60E00896326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9" creationId="{BE03A9DC-31BB-4285-97FF-F75B93A335A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0" creationId="{1A8B2020-45CA-4FF1-BD7A-8B0C1268237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1" creationId="{2F7F442F-DD9E-4624-A7DB-1A6AC7F5D9B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2" creationId="{3F5FEAAA-C5D1-4197-A741-9C44B02778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3" creationId="{545A8C0E-CB48-4213-A0CA-6D791896C25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4" creationId="{A6254D74-8D40-418F-9306-1DD762E30A2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5" creationId="{BB61E4DD-9973-4DAB-AB83-1AAC79BD330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6" creationId="{A4D68DBF-5CBF-4B0C-9834-FB6CFC2F43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7" creationId="{7B57D790-46DD-4B6D-8DD4-8302CBDD55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8" creationId="{1D3F76F9-9485-4D67-89EF-21C1722D9E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9" creationId="{0AE691E1-F785-4764-9DAE-C7AFBAC9A59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0" creationId="{38FE1B76-456A-4DF3-ADA5-BE26E320DD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1" creationId="{FAFD7D09-43C9-4B96-A5AB-D736722017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3" creationId="{01400C7E-C49F-4D47-AC00-18AA133D08A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4" creationId="{351BB0FC-74FD-40F1-B753-4B7362F0165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5" creationId="{CB32744C-16A3-4BDB-B31D-CC9A76C48FF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6" creationId="{A8D5DDCD-A16A-4061-8E43-4BE9CF95CDC4}"/>
          </ac:spMkLst>
        </pc:spChg>
        <pc:spChg chg="mod">
          <ac:chgData name="Thomas Nield" userId="e7924354f0a44a8c" providerId="LiveId" clId="{649D130A-DCE9-48A9-86C8-338B4A8DAE27}" dt="2020-09-20T13:44:10.663" v="8546" actId="1076"/>
          <ac:spMkLst>
            <pc:docMk/>
            <pc:sldMk cId="3275902412" sldId="559"/>
            <ac:spMk id="147" creationId="{71811615-7533-49E4-95AE-FA35063B493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8" creationId="{4D71DCBF-28E0-4B6D-9651-18DC4B93DCA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9" creationId="{F58CA331-1C33-4233-B6CC-DCEA86817F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0" creationId="{922E1D73-1C26-47A6-BDFD-7D6E99AA8F6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1" creationId="{1548B84E-B240-4D4F-B0BD-26942DA38C9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2" creationId="{4F41A3D1-3D22-4449-A875-93673C87E9E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3" creationId="{8EC2757B-378E-4279-B6D6-583D69D184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4" creationId="{AC3C285D-5497-4B66-8DFC-B0C3F0F7B1C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5" creationId="{A9AB4BD5-23B3-420C-84C9-6853DF9FC72F}"/>
          </ac:spMkLst>
        </pc:spChg>
        <pc:spChg chg="mod">
          <ac:chgData name="Thomas Nield" userId="e7924354f0a44a8c" providerId="LiveId" clId="{649D130A-DCE9-48A9-86C8-338B4A8DAE27}" dt="2020-09-20T13:44:40.037" v="8551" actId="20577"/>
          <ac:spMkLst>
            <pc:docMk/>
            <pc:sldMk cId="3275902412" sldId="559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1" creationId="{D99F7FB3-37AC-42A8-AA1D-DD58781ACE15}"/>
          </ac:spMkLst>
        </pc:spChg>
        <pc:spChg chg="mod">
          <ac:chgData name="Thomas Nield" userId="e7924354f0a44a8c" providerId="LiveId" clId="{649D130A-DCE9-48A9-86C8-338B4A8DAE27}" dt="2020-09-20T13:43:44.630" v="8539" actId="1076"/>
          <ac:spMkLst>
            <pc:docMk/>
            <pc:sldMk cId="3275902412" sldId="559"/>
            <ac:spMk id="163" creationId="{38FC062C-EBD4-4252-85C4-DEC009B3411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4" creationId="{E730F2A3-5B37-48B3-B913-B87540BEBAC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5" creationId="{785AC2A4-0A8A-48E4-B3BF-9ECD83EF2C5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6" creationId="{1DEA8243-3301-42D5-934E-EF1999CD885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7" creationId="{EDA9E351-173B-4FE9-BDC5-DB0787323A8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8" creationId="{9AA50AB2-480F-43B0-B631-E00F4CBCA98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9" creationId="{D63FD593-7C89-41CB-8FE9-8607937F34C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0" creationId="{FA11CE23-D05F-4319-A4F9-9C49E64A74F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1" creationId="{49BFC9C3-D8EF-477F-B331-DA2E5D3910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2" creationId="{8AB76624-0AA1-4A52-99DF-5FC6255A02E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3" creationId="{F5C8A509-6893-41BC-8769-7BA55B87FDF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4" creationId="{E6BEA8A2-00F6-4976-85D9-A29E41F7725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5" creationId="{98EC4C9F-F022-487F-AE3B-CE9A0A2DF2C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6" creationId="{6AE22681-78AD-402F-9DEA-4BF31DE910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7" creationId="{97BAC8D1-4374-42A2-B6B4-9B04CA465E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8" creationId="{C1936139-1911-4029-B932-01BF064C7A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9" creationId="{A1025B66-1EDF-43B0-80CB-B397876EBC9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0" creationId="{60FB34FA-9D8C-4ED3-A7E1-FBE36F1804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1" creationId="{273BB147-5768-4D3E-A592-413F86F395B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2" creationId="{A81BE62A-223C-4C2B-BDD5-2A42ACBBC7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3" creationId="{6486352F-2525-425F-B550-49B80527F7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5" creationId="{7BBAA4C0-3C40-4B75-BB4C-E707F92BB90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6" creationId="{1AD472BE-9951-4103-A61D-CAE50AA255A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8" creationId="{F610CE62-B429-4A72-8AF4-3462F8C070E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9" creationId="{D50304E4-173B-49CE-969D-31B8405ECA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0" creationId="{9E63CC15-EA3F-4E17-A3F1-01E1D5D3C80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1" creationId="{24D672EB-F8A3-40E2-B71A-E245B033D7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2" creationId="{E9154C55-FD58-46E0-B7EC-B77939B7444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4" creationId="{91FB37C5-9DEB-42BE-B5CD-6DC6866B057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5" creationId="{C3381EEF-C42C-41B2-8F84-6164E99DF52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6" creationId="{0F1AB327-763F-446F-B96E-D7D7A515DA7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7" creationId="{ED487A30-5987-43AE-AF22-7EE463A0969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8" creationId="{0435C0F2-F65E-4F1C-9BD1-E291F5E580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9" creationId="{22228720-BC2A-4283-8E1D-F6244047C5F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0" creationId="{44182738-8CA8-4E2A-A27D-3CF11E2332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1" creationId="{360E5D1D-E4A8-4AB1-B843-06B915312A4D}"/>
          </ac:spMkLst>
        </pc:spChg>
        <pc:spChg chg="add mod">
          <ac:chgData name="Thomas Nield" userId="e7924354f0a44a8c" providerId="LiveId" clId="{649D130A-DCE9-48A9-86C8-338B4A8DAE27}" dt="2020-09-21T13:08:50.578" v="12517" actId="1076"/>
          <ac:spMkLst>
            <pc:docMk/>
            <pc:sldMk cId="3275902412" sldId="559"/>
            <ac:spMk id="205" creationId="{51B63357-05BD-4D0D-8A54-B5FF5EE9969F}"/>
          </ac:spMkLst>
        </pc:spChg>
        <pc:grpChg chg="add del mod">
          <ac:chgData name="Thomas Nield" userId="e7924354f0a44a8c" providerId="LiveId" clId="{649D130A-DCE9-48A9-86C8-338B4A8DAE27}" dt="2020-09-20T13:43:24.559" v="8536" actId="478"/>
          <ac:grpSpMkLst>
            <pc:docMk/>
            <pc:sldMk cId="3275902412" sldId="559"/>
            <ac:grpSpMk id="4" creationId="{A12CBFAE-E2D7-4C82-A0F5-C6E293608321}"/>
          </ac:grpSpMkLst>
        </pc:grpChg>
        <pc:grpChg chg="mod">
          <ac:chgData name="Thomas Nield" userId="e7924354f0a44a8c" providerId="LiveId" clId="{649D130A-DCE9-48A9-86C8-338B4A8DAE27}" dt="2020-09-20T13:42:35.754" v="8532"/>
          <ac:grpSpMkLst>
            <pc:docMk/>
            <pc:sldMk cId="3275902412" sldId="559"/>
            <ac:grpSpMk id="5" creationId="{2941014C-81F9-4AFD-8C6E-25CEDB83BC42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6" creationId="{78C887C7-8F2A-4ECF-9069-1AF14CE3BC6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7" creationId="{F536A7BE-7166-4328-8A1A-B03DB0E40903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59" creationId="{3641C155-CB3E-41AE-9C0F-AC3B3285203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60" creationId="{F19E975C-A15E-4B80-86A1-4328CEF483DB}"/>
          </ac:grpSpMkLst>
        </pc:grpChg>
        <pc:cxnChg chg="mod">
          <ac:chgData name="Thomas Nield" userId="e7924354f0a44a8c" providerId="LiveId" clId="{649D130A-DCE9-48A9-86C8-338B4A8DAE27}" dt="2020-09-20T13:42:35.754" v="8532"/>
          <ac:cxnSpMkLst>
            <pc:docMk/>
            <pc:sldMk cId="3275902412" sldId="559"/>
            <ac:cxnSpMk id="7" creationId="{E9BDA213-92FE-480A-8564-27CB7D6FACB1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09" creationId="{BE3FEF3D-53E7-435D-91EC-05484334616F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1" creationId="{17FE546B-2A19-427C-948C-5DB5930A9B76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4" creationId="{900EC2AF-0F72-4849-B59E-4B1B84D62F3B}"/>
          </ac:cxnSpMkLst>
        </pc:cxnChg>
        <pc:cxnChg chg="mod">
          <ac:chgData name="Thomas Nield" userId="e7924354f0a44a8c" providerId="LiveId" clId="{649D130A-DCE9-48A9-86C8-338B4A8DAE27}" dt="2020-09-20T13:48:51.334" v="8780" actId="14100"/>
          <ac:cxnSpMkLst>
            <pc:docMk/>
            <pc:sldMk cId="3275902412" sldId="559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44:25.942" v="8548" actId="14100"/>
          <ac:cxnSpMkLst>
            <pc:docMk/>
            <pc:sldMk cId="3275902412" sldId="559"/>
            <ac:cxnSpMk id="158" creationId="{77DE3A65-24C9-42C8-8274-7529DD745E58}"/>
          </ac:cxnSpMkLst>
        </pc:cxnChg>
        <pc:cxnChg chg="mod">
          <ac:chgData name="Thomas Nield" userId="e7924354f0a44a8c" providerId="LiveId" clId="{649D130A-DCE9-48A9-86C8-338B4A8DAE27}" dt="2020-09-20T13:43:40.671" v="8538" actId="14100"/>
          <ac:cxnSpMkLst>
            <pc:docMk/>
            <pc:sldMk cId="3275902412" sldId="559"/>
            <ac:cxnSpMk id="162" creationId="{19EBD77A-ECDD-4394-B93B-93CEB39067B8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3" creationId="{4F2CA605-4897-4912-BDAF-3DECBD9C0648}"/>
          </ac:cxnSpMkLst>
        </pc:cxnChg>
        <pc:cxnChg chg="add del mod">
          <ac:chgData name="Thomas Nield" userId="e7924354f0a44a8c" providerId="LiveId" clId="{649D130A-DCE9-48A9-86C8-338B4A8DAE27}" dt="2020-09-20T13:44:52.656" v="8554" actId="478"/>
          <ac:cxnSpMkLst>
            <pc:docMk/>
            <pc:sldMk cId="3275902412" sldId="559"/>
            <ac:cxnSpMk id="204" creationId="{CE5CA78C-0E18-427E-99B6-D76EC43D1ECC}"/>
          </ac:cxnSpMkLst>
        </pc:cxnChg>
      </pc:sldChg>
      <pc:sldChg chg="addSp delSp modSp add mod">
        <pc:chgData name="Thomas Nield" userId="e7924354f0a44a8c" providerId="LiveId" clId="{649D130A-DCE9-48A9-86C8-338B4A8DAE27}" dt="2020-09-20T13:52:04.120" v="8835" actId="20577"/>
        <pc:sldMkLst>
          <pc:docMk/>
          <pc:sldMk cId="3880166479" sldId="560"/>
        </pc:sldMkLst>
        <pc:spChg chg="mod">
          <ac:chgData name="Thomas Nield" userId="e7924354f0a44a8c" providerId="LiveId" clId="{649D130A-DCE9-48A9-86C8-338B4A8DAE27}" dt="2020-09-20T13:52:04.120" v="8835" actId="20577"/>
          <ac:spMkLst>
            <pc:docMk/>
            <pc:sldMk cId="3880166479" sldId="56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37.350" v="8796" actId="20577"/>
          <ac:spMkLst>
            <pc:docMk/>
            <pc:sldMk cId="3880166479" sldId="56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49:35.378" v="8795" actId="1076"/>
          <ac:spMkLst>
            <pc:docMk/>
            <pc:sldMk cId="3880166479" sldId="560"/>
            <ac:spMk id="5" creationId="{FCC6F4E6-8FFB-412D-AD2F-08A1E669F1A7}"/>
          </ac:spMkLst>
        </pc:spChg>
        <pc:spChg chg="add mod">
          <ac:chgData name="Thomas Nield" userId="e7924354f0a44a8c" providerId="LiveId" clId="{649D130A-DCE9-48A9-86C8-338B4A8DAE27}" dt="2020-09-20T13:49:59.806" v="8801" actId="1076"/>
          <ac:spMkLst>
            <pc:docMk/>
            <pc:sldMk cId="3880166479" sldId="560"/>
            <ac:spMk id="7" creationId="{09A2D1DA-1FDD-4147-93B2-1923C21BFACE}"/>
          </ac:spMkLst>
        </pc:spChg>
        <pc:spChg chg="add del">
          <ac:chgData name="Thomas Nield" userId="e7924354f0a44a8c" providerId="LiveId" clId="{649D130A-DCE9-48A9-86C8-338B4A8DAE27}" dt="2020-09-20T13:49:23.639" v="8788" actId="22"/>
          <ac:spMkLst>
            <pc:docMk/>
            <pc:sldMk cId="3880166479" sldId="560"/>
            <ac:spMk id="94" creationId="{C80037EF-63FE-4410-A312-11B876DBF026}"/>
          </ac:spMkLst>
        </pc:spChg>
        <pc:spChg chg="add mod">
          <ac:chgData name="Thomas Nield" userId="e7924354f0a44a8c" providerId="LiveId" clId="{649D130A-DCE9-48A9-86C8-338B4A8DAE27}" dt="2020-09-20T13:51:32.975" v="8829" actId="207"/>
          <ac:spMkLst>
            <pc:docMk/>
            <pc:sldMk cId="3880166479" sldId="560"/>
            <ac:spMk id="101" creationId="{FE6E69DE-149A-4DF8-A8A2-0D71C68F011A}"/>
          </ac:spMkLst>
        </pc:spChg>
        <pc:spChg chg="add mod">
          <ac:chgData name="Thomas Nield" userId="e7924354f0a44a8c" providerId="LiveId" clId="{649D130A-DCE9-48A9-86C8-338B4A8DAE27}" dt="2020-09-20T13:51:49.982" v="8832" actId="207"/>
          <ac:spMkLst>
            <pc:docMk/>
            <pc:sldMk cId="3880166479" sldId="560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47:57.003" v="8779" actId="6549"/>
          <ac:spMkLst>
            <pc:docMk/>
            <pc:sldMk cId="3880166479" sldId="560"/>
            <ac:spMk id="205" creationId="{51B63357-05BD-4D0D-8A54-B5FF5EE9969F}"/>
          </ac:spMkLst>
        </pc:spChg>
        <pc:cxnChg chg="add mod">
          <ac:chgData name="Thomas Nield" userId="e7924354f0a44a8c" providerId="LiveId" clId="{649D130A-DCE9-48A9-86C8-338B4A8DAE27}" dt="2020-09-20T13:49:52.106" v="8799" actId="14100"/>
          <ac:cxnSpMkLst>
            <pc:docMk/>
            <pc:sldMk cId="3880166479" sldId="560"/>
            <ac:cxnSpMk id="96" creationId="{967CEF59-F55E-4ACD-A59B-102AC98ADC20}"/>
          </ac:cxnSpMkLst>
        </pc:cxnChg>
      </pc:sldChg>
      <pc:sldChg chg="addSp delSp modSp add mod">
        <pc:chgData name="Thomas Nield" userId="e7924354f0a44a8c" providerId="LiveId" clId="{649D130A-DCE9-48A9-86C8-338B4A8DAE27}" dt="2020-09-20T13:58:22.505" v="9010" actId="6549"/>
        <pc:sldMkLst>
          <pc:docMk/>
          <pc:sldMk cId="4004706644" sldId="561"/>
        </pc:sldMkLst>
        <pc:spChg chg="mod">
          <ac:chgData name="Thomas Nield" userId="e7924354f0a44a8c" providerId="LiveId" clId="{649D130A-DCE9-48A9-86C8-338B4A8DAE27}" dt="2020-09-20T13:52:17.576" v="8837" actId="20577"/>
          <ac:spMkLst>
            <pc:docMk/>
            <pc:sldMk cId="4004706644" sldId="561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58:22.505" v="9010" actId="6549"/>
          <ac:spMkLst>
            <pc:docMk/>
            <pc:sldMk cId="4004706644" sldId="561"/>
            <ac:spMk id="3" creationId="{9559A59F-BCE4-408F-9FC1-8193388DE2CE}"/>
          </ac:spMkLst>
        </pc:spChg>
        <pc:spChg chg="del">
          <ac:chgData name="Thomas Nield" userId="e7924354f0a44a8c" providerId="LiveId" clId="{649D130A-DCE9-48A9-86C8-338B4A8DAE27}" dt="2020-09-20T13:52:38.313" v="8843" actId="478"/>
          <ac:spMkLst>
            <pc:docMk/>
            <pc:sldMk cId="4004706644" sldId="561"/>
            <ac:spMk id="5" creationId="{FCC6F4E6-8FFB-412D-AD2F-08A1E669F1A7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7" creationId="{09A2D1DA-1FDD-4147-93B2-1923C21BFACE}"/>
          </ac:spMkLst>
        </pc:spChg>
        <pc:spChg chg="add mod">
          <ac:chgData name="Thomas Nield" userId="e7924354f0a44a8c" providerId="LiveId" clId="{649D130A-DCE9-48A9-86C8-338B4A8DAE27}" dt="2020-09-20T13:53:40.600" v="8857" actId="1076"/>
          <ac:spMkLst>
            <pc:docMk/>
            <pc:sldMk cId="4004706644" sldId="561"/>
            <ac:spMk id="8" creationId="{5FE465DB-78D4-4184-9989-8AE56A868F9D}"/>
          </ac:spMkLst>
        </pc:spChg>
        <pc:spChg chg="add mod">
          <ac:chgData name="Thomas Nield" userId="e7924354f0a44a8c" providerId="LiveId" clId="{649D130A-DCE9-48A9-86C8-338B4A8DAE27}" dt="2020-09-20T13:53:48.232" v="8859" actId="1076"/>
          <ac:spMkLst>
            <pc:docMk/>
            <pc:sldMk cId="4004706644" sldId="561"/>
            <ac:spMk id="9" creationId="{78562834-52A8-4D03-86F0-89FC7C619AE1}"/>
          </ac:spMkLst>
        </pc:spChg>
        <pc:spChg chg="add del mod">
          <ac:chgData name="Thomas Nield" userId="e7924354f0a44a8c" providerId="LiveId" clId="{649D130A-DCE9-48A9-86C8-338B4A8DAE27}" dt="2020-09-20T13:56:44.739" v="8952" actId="478"/>
          <ac:spMkLst>
            <pc:docMk/>
            <pc:sldMk cId="4004706644" sldId="561"/>
            <ac:spMk id="11" creationId="{DF693350-D498-481C-86BE-4D6689A453D2}"/>
          </ac:spMkLst>
        </pc:spChg>
        <pc:spChg chg="add del">
          <ac:chgData name="Thomas Nield" userId="e7924354f0a44a8c" providerId="LiveId" clId="{649D130A-DCE9-48A9-86C8-338B4A8DAE27}" dt="2020-09-20T13:56:43.308" v="8951" actId="478"/>
          <ac:spMkLst>
            <pc:docMk/>
            <pc:sldMk cId="4004706644" sldId="561"/>
            <ac:spMk id="12" creationId="{2F22CDF7-7A4C-4AF7-B336-47530FBCB4A7}"/>
          </ac:spMkLst>
        </pc:spChg>
        <pc:spChg chg="add del mod">
          <ac:chgData name="Thomas Nield" userId="e7924354f0a44a8c" providerId="LiveId" clId="{649D130A-DCE9-48A9-86C8-338B4A8DAE27}" dt="2020-09-20T13:56:40.730" v="8950" actId="478"/>
          <ac:spMkLst>
            <pc:docMk/>
            <pc:sldMk cId="4004706644" sldId="561"/>
            <ac:spMk id="13" creationId="{4FBBDCF6-7C0E-40F0-9234-3194C0D0FA5D}"/>
          </ac:spMkLst>
        </pc:spChg>
        <pc:spChg chg="del mod topLvl">
          <ac:chgData name="Thomas Nield" userId="e7924354f0a44a8c" providerId="LiveId" clId="{649D130A-DCE9-48A9-86C8-338B4A8DAE27}" dt="2020-09-20T13:53:22.063" v="8854" actId="478"/>
          <ac:spMkLst>
            <pc:docMk/>
            <pc:sldMk cId="4004706644" sldId="561"/>
            <ac:spMk id="100" creationId="{1D1F0223-D326-4255-B729-2AA08536BEE8}"/>
          </ac:spMkLst>
        </pc:spChg>
        <pc:spChg chg="del">
          <ac:chgData name="Thomas Nield" userId="e7924354f0a44a8c" providerId="LiveId" clId="{649D130A-DCE9-48A9-86C8-338B4A8DAE27}" dt="2020-09-20T13:52:45.025" v="8845" actId="478"/>
          <ac:spMkLst>
            <pc:docMk/>
            <pc:sldMk cId="4004706644" sldId="561"/>
            <ac:spMk id="101" creationId="{FE6E69DE-149A-4DF8-A8A2-0D71C68F0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2" creationId="{A28B4E77-D6C3-451A-B542-DB0F2D4F1402}"/>
          </ac:spMkLst>
        </pc:spChg>
        <pc:spChg chg="del mod">
          <ac:chgData name="Thomas Nield" userId="e7924354f0a44a8c" providerId="LiveId" clId="{649D130A-DCE9-48A9-86C8-338B4A8DAE27}" dt="2020-09-20T13:52:48.197" v="8847" actId="478"/>
          <ac:spMkLst>
            <pc:docMk/>
            <pc:sldMk cId="4004706644" sldId="561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4" creationId="{7383AE63-4396-4055-980E-146A4D6D1D3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5" creationId="{6F2D96E9-2205-46E1-8344-63CE27A392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6" creationId="{3C088A98-24A9-4607-9904-07FFB31C53C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7" creationId="{29CB33C9-B340-4CE6-9A80-C2840F05F6D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8" creationId="{BB31B0DD-A42D-4B36-8170-681AA8D1E2F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9" creationId="{0071146A-3BBB-4CF0-BFE9-379610DBB06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0" creationId="{E1638039-2637-4DAF-A78C-AC0DD0AB9AF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1" creationId="{EFD67316-BF67-4DEB-9D49-73BB3A609A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2" creationId="{3670D249-7221-41F5-B45F-8EA7B655F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3" creationId="{FED02171-BB9A-4092-9E22-3B463DDB0AC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4" creationId="{0C8D3426-29A8-48A3-9564-1DDF81D6F94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5" creationId="{3DE7C626-8C99-4473-9DDC-E4B5D2580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4" creationId="{59A402F9-B27D-4F86-9A56-CA3FACB8F833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205" creationId="{51B63357-05BD-4D0D-8A54-B5FF5EE996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6" creationId="{026C44B8-7B35-4877-A8A2-DD54D223037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7" creationId="{5EDA0DF7-4905-419B-9BCD-C0CFFB839F1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8" creationId="{A1E1FA3F-B744-4173-8A00-E4FD5B7D23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9" creationId="{3F2B55F3-E079-4E56-BA17-0AC169D448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0" creationId="{B05B3B86-3AC9-428D-97B2-26319FA3F7E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1" creationId="{F3299102-3AC8-4140-B87F-52A042AF6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2" creationId="{715F95EE-A6C0-4108-910C-7EC748DEFBC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3" creationId="{59099F8A-3B98-42CD-A926-85DB3F76E8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4" creationId="{016B2DE9-9A99-4A60-BB6E-D981B4F3C96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5" creationId="{CA9EBD62-1280-455F-B968-77B4CFA14D5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6" creationId="{0183CD43-C73A-4E1C-A711-66A48F2E089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7" creationId="{AF38CB63-A978-4F08-8D6D-1A5575FC778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8" creationId="{9C7CB6B3-656A-4FB9-8FFD-B424A094DCF2}"/>
          </ac:spMkLst>
        </pc:spChg>
        <pc:spChg chg="add del mod">
          <ac:chgData name="Thomas Nield" userId="e7924354f0a44a8c" providerId="LiveId" clId="{649D130A-DCE9-48A9-86C8-338B4A8DAE27}" dt="2020-09-20T13:53:19.969" v="8853" actId="478"/>
          <ac:spMkLst>
            <pc:docMk/>
            <pc:sldMk cId="4004706644" sldId="561"/>
            <ac:spMk id="219" creationId="{CCAA6DA6-896B-43DB-B02A-9AF55F6766D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0" creationId="{8439BB15-6664-47E4-9F99-11D5F521EA7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1" creationId="{5A3BFE26-1279-4CD7-8D2F-CEC85A307ED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2" creationId="{879FD5B2-D302-454B-8F83-FFB53DB7434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3" creationId="{8474179F-6F7A-4325-A1A7-815AB53227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4" creationId="{C56BFE7C-8F10-4184-B1F8-2E5C2845044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5" creationId="{F4D20568-3045-4F7F-9762-15FFFE21E78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6" creationId="{96BAD359-7B29-44E4-8935-EE366478733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7" creationId="{2B4F21DD-2D94-4530-B884-2C30817653B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8" creationId="{399BD28C-6AA1-48F2-900C-631E36211C04}"/>
          </ac:spMkLst>
        </pc:spChg>
        <pc:spChg chg="del mod">
          <ac:chgData name="Thomas Nield" userId="e7924354f0a44a8c" providerId="LiveId" clId="{649D130A-DCE9-48A9-86C8-338B4A8DAE27}" dt="2020-09-20T13:53:16.031" v="8851" actId="478"/>
          <ac:spMkLst>
            <pc:docMk/>
            <pc:sldMk cId="4004706644" sldId="561"/>
            <ac:spMk id="229" creationId="{DCF36F12-7F3C-483B-B608-69BD882897E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4" creationId="{0A4C16D8-E580-4210-98B7-399BAF48407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6" creationId="{FC5E2173-5746-404F-AEAD-4E37F5C65CA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7" creationId="{0703FC45-5482-44A0-801E-0AAD591CDD2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8" creationId="{0223C51A-A5D7-4A12-B26B-3BE97316327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9" creationId="{88B74B6E-E005-4A45-BE09-D9D3130F980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0" creationId="{F6A9C72B-5DBA-4C67-999B-D367E1977D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1" creationId="{EE46D9D6-C22F-4D83-AB2A-1B1F19FFF0E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2" creationId="{E8069ADA-DF78-4A96-B57C-125AFDB135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3" creationId="{9AC7EC75-3220-4314-9363-33C86DFBF6C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4" creationId="{CFA74400-8C94-4F2C-89F8-4359AE53D6B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5" creationId="{9CF71559-A1A6-451D-82E9-E8DF6EE7849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6" creationId="{695D57C6-E423-40F0-86CD-F7574B25F48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7" creationId="{B6C49E93-4789-4958-AC3D-4FA924A2FB2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8" creationId="{8D9C0DEB-A1FC-4C6C-9B71-1758799AEBF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9" creationId="{89915788-434D-4E75-8D7F-9335491352B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0" creationId="{D8D35B62-AC32-4E9C-BD44-A05FCC33F16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1" creationId="{AC7E3150-08D1-4D22-9245-D0BF170856B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2" creationId="{8DEEDB50-920C-4149-A770-85C1C043893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3" creationId="{A4EA60B4-842E-40A9-B37E-DC596C1397B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4" creationId="{6B963DB8-457C-4ED8-806C-D4C9AEB6D8F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5" creationId="{298B6655-6BD8-457E-AF64-D210A650F2B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6" creationId="{135FFC5A-34B7-4BAE-8E3C-E9B9CB97721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7" creationId="{61CD1ABD-E9D6-46C3-B91A-3F893CFCC7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8" creationId="{1F95A5C4-7BA4-4FBF-BCC3-F7862358469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9" creationId="{7E1CEBEE-F4E1-4088-92A8-A79D1D11735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0" creationId="{80FD9178-A9D4-4EAE-AD3F-E626497FF77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1" creationId="{B77A48C6-30F7-4CAD-A1F0-5A5840E9071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2" creationId="{7FA64F0F-AA1D-400D-B95C-0839285E355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3" creationId="{D7AB3BA9-407B-4215-A095-27CE4D424BD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4" creationId="{9580AF3A-A2BD-463D-B9BC-07566886A20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5" creationId="{A0F5C23C-EEF5-4311-8DFC-ADC85BEDFE8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6" creationId="{52A8D57B-09E4-41B6-BE43-B9487A3BA5C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7" creationId="{F7538236-375F-4663-BD41-82D031B3377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8" creationId="{C6E87B35-5C76-45D9-A5E7-BE2FF7D69EA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9" creationId="{16C6D290-3E15-46F4-872A-31EFC8B75A6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0" creationId="{B2EA7929-ABD2-4A7C-AAF6-73EDC11471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1" creationId="{22B5E164-404D-48FB-A641-9148571637D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2" creationId="{D5FF170C-E502-480A-9864-C19460C0656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3" creationId="{26ABB144-8E0C-42F0-9A4B-D41D3069AAE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4" creationId="{BFD04D94-F63D-4002-997A-F495D18E7951}"/>
          </ac:spMkLst>
        </pc:spChg>
        <pc:spChg chg="add mod">
          <ac:chgData name="Thomas Nield" userId="e7924354f0a44a8c" providerId="LiveId" clId="{649D130A-DCE9-48A9-86C8-338B4A8DAE27}" dt="2020-09-20T13:53:32.199" v="8855" actId="1076"/>
          <ac:spMkLst>
            <pc:docMk/>
            <pc:sldMk cId="4004706644" sldId="561"/>
            <ac:spMk id="277" creationId="{16FF3767-6B79-4303-A0CD-562ED488EBBD}"/>
          </ac:spMkLst>
        </pc:spChg>
        <pc:grpChg chg="add del mod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8" creationId="{CC176797-1E0A-4B04-A83C-92955C282524}"/>
          </ac:grpSpMkLst>
        </pc:grpChg>
        <pc:grpChg chg="mod topLvl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9" creationId="{700662E9-3D98-493E-B5B4-51302878A174}"/>
          </ac:grpSpMkLst>
        </pc:grpChg>
        <pc:grpChg chg="del mod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16" creationId="{78C887C7-8F2A-4ECF-9069-1AF14CE3BC68}"/>
          </ac:grpSpMkLst>
        </pc:grpChg>
        <pc:grpChg chg="del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59" creationId="{3641C155-CB3E-41AE-9C0F-AC3B32852038}"/>
          </ac:grpSpMkLst>
        </pc:grpChg>
        <pc:grpChg chg="add 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2" creationId="{F432F254-41EA-450A-9E68-8173D7A70BBC}"/>
          </ac:grpSpMkLst>
        </pc:grpChg>
        <pc:grpChg chg="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3" creationId="{F15C9418-219F-4E4D-8939-5CEAC044377A}"/>
          </ac:grpSpMkLst>
        </pc:grpChg>
        <pc:cxnChg chg="del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96" creationId="{967CEF59-F55E-4ACD-A59B-102AC98ADC20}"/>
          </ac:cxnSpMkLst>
        </pc:cxnChg>
        <pc:cxnChg chg="mod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54:01.653" v="8860" actId="14100"/>
          <ac:cxnSpMkLst>
            <pc:docMk/>
            <pc:sldMk cId="4004706644" sldId="561"/>
            <ac:cxnSpMk id="230" creationId="{207777A8-E033-403E-9188-FDEAD905BACB}"/>
          </ac:cxnSpMkLst>
        </pc:cxnChg>
        <pc:cxnChg chg="mod">
          <ac:chgData name="Thomas Nield" userId="e7924354f0a44a8c" providerId="LiveId" clId="{649D130A-DCE9-48A9-86C8-338B4A8DAE27}" dt="2020-09-20T13:53:08.281" v="8849" actId="14100"/>
          <ac:cxnSpMkLst>
            <pc:docMk/>
            <pc:sldMk cId="4004706644" sldId="561"/>
            <ac:cxnSpMk id="231" creationId="{F2FEF69C-DB18-49C5-9F5D-D76D97B62BEC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35" creationId="{45EE34C8-FAF8-4E3B-8FBE-8096D5748145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5" creationId="{10DBD424-504A-4D2B-AECD-CCC6228E3403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6" creationId="{FB30183E-17DC-4789-AE17-2ACACD086F78}"/>
          </ac:cxnSpMkLst>
        </pc:cxnChg>
      </pc:sldChg>
      <pc:sldChg chg="addSp delSp modSp add mod">
        <pc:chgData name="Thomas Nield" userId="e7924354f0a44a8c" providerId="LiveId" clId="{649D130A-DCE9-48A9-86C8-338B4A8DAE27}" dt="2020-09-20T13:58:38.323" v="9015" actId="1076"/>
        <pc:sldMkLst>
          <pc:docMk/>
          <pc:sldMk cId="2935319527" sldId="562"/>
        </pc:sldMkLst>
        <pc:spChg chg="mod">
          <ac:chgData name="Thomas Nield" userId="e7924354f0a44a8c" providerId="LiveId" clId="{649D130A-DCE9-48A9-86C8-338B4A8DAE27}" dt="2020-09-20T13:58:16.380" v="9008" actId="6549"/>
          <ac:spMkLst>
            <pc:docMk/>
            <pc:sldMk cId="2935319527" sldId="562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57:35.019" v="8970" actId="1076"/>
          <ac:spMkLst>
            <pc:docMk/>
            <pc:sldMk cId="2935319527" sldId="562"/>
            <ac:spMk id="7" creationId="{AA8D5D3D-80D3-4AB2-BFFA-BA11D88B7890}"/>
          </ac:spMkLst>
        </pc:spChg>
        <pc:spChg chg="add del mod">
          <ac:chgData name="Thomas Nield" userId="e7924354f0a44a8c" providerId="LiveId" clId="{649D130A-DCE9-48A9-86C8-338B4A8DAE27}" dt="2020-09-20T13:58:19.298" v="9009" actId="478"/>
          <ac:spMkLst>
            <pc:docMk/>
            <pc:sldMk cId="2935319527" sldId="562"/>
            <ac:spMk id="10" creationId="{C980937A-23DF-44D2-967A-6412BD4926B7}"/>
          </ac:spMkLst>
        </pc:spChg>
        <pc:spChg chg="mod">
          <ac:chgData name="Thomas Nield" userId="e7924354f0a44a8c" providerId="LiveId" clId="{649D130A-DCE9-48A9-86C8-338B4A8DAE27}" dt="2020-09-20T13:58:38.323" v="9015" actId="1076"/>
          <ac:spMkLst>
            <pc:docMk/>
            <pc:sldMk cId="2935319527" sldId="562"/>
            <ac:spMk id="11" creationId="{DF693350-D498-481C-86BE-4D6689A453D2}"/>
          </ac:spMkLst>
        </pc:spChg>
        <pc:spChg chg="del mod">
          <ac:chgData name="Thomas Nield" userId="e7924354f0a44a8c" providerId="LiveId" clId="{649D130A-DCE9-48A9-86C8-338B4A8DAE27}" dt="2020-09-20T13:57:00.573" v="8954" actId="478"/>
          <ac:spMkLst>
            <pc:docMk/>
            <pc:sldMk cId="2935319527" sldId="562"/>
            <ac:spMk id="277" creationId="{16FF3767-6B79-4303-A0CD-562ED488EBBD}"/>
          </ac:spMkLst>
        </pc:spChg>
        <pc:cxnChg chg="add mod">
          <ac:chgData name="Thomas Nield" userId="e7924354f0a44a8c" providerId="LiveId" clId="{649D130A-DCE9-48A9-86C8-338B4A8DAE27}" dt="2020-09-20T13:57:21.876" v="8968" actId="14100"/>
          <ac:cxnSpMkLst>
            <pc:docMk/>
            <pc:sldMk cId="2935319527" sldId="562"/>
            <ac:cxnSpMk id="95" creationId="{EEF661E0-38B1-4AC3-BEFD-3B6139F8F561}"/>
          </ac:cxnSpMkLst>
        </pc:cxnChg>
      </pc:sldChg>
      <pc:sldChg chg="addSp delSp modSp new mod">
        <pc:chgData name="Thomas Nield" userId="e7924354f0a44a8c" providerId="LiveId" clId="{649D130A-DCE9-48A9-86C8-338B4A8DAE27}" dt="2020-09-21T12:04:25.766" v="9771" actId="113"/>
        <pc:sldMkLst>
          <pc:docMk/>
          <pc:sldMk cId="1839912938" sldId="563"/>
        </pc:sldMkLst>
        <pc:spChg chg="mod">
          <ac:chgData name="Thomas Nield" userId="e7924354f0a44a8c" providerId="LiveId" clId="{649D130A-DCE9-48A9-86C8-338B4A8DAE27}" dt="2020-09-20T14:01:09.023" v="9036" actId="20577"/>
          <ac:spMkLst>
            <pc:docMk/>
            <pc:sldMk cId="1839912938" sldId="563"/>
            <ac:spMk id="2" creationId="{CE2A3000-AC40-4905-B33F-7E787824DB57}"/>
          </ac:spMkLst>
        </pc:spChg>
        <pc:spChg chg="del mod">
          <ac:chgData name="Thomas Nield" userId="e7924354f0a44a8c" providerId="LiveId" clId="{649D130A-DCE9-48A9-86C8-338B4A8DAE27}" dt="2020-09-20T14:13:52.117" v="9661" actId="478"/>
          <ac:spMkLst>
            <pc:docMk/>
            <pc:sldMk cId="1839912938" sldId="563"/>
            <ac:spMk id="3" creationId="{5BB88907-4E6A-49F5-87E3-D470469D600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6" creationId="{1B986CE4-9C04-42FC-9F83-444175415F82}"/>
          </ac:spMkLst>
        </pc:spChg>
        <pc:spChg chg="add del mod">
          <ac:chgData name="Thomas Nield" userId="e7924354f0a44a8c" providerId="LiveId" clId="{649D130A-DCE9-48A9-86C8-338B4A8DAE27}" dt="2020-09-20T14:08:41.279" v="9502" actId="478"/>
          <ac:spMkLst>
            <pc:docMk/>
            <pc:sldMk cId="1839912938" sldId="563"/>
            <ac:spMk id="8" creationId="{5C0E32C6-FE2F-4BE6-B539-88D7D62CBEC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9" creationId="{8629EA3A-FB21-4604-B3A6-601575B17E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0" creationId="{0A89DF0D-CF99-4F87-B4E1-9698825ED3F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1" creationId="{F6ABCF15-5EAE-4C2C-819B-A01EEFC7947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2" creationId="{6B26CE4F-AB28-46A9-8251-A872E1BB4E2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3" creationId="{221999D7-9F47-4515-B5D5-1ABBC18BD1CC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4" creationId="{46370FCE-439F-4F84-A912-97F009E8EE2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5" creationId="{5F165323-052B-4F6A-A4BA-7D9EF968F28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6" creationId="{FB464B18-A20B-4AA7-AB73-BE02ECC1FCE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7" creationId="{9C78DC94-AB55-4C3E-87D2-B02CB93E936A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8" creationId="{F67CB7DF-2163-4AC1-8AC5-9E0040F00AF1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9" creationId="{B7B9DD78-71DA-4F57-A28D-AF38B425DED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0" creationId="{EE78D35D-EA97-41EA-955B-4C1C4FC4273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1" creationId="{ACDA1734-8CB1-4761-9D85-C819471103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2" creationId="{FDC5A93B-700A-4E71-81C2-D50E3D5A9A7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3" creationId="{65389869-45C1-4EF8-80A9-A18CB3534CA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4" creationId="{20B22BDF-E451-4F15-9DF4-221FE0DD941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5" creationId="{9DFA2D82-9899-4034-909B-E3C9BFE47E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6" creationId="{5D4DF637-4C83-481A-B75C-4724E3B053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7" creationId="{4BD86AF0-782F-4FE8-8A36-AEBAFDFCD4B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8" creationId="{F595E2F4-2ECD-4098-B2F6-AD86A58459A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9" creationId="{BE6A1DE7-FE22-4D36-AFB3-2F74322DDA3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0" creationId="{62B608E7-3EED-44C9-BFD6-6EA52FA8B664}"/>
          </ac:spMkLst>
        </pc:spChg>
        <pc:spChg chg="add del mod">
          <ac:chgData name="Thomas Nield" userId="e7924354f0a44a8c" providerId="LiveId" clId="{649D130A-DCE9-48A9-86C8-338B4A8DAE27}" dt="2020-09-20T14:08:44.860" v="9504" actId="478"/>
          <ac:spMkLst>
            <pc:docMk/>
            <pc:sldMk cId="1839912938" sldId="563"/>
            <ac:spMk id="31" creationId="{EC868115-B685-49BF-A617-C61FF3A2A980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2" creationId="{0C25F13B-BE55-48A6-9FA2-62FD4B880C0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3" creationId="{9880B78B-E3C3-4AAA-A8A5-BDFAC42429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4" creationId="{73BB7813-7AD3-4448-9616-50F8E3CC886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5" creationId="{C36FF232-3541-4CD7-95E7-FAE01CA874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6" creationId="{63E53F4A-5A83-4410-B4C2-50F6A35393A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7" creationId="{E83E1C5C-DC0A-426E-88C2-B93A7B16BFE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8" creationId="{D53BA1D6-9861-4FA3-B600-164F7CAA333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9" creationId="{4C89AB1E-3F19-42C0-AFD8-BEB5121F73F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0" creationId="{FB9FED36-EED7-4ABB-98C4-BCABD6189D6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1" creationId="{A3141791-3EE8-4F92-B0B8-3A9BCC17185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2" creationId="{4C2FA3B6-B376-43EB-B968-19062229BBF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3" creationId="{FC5DACF4-4068-4AB2-BD9C-6B6AAB175AC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4" creationId="{4FD1D27E-F432-468F-9CC5-8FE2B98716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5" creationId="{BE08EEE7-39E8-44EA-9881-2D9CDFA4FF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6" creationId="{859A02AF-D84A-4FC5-BF75-A8663A2F6914}"/>
          </ac:spMkLst>
        </pc:spChg>
        <pc:spChg chg="add del mod">
          <ac:chgData name="Thomas Nield" userId="e7924354f0a44a8c" providerId="LiveId" clId="{649D130A-DCE9-48A9-86C8-338B4A8DAE27}" dt="2020-09-20T14:08:31.669" v="9499" actId="478"/>
          <ac:spMkLst>
            <pc:docMk/>
            <pc:sldMk cId="1839912938" sldId="563"/>
            <ac:spMk id="49" creationId="{7E862E31-9C5E-409F-BE2E-C69BBAE8AD0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2" creationId="{3EC2631E-D6B4-44FA-B835-DD087A5BB59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3" creationId="{3D777C49-86AF-4969-90A0-77EC24EC9EE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4" creationId="{115D283F-3D51-4508-9C64-E98489EB910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5" creationId="{758A537E-0C27-4357-A4AF-4156D57E623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6" creationId="{FA10837D-E109-4F46-BE7A-B76233A066D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7" creationId="{407BA5E0-3E8A-4276-83B0-582AA82283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8" creationId="{D826717D-93A0-4D3C-8485-27DFB476120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9" creationId="{E50FEE46-7A97-47DB-89CA-8F4DC8CCCF2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0" creationId="{7D728A7E-BD4F-49A4-9BC2-811421211710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1" creationId="{CDF25B03-A5E2-482F-8B4D-C7913506525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2" creationId="{67C038B7-0B26-4BDF-8F74-A5CA877B614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3" creationId="{19C0917E-1A48-4883-9265-041C1DA5BF0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4" creationId="{8337C416-2F6F-4946-99C9-01FF60C91C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5" creationId="{5B127356-85F8-4AC3-8322-4D83AEDC015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6" creationId="{61E0F817-C654-4310-ACA7-912948FB97B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7" creationId="{7BFAA3C7-6E60-4673-9939-E5C3FB0C988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8" creationId="{49B4FFFB-0BB7-4F9F-9076-C2A2787343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9" creationId="{2DB3504E-F593-4C86-954A-7383668E423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0" creationId="{EFEA574B-B510-4D64-9A79-66762C0886E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1" creationId="{D4C11FE6-A76A-4168-B583-208368654EB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2" creationId="{B1600C7A-2B4F-40B8-B1B5-213139543A2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3" creationId="{AB44B16D-BD18-4C8C-9836-CCE2E44347F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4" creationId="{677BE1C7-978E-4757-99CE-FB6A82393BF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5" creationId="{E4ABFF0C-2F0C-4FD5-88CB-DF862EE64FF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6" creationId="{878873C7-E985-4E48-A5EA-DAE6971C309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7" creationId="{54721DB6-6CCB-4FBD-8DE6-9F530185A5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8" creationId="{4D31FD16-73B1-409A-B467-83B9F0B8DB2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9" creationId="{D96D1D17-9221-4892-B58D-4429C03AA0A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0" creationId="{BF44DB9D-BA43-49F7-AC03-E014F1FC535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1" creationId="{FFED83A7-0F0D-4A32-86C5-B7FD1AAED38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2" creationId="{965834B4-A2F2-49F3-9293-09F6E0D3045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3" creationId="{8AAE8EE0-6FFC-4018-9147-BA8FC43BF44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4" creationId="{C1DBF158-5E1A-4814-A94E-A6FE5BE5C3D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5" creationId="{DD959E42-9EC7-4951-9DF8-A47FBF3C290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6" creationId="{FF17A3E5-D022-4577-ADF7-0556FECB1459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7" creationId="{C4F794B5-308D-4EDF-B6BD-98E2C4558DF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8" creationId="{550B39E9-1099-4E4A-98C7-78355A8DD13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9" creationId="{EAF1E09C-BC42-4B64-B194-3C0A31B140F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90" creationId="{99C94053-D4A0-41D0-8B08-79A0747612ED}"/>
          </ac:spMkLst>
        </pc:spChg>
        <pc:spChg chg="add del mod">
          <ac:chgData name="Thomas Nield" userId="e7924354f0a44a8c" providerId="LiveId" clId="{649D130A-DCE9-48A9-86C8-338B4A8DAE27}" dt="2020-09-20T14:09:24.966" v="9513" actId="478"/>
          <ac:spMkLst>
            <pc:docMk/>
            <pc:sldMk cId="1839912938" sldId="563"/>
            <ac:spMk id="94" creationId="{880A4CD3-F937-4C50-B9EE-4FFB1703DB56}"/>
          </ac:spMkLst>
        </pc:spChg>
        <pc:spChg chg="add del mod">
          <ac:chgData name="Thomas Nield" userId="e7924354f0a44a8c" providerId="LiveId" clId="{649D130A-DCE9-48A9-86C8-338B4A8DAE27}" dt="2020-09-20T14:09:25.778" v="9514" actId="478"/>
          <ac:spMkLst>
            <pc:docMk/>
            <pc:sldMk cId="1839912938" sldId="563"/>
            <ac:spMk id="96" creationId="{E4CFD3CB-1545-4DE7-B3FC-07CBF1874219}"/>
          </ac:spMkLst>
        </pc:spChg>
        <pc:spChg chg="add del">
          <ac:chgData name="Thomas Nield" userId="e7924354f0a44a8c" providerId="LiveId" clId="{649D130A-DCE9-48A9-86C8-338B4A8DAE27}" dt="2020-09-20T14:08:54.784" v="9508" actId="478"/>
          <ac:spMkLst>
            <pc:docMk/>
            <pc:sldMk cId="1839912938" sldId="563"/>
            <ac:spMk id="97" creationId="{103D70EA-5CC2-4424-93C4-911D6711A91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98" creationId="{FF4FF146-1807-4A02-808C-E2B51FCC0A7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100" creationId="{55FDD629-519D-4E66-B74D-129CD48393DB}"/>
          </ac:spMkLst>
        </pc:spChg>
        <pc:spChg chg="add del mod">
          <ac:chgData name="Thomas Nield" userId="e7924354f0a44a8c" providerId="LiveId" clId="{649D130A-DCE9-48A9-86C8-338B4A8DAE27}" dt="2020-09-20T14:14:01.538" v="9664" actId="478"/>
          <ac:spMkLst>
            <pc:docMk/>
            <pc:sldMk cId="1839912938" sldId="563"/>
            <ac:spMk id="102" creationId="{3BE0075D-BAB4-4408-9DE3-06C538F5AE25}"/>
          </ac:spMkLst>
        </pc:spChg>
        <pc:spChg chg="add del mod">
          <ac:chgData name="Thomas Nield" userId="e7924354f0a44a8c" providerId="LiveId" clId="{649D130A-DCE9-48A9-86C8-338B4A8DAE27}" dt="2020-09-20T14:13:59.962" v="9663"/>
          <ac:spMkLst>
            <pc:docMk/>
            <pc:sldMk cId="1839912938" sldId="563"/>
            <ac:spMk id="103" creationId="{A68C52B6-6D35-4379-84E2-2766B239FB6C}"/>
          </ac:spMkLst>
        </pc:spChg>
        <pc:spChg chg="add mod">
          <ac:chgData name="Thomas Nield" userId="e7924354f0a44a8c" providerId="LiveId" clId="{649D130A-DCE9-48A9-86C8-338B4A8DAE27}" dt="2020-09-21T12:04:25.766" v="9771" actId="113"/>
          <ac:spMkLst>
            <pc:docMk/>
            <pc:sldMk cId="1839912938" sldId="563"/>
            <ac:spMk id="104" creationId="{BD3DA3C9-EFF5-4C2E-A618-F782BDBE3BAA}"/>
          </ac:spMkLst>
        </pc:s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4" creationId="{57C18DA0-C805-4356-9C91-4EF2B5860561}"/>
          </ac:grpSpMkLst>
        </pc:grpChg>
        <pc:grpChg chg="mod">
          <ac:chgData name="Thomas Nield" userId="e7924354f0a44a8c" providerId="LiveId" clId="{649D130A-DCE9-48A9-86C8-338B4A8DAE27}" dt="2020-09-20T14:03:13.448" v="9229"/>
          <ac:grpSpMkLst>
            <pc:docMk/>
            <pc:sldMk cId="1839912938" sldId="563"/>
            <ac:grpSpMk id="5" creationId="{D4E447DF-0551-4A4B-B41A-274A0514E1E7}"/>
          </ac:grpSpMkLst>
        </pc:gr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50" creationId="{AEDCA4B2-0875-4712-9921-E5C755F188CE}"/>
          </ac:grpSpMkLst>
        </pc:grpChg>
        <pc:grpChg chg="mod">
          <ac:chgData name="Thomas Nield" userId="e7924354f0a44a8c" providerId="LiveId" clId="{649D130A-DCE9-48A9-86C8-338B4A8DAE27}" dt="2020-09-20T14:06:05.027" v="9355"/>
          <ac:grpSpMkLst>
            <pc:docMk/>
            <pc:sldMk cId="1839912938" sldId="563"/>
            <ac:grpSpMk id="51" creationId="{FAA51BB7-6292-4242-83D6-D98854BCF25D}"/>
          </ac:grpSpMkLst>
        </pc:grpChg>
        <pc:cxnChg chg="del mod">
          <ac:chgData name="Thomas Nield" userId="e7924354f0a44a8c" providerId="LiveId" clId="{649D130A-DCE9-48A9-86C8-338B4A8DAE27}" dt="2020-09-20T14:08:46.316" v="9506" actId="478"/>
          <ac:cxnSpMkLst>
            <pc:docMk/>
            <pc:sldMk cId="1839912938" sldId="563"/>
            <ac:cxnSpMk id="7" creationId="{496C6AC6-D5EA-49C7-80FB-1586B83F03BA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7" creationId="{D07C8188-7AB1-42B9-A946-2ECBA6696EA9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8" creationId="{B27958A4-F384-4166-B10C-18DF49DA2A96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1" creationId="{494ECD36-C97C-470A-8623-30B3B707C345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2" creationId="{3824F7C0-F502-4E3A-9DB9-3570FBC5EF71}"/>
          </ac:cxnSpMkLst>
        </pc:cxnChg>
        <pc:cxnChg chg="add del mod">
          <ac:chgData name="Thomas Nield" userId="e7924354f0a44a8c" providerId="LiveId" clId="{649D130A-DCE9-48A9-86C8-338B4A8DAE27}" dt="2020-09-20T14:09:27.173" v="9515" actId="478"/>
          <ac:cxnSpMkLst>
            <pc:docMk/>
            <pc:sldMk cId="1839912938" sldId="563"/>
            <ac:cxnSpMk id="93" creationId="{0EFD6C7D-1F04-4C8A-AD5E-56148097F4D9}"/>
          </ac:cxnSpMkLst>
        </pc:cxnChg>
      </pc:sldChg>
      <pc:sldChg chg="addSp delSp modSp add mod">
        <pc:chgData name="Thomas Nield" userId="e7924354f0a44a8c" providerId="LiveId" clId="{649D130A-DCE9-48A9-86C8-338B4A8DAE27}" dt="2020-09-21T12:20:41.201" v="10169" actId="20577"/>
        <pc:sldMkLst>
          <pc:docMk/>
          <pc:sldMk cId="2145959276" sldId="564"/>
        </pc:sldMkLst>
        <pc:spChg chg="mod">
          <ac:chgData name="Thomas Nield" userId="e7924354f0a44a8c" providerId="LiveId" clId="{649D130A-DCE9-48A9-86C8-338B4A8DAE27}" dt="2020-09-21T12:20:41.201" v="10169" actId="20577"/>
          <ac:spMkLst>
            <pc:docMk/>
            <pc:sldMk cId="2145959276" sldId="564"/>
            <ac:spMk id="3" creationId="{5BB88907-4E6A-49F5-87E3-D470469D6003}"/>
          </ac:spMkLst>
        </pc:spChg>
        <pc:spChg chg="add del">
          <ac:chgData name="Thomas Nield" userId="e7924354f0a44a8c" providerId="LiveId" clId="{649D130A-DCE9-48A9-86C8-338B4A8DAE27}" dt="2020-09-20T14:12:14.355" v="9581"/>
          <ac:spMkLst>
            <pc:docMk/>
            <pc:sldMk cId="2145959276" sldId="564"/>
            <ac:spMk id="7" creationId="{878772F2-A1B6-4CA9-9E3B-67ADBB7B7545}"/>
          </ac:spMkLst>
        </pc:spChg>
        <pc:spChg chg="add mod">
          <ac:chgData name="Thomas Nield" userId="e7924354f0a44a8c" providerId="LiveId" clId="{649D130A-DCE9-48A9-86C8-338B4A8DAE27}" dt="2020-09-20T14:13:04.801" v="9595" actId="20577"/>
          <ac:spMkLst>
            <pc:docMk/>
            <pc:sldMk cId="2145959276" sldId="564"/>
            <ac:spMk id="8" creationId="{E8F04F9A-161E-43EE-A517-BE956D3FD536}"/>
          </ac:spMkLst>
        </pc:spChg>
        <pc:spChg chg="add mod">
          <ac:chgData name="Thomas Nield" userId="e7924354f0a44a8c" providerId="LiveId" clId="{649D130A-DCE9-48A9-86C8-338B4A8DAE27}" dt="2020-09-20T14:12:57.028" v="9591" actId="21"/>
          <ac:spMkLst>
            <pc:docMk/>
            <pc:sldMk cId="2145959276" sldId="564"/>
            <ac:spMk id="49" creationId="{4C1F4094-C6CB-484D-969C-83DC48B1471D}"/>
          </ac:spMkLst>
        </pc:spChg>
      </pc:sldChg>
      <pc:sldChg chg="addSp delSp modSp new mod">
        <pc:chgData name="Thomas Nield" userId="e7924354f0a44a8c" providerId="LiveId" clId="{649D130A-DCE9-48A9-86C8-338B4A8DAE27}" dt="2020-09-21T12:31:45.648" v="11309" actId="20577"/>
        <pc:sldMkLst>
          <pc:docMk/>
          <pc:sldMk cId="2177180073" sldId="565"/>
        </pc:sldMkLst>
        <pc:spChg chg="mod">
          <ac:chgData name="Thomas Nield" userId="e7924354f0a44a8c" providerId="LiveId" clId="{649D130A-DCE9-48A9-86C8-338B4A8DAE27}" dt="2020-09-21T12:29:36.368" v="10857" actId="20577"/>
          <ac:spMkLst>
            <pc:docMk/>
            <pc:sldMk cId="2177180073" sldId="565"/>
            <ac:spMk id="2" creationId="{692981EA-A945-486C-818C-262130653356}"/>
          </ac:spMkLst>
        </pc:spChg>
        <pc:spChg chg="mod">
          <ac:chgData name="Thomas Nield" userId="e7924354f0a44a8c" providerId="LiveId" clId="{649D130A-DCE9-48A9-86C8-338B4A8DAE27}" dt="2020-09-21T12:31:45.648" v="11309" actId="20577"/>
          <ac:spMkLst>
            <pc:docMk/>
            <pc:sldMk cId="2177180073" sldId="565"/>
            <ac:spMk id="3" creationId="{CA4DF747-0551-4EBA-95C4-AEFDC17A04F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" creationId="{7CA39AE0-841B-4840-BA74-FB63B1A6562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" creationId="{9AA95F63-FB53-43F8-8B52-3081C21D11D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" creationId="{B36899F7-8D80-4DE9-B13F-6673614E2E7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" creationId="{9E32D61F-1F3A-4F78-85BF-2C09615C323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9" creationId="{8E722192-C351-484F-AE7E-BEDB5337B1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0" creationId="{38410452-C9B3-407C-8B74-B1684706EED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1" creationId="{7CF373FC-E5C3-4EFC-BDA3-9AC1132C08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2" creationId="{C51972F2-D1FB-4C6B-9DD1-8D24C0A632B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3" creationId="{258B789A-0A0E-47F8-BD2D-28424546B1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4" creationId="{27822A36-D27C-4BD7-8DC7-4D97A071182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5" creationId="{2A371C84-66B2-459C-BA88-E5E10944379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6" creationId="{56003976-F109-4DDC-9E3B-58D9BD5C73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7" creationId="{AF4E15D1-F646-4CBE-B0D4-9948C67805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8" creationId="{D9CBE946-5A8D-4488-9C13-0400A28529E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9" creationId="{74DC09AB-6A65-4EC6-80DB-EEC4D487716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0" creationId="{33CB391C-A2F2-46D8-8633-D9A7CAC6712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1" creationId="{650CD285-399F-41DB-B018-6386A9DBEDA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2" creationId="{81FBA8DC-6887-423D-B449-08962902681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3" creationId="{EDF75BC1-DB11-43A6-B30F-9749588C7C3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4" creationId="{D1BE3454-04F9-4909-8330-3475C672C2A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5" creationId="{20409E98-753A-427A-A35E-272CF00EF9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6" creationId="{9D78FBAF-FE34-439E-9799-B1FB9F69B82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7" creationId="{7977AD0E-BD8F-457F-830F-4DE5E3454A9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8" creationId="{9031550C-BC2D-4C61-A68F-3168E6C6B13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9" creationId="{8043E78F-27C9-4CE0-8F66-CC0437B499D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0" creationId="{1D38F40C-D29D-432A-839C-0DC03C1B545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1" creationId="{B36D53ED-40D3-403A-8C6D-56DDCD7C96C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2" creationId="{6C74D3EC-BB0E-4F7E-AC2E-5A47B5D335F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3" creationId="{85A3C6B1-C922-4430-8F18-93ED9C5443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4" creationId="{09A34792-298F-4C00-ADCE-96937B04711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5" creationId="{A279F814-507D-4353-A034-7902A99C096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6" creationId="{0C0EBC8E-CAF0-4CB2-8E52-A037E688E8D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7" creationId="{6FBC54C0-7383-47D6-90F4-943C199167E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8" creationId="{5EC15BFD-F985-4F88-8505-8C5EE3603DD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9" creationId="{818AB80B-74B8-49E8-8BCE-C8CF284571A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0" creationId="{EBF3C430-4D1C-4420-9119-CFE1017E005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1" creationId="{3B3C50CE-4E26-4788-8052-C9F73F98A390}"/>
          </ac:spMkLst>
        </pc:spChg>
        <pc:spChg chg="mod">
          <ac:chgData name="Thomas Nield" userId="e7924354f0a44a8c" providerId="LiveId" clId="{649D130A-DCE9-48A9-86C8-338B4A8DAE27}" dt="2020-09-21T12:26:32.190" v="10746" actId="1076"/>
          <ac:spMkLst>
            <pc:docMk/>
            <pc:sldMk cId="2177180073" sldId="565"/>
            <ac:spMk id="46" creationId="{0CDED0C6-48EC-4C3E-B73E-B57B717B6692}"/>
          </ac:spMkLst>
        </pc:spChg>
        <pc:spChg chg="del mod">
          <ac:chgData name="Thomas Nield" userId="e7924354f0a44a8c" providerId="LiveId" clId="{649D130A-DCE9-48A9-86C8-338B4A8DAE27}" dt="2020-09-21T12:05:27.288" v="9781" actId="478"/>
          <ac:spMkLst>
            <pc:docMk/>
            <pc:sldMk cId="2177180073" sldId="565"/>
            <ac:spMk id="48" creationId="{002420C0-5163-4E4A-A2E0-C38BAFD5AD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9" creationId="{60B107C8-397C-4C7F-815F-B7E2CE5C9E9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0" creationId="{00A41C94-3803-4339-BA88-A07887EDED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1" creationId="{AC4303C7-496F-4611-86BE-3C0007678A1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2" creationId="{274C263B-E8E7-40A2-8163-2B38583FC93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3" creationId="{9A88B6D1-84FC-484F-B26C-58CB0FBFAA4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4" creationId="{D8F0A346-187A-45A6-A83C-EDF503826EB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5" creationId="{F32BADBA-9F50-4741-9BC0-211492010C7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6" creationId="{5ED0D1EC-A716-453D-B008-693C9951961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7" creationId="{9609B566-E13F-413C-AC52-39CC9D589E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8" creationId="{1B9FBA79-AB82-4628-88D9-4CE65B239D2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9" creationId="{4FE9B8E1-7077-4584-B74A-C1F50CFA731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0" creationId="{B91D0D05-9EEB-4863-9490-29E0E6F8EA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1" creationId="{C813770F-A571-4E64-82B5-3560F8D2C19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2" creationId="{337AD78A-C8E2-4E9D-9015-9590B1AE0F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3" creationId="{2C898088-0BF6-48FD-8C18-C2DF8938FAD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4" creationId="{89A2597E-AD6C-4788-9294-A2116A5672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5" creationId="{E6147603-8947-4943-93FF-34F68969F4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6" creationId="{74371ACA-1B00-4CE0-8C7E-9DCA7CF2279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7" creationId="{B274B439-95E9-4EC6-AF32-6D6BEF5FAB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8" creationId="{C5C6F5B5-04DE-42D6-A6B1-23FF729FA4C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9" creationId="{25625E0C-7A8D-4531-9A40-55DD0DE0303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0" creationId="{ADAF69FA-DCD3-4403-AA08-1C1593A775C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1" creationId="{39FC8065-F279-47EE-B937-364C37B658C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2" creationId="{59B51F19-CA2F-4441-A6CF-712AA5318FC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3" creationId="{B805B5B1-C42B-4FC9-B5B6-0A882658732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4" creationId="{94DC3357-D5B4-48C1-8152-F4D4D6536D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5" creationId="{56C7767E-8282-426D-B871-616225DC725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6" creationId="{E32DBEBA-0310-46E8-B59C-823D475582E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7" creationId="{65DC22F2-302B-42CE-BDD1-F51565BB7D9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8" creationId="{2FB26819-C676-4285-AD1A-D48DB0C7E66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9" creationId="{844EEF6F-9951-476B-842C-43B18CA23E7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0" creationId="{43846CC4-4FFC-4348-A59E-DADB52FD8A2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1" creationId="{9D758E7C-8CA7-48FB-A1DB-52F6040B0D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2" creationId="{DCC93109-8831-4980-B9EF-DAC8712CBE8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3" creationId="{9E59871D-B300-4FBE-9FDC-861FAC69A2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4" creationId="{364797CF-7BD9-41E5-A698-4799BD868DB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5" creationId="{9EF5B439-CC33-4678-85DA-321E43BBFA29}"/>
          </ac:spMkLst>
        </pc:spChg>
        <pc:spChg chg="mod">
          <ac:chgData name="Thomas Nield" userId="e7924354f0a44a8c" providerId="LiveId" clId="{649D130A-DCE9-48A9-86C8-338B4A8DAE27}" dt="2020-09-21T12:26:45.749" v="10750" actId="1076"/>
          <ac:spMkLst>
            <pc:docMk/>
            <pc:sldMk cId="2177180073" sldId="565"/>
            <ac:spMk id="86" creationId="{F0CA92AA-D8DC-4C9A-B212-3A2A96A76ACB}"/>
          </ac:spMkLst>
        </pc:spChg>
        <pc:spChg chg="add del">
          <ac:chgData name="Thomas Nield" userId="e7924354f0a44a8c" providerId="LiveId" clId="{649D130A-DCE9-48A9-86C8-338B4A8DAE27}" dt="2020-09-21T12:05:22.719" v="9779" actId="22"/>
          <ac:spMkLst>
            <pc:docMk/>
            <pc:sldMk cId="2177180073" sldId="565"/>
            <ac:spMk id="90" creationId="{67441B5F-2921-461B-912B-7B174191C336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92" creationId="{216A3B3D-51A4-4DB2-AD4E-B6DBCE59FE63}"/>
          </ac:spMkLst>
        </pc:spChg>
        <pc:spChg chg="add del mod">
          <ac:chgData name="Thomas Nield" userId="e7924354f0a44a8c" providerId="LiveId" clId="{649D130A-DCE9-48A9-86C8-338B4A8DAE27}" dt="2020-09-21T12:18:53.964" v="9956" actId="21"/>
          <ac:spMkLst>
            <pc:docMk/>
            <pc:sldMk cId="2177180073" sldId="565"/>
            <ac:spMk id="94" creationId="{C50B771F-C1B2-4F76-9974-6AC907A57D2B}"/>
          </ac:spMkLst>
        </pc:spChg>
        <pc:spChg chg="add del mod">
          <ac:chgData name="Thomas Nield" userId="e7924354f0a44a8c" providerId="LiveId" clId="{649D130A-DCE9-48A9-86C8-338B4A8DAE27}" dt="2020-09-21T12:10:05.139" v="9822" actId="478"/>
          <ac:spMkLst>
            <pc:docMk/>
            <pc:sldMk cId="2177180073" sldId="565"/>
            <ac:spMk id="98" creationId="{C435A1DB-B2C1-41DC-85F1-12483A6648FF}"/>
          </ac:spMkLst>
        </pc:spChg>
        <pc:spChg chg="add del mod">
          <ac:chgData name="Thomas Nield" userId="e7924354f0a44a8c" providerId="LiveId" clId="{649D130A-DCE9-48A9-86C8-338B4A8DAE27}" dt="2020-09-21T12:10:56.372" v="9827" actId="478"/>
          <ac:spMkLst>
            <pc:docMk/>
            <pc:sldMk cId="2177180073" sldId="565"/>
            <ac:spMk id="99" creationId="{59CDD076-3A5A-450F-9FC8-DA590A7809DC}"/>
          </ac:spMkLst>
        </pc:spChg>
        <pc:spChg chg="add del mod">
          <ac:chgData name="Thomas Nield" userId="e7924354f0a44a8c" providerId="LiveId" clId="{649D130A-DCE9-48A9-86C8-338B4A8DAE27}" dt="2020-09-21T12:11:50.591" v="9841" actId="478"/>
          <ac:spMkLst>
            <pc:docMk/>
            <pc:sldMk cId="2177180073" sldId="565"/>
            <ac:spMk id="100" creationId="{9EF7BAD7-6AC5-4910-B18C-F70894A066C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3" creationId="{13498681-9768-4648-9DC0-B5815716A4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4" creationId="{64309C5B-A6A7-44FD-869F-AE94961B16A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5" creationId="{BEC463A7-4A83-40F0-8ECE-56703396D5A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6" creationId="{86D138EA-A655-42B8-884D-EE01619F176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7" creationId="{CCBADF8D-821F-42DB-9F67-2DCC2F4786B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8" creationId="{C3378C3B-B2B2-4B75-86DA-2BB17CAEB83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9" creationId="{679B367F-95D2-41E7-AB3C-108A8F3411A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0" creationId="{4ED5E6AF-BCE2-47F6-A9CE-4E902FB86C3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1" creationId="{8EEB1044-0B08-4EE3-8534-039974D32CB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2" creationId="{4B1BBE94-335B-4CB7-AE19-99EFE1A87B7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3" creationId="{EFCD1111-B96A-4AE7-9134-0EA590A6A37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4" creationId="{046BE249-A7FD-4C7D-A1A9-CBE5ECD0D40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5" creationId="{5E2335E4-82F6-4015-993A-BBFF1CDC597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6" creationId="{A7AC64DF-B4BD-46E2-94FF-7ED312D651F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7" creationId="{2FF936F3-0C3A-4552-91DC-EEB84ECE23E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8" creationId="{69635AD4-1D55-413E-9404-C489FF5E724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9" creationId="{441E5489-2CAA-47BD-8812-F0D17618821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0" creationId="{F405F1FB-DFB5-43C9-B9B8-6F2DD293AE3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1" creationId="{FE318229-8577-4EED-B069-9C336D2B292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2" creationId="{65129087-2285-445B-AA0B-0222E0F8359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3" creationId="{A15BD670-283C-4DD7-B183-716BF3B8F5D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4" creationId="{C96D0EF4-569A-4B4A-8480-699E2F2FE5E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5" creationId="{DA55459D-4FA6-4D38-BBAC-ACAB27CFC65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6" creationId="{004D546C-19BF-457C-ADFB-961115E894F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7" creationId="{E267E216-1A9F-44F6-888E-4A8860B1AF6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8" creationId="{DF230213-B5EC-4D0E-8414-93252F153B1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9" creationId="{8971DA8D-CED8-44D8-95BF-6B46B00D47D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0" creationId="{835B89A3-7DDB-4252-810C-872D742BB79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1" creationId="{BA54B27A-A788-49B8-95C2-018D4DA857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2" creationId="{6698B1D9-67FF-4516-8BF9-A9F76B9EB36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3" creationId="{4231821E-6EBD-4A4B-98E8-8433887F21F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4" creationId="{71141EB1-EED2-4884-BE90-121A0DF6E42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5" creationId="{C6B87336-0B03-4A7B-B0F6-39879351834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6" creationId="{7C1BF249-52A7-4E98-A94B-34B5724CC55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7" creationId="{FFAA50A0-9271-435A-8A5F-30393B4F72B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8" creationId="{EFEFF581-551C-4EFE-B125-6DB10C9BE72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9" creationId="{390C8BCB-848A-4228-B8E6-89BF9170858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0" creationId="{D38A61AB-0E71-46B3-B243-3C19C6B8E29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1" creationId="{A1ED45FD-A330-46B9-A0C1-A91466B2F756}"/>
          </ac:spMkLst>
        </pc:spChg>
        <pc:spChg chg="add del mod">
          <ac:chgData name="Thomas Nield" userId="e7924354f0a44a8c" providerId="LiveId" clId="{649D130A-DCE9-48A9-86C8-338B4A8DAE27}" dt="2020-09-21T12:10:31.608" v="9825" actId="478"/>
          <ac:spMkLst>
            <pc:docMk/>
            <pc:sldMk cId="2177180073" sldId="565"/>
            <ac:spMk id="144" creationId="{780B00BE-8D32-44F3-AC37-E4E2368D6EBC}"/>
          </ac:spMkLst>
        </pc:spChg>
        <pc:spChg chg="add del mod">
          <ac:chgData name="Thomas Nield" userId="e7924354f0a44a8c" providerId="LiveId" clId="{649D130A-DCE9-48A9-86C8-338B4A8DAE27}" dt="2020-09-21T12:26:54.376" v="10753" actId="478"/>
          <ac:spMkLst>
            <pc:docMk/>
            <pc:sldMk cId="2177180073" sldId="565"/>
            <ac:spMk id="145" creationId="{E6D021CD-1D19-48BF-B782-84C79F00B7F8}"/>
          </ac:spMkLst>
        </pc:spChg>
        <pc:spChg chg="add del mod">
          <ac:chgData name="Thomas Nield" userId="e7924354f0a44a8c" providerId="LiveId" clId="{649D130A-DCE9-48A9-86C8-338B4A8DAE27}" dt="2020-09-21T12:17:51.825" v="9916" actId="478"/>
          <ac:spMkLst>
            <pc:docMk/>
            <pc:sldMk cId="2177180073" sldId="565"/>
            <ac:spMk id="147" creationId="{0BEF8356-699A-4EFE-9621-B7344F4813EE}"/>
          </ac:spMkLst>
        </pc:spChg>
        <pc:spChg chg="add del mod">
          <ac:chgData name="Thomas Nield" userId="e7924354f0a44a8c" providerId="LiveId" clId="{649D130A-DCE9-48A9-86C8-338B4A8DAE27}" dt="2020-09-21T12:29:09.708" v="10815" actId="478"/>
          <ac:spMkLst>
            <pc:docMk/>
            <pc:sldMk cId="2177180073" sldId="565"/>
            <ac:spMk id="148" creationId="{061FB239-B700-4978-80D7-AE97121A94C6}"/>
          </ac:spMkLst>
        </pc:spChg>
        <pc:spChg chg="add del mod or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1" creationId="{E51BA071-64CE-4646-A3E7-7649FDD2AEED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3" creationId="{F519EEE6-463A-424C-8635-54CA6E7750F0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4" creationId="{6002076D-57A4-4793-A4AD-5135A2CCD682}"/>
          </ac:spMkLst>
        </pc:spChg>
        <pc:spChg chg="add del">
          <ac:chgData name="Thomas Nield" userId="e7924354f0a44a8c" providerId="LiveId" clId="{649D130A-DCE9-48A9-86C8-338B4A8DAE27}" dt="2020-09-21T12:29:07.761" v="10814"/>
          <ac:spMkLst>
            <pc:docMk/>
            <pc:sldMk cId="2177180073" sldId="565"/>
            <ac:spMk id="162" creationId="{9838AA84-F968-4C6C-A76C-1950FCFA8339}"/>
          </ac:spMkLst>
        </pc:spChg>
        <pc:spChg chg="add mod">
          <ac:chgData name="Thomas Nield" userId="e7924354f0a44a8c" providerId="LiveId" clId="{649D130A-DCE9-48A9-86C8-338B4A8DAE27}" dt="2020-09-21T12:29:27.829" v="10826" actId="20577"/>
          <ac:spMkLst>
            <pc:docMk/>
            <pc:sldMk cId="2177180073" sldId="565"/>
            <ac:spMk id="163" creationId="{943C4F7A-B913-4196-AD71-F7875BA49958}"/>
          </ac:spMkLst>
        </pc:spChg>
        <pc:grpChg chg="add del mod">
          <ac:chgData name="Thomas Nield" userId="e7924354f0a44a8c" providerId="LiveId" clId="{649D130A-DCE9-48A9-86C8-338B4A8DAE27}" dt="2020-09-21T12:26:06.896" v="10745" actId="478"/>
          <ac:grpSpMkLst>
            <pc:docMk/>
            <pc:sldMk cId="2177180073" sldId="565"/>
            <ac:grpSpMk id="4" creationId="{619BCFEA-2942-485F-94C8-149C1B0F4462}"/>
          </ac:grpSpMkLst>
        </pc:grpChg>
        <pc:grpChg chg="add del 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4" creationId="{7B4E0D0B-397F-49BD-A58F-B76F910C642D}"/>
          </ac:grpSpMkLst>
        </pc:grpChg>
        <pc:grpChg chg="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5" creationId="{1692C96E-3865-4D7F-B605-639A28DE8245}"/>
          </ac:grpSpMkLst>
        </pc:grpChg>
        <pc:grpChg chg="add del mod">
          <ac:chgData name="Thomas Nield" userId="e7924354f0a44a8c" providerId="LiveId" clId="{649D130A-DCE9-48A9-86C8-338B4A8DAE27}" dt="2020-09-21T12:10:31.608" v="9825" actId="478"/>
          <ac:grpSpMkLst>
            <pc:docMk/>
            <pc:sldMk cId="2177180073" sldId="565"/>
            <ac:grpSpMk id="101" creationId="{CADDD79C-14A6-4DDC-87FA-8A9B10D00D11}"/>
          </ac:grpSpMkLst>
        </pc:grpChg>
        <pc:grpChg chg="mod">
          <ac:chgData name="Thomas Nield" userId="e7924354f0a44a8c" providerId="LiveId" clId="{649D130A-DCE9-48A9-86C8-338B4A8DAE27}" dt="2020-09-21T12:10:21.794" v="9823"/>
          <ac:grpSpMkLst>
            <pc:docMk/>
            <pc:sldMk cId="2177180073" sldId="565"/>
            <ac:grpSpMk id="102" creationId="{BD32A1B6-1FDD-4C31-92A5-AC6C6AB6A5E0}"/>
          </ac:grpSpMkLst>
        </pc:grp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2" creationId="{EA048911-C2A2-4DDF-B1B1-FDACFE78452A}"/>
          </ac:cxnSpMkLst>
        </pc:cxn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3" creationId="{FF968D12-4E47-4610-9FB4-8FF7856CD19A}"/>
          </ac:cxnSpMkLst>
        </pc:cxnChg>
        <pc:cxnChg chg="del mod">
          <ac:chgData name="Thomas Nield" userId="e7924354f0a44a8c" providerId="LiveId" clId="{649D130A-DCE9-48A9-86C8-338B4A8DAE27}" dt="2020-09-21T12:05:26.065" v="9780" actId="478"/>
          <ac:cxnSpMkLst>
            <pc:docMk/>
            <pc:sldMk cId="2177180073" sldId="565"/>
            <ac:cxnSpMk id="47" creationId="{234DBEF0-5ADF-4D59-8F03-872F23301149}"/>
          </ac:cxnSpMkLst>
        </pc:cxnChg>
        <pc:cxnChg chg="mod">
          <ac:chgData name="Thomas Nield" userId="e7924354f0a44a8c" providerId="LiveId" clId="{649D130A-DCE9-48A9-86C8-338B4A8DAE27}" dt="2020-09-21T12:26:41.860" v="10749" actId="14100"/>
          <ac:cxnSpMkLst>
            <pc:docMk/>
            <pc:sldMk cId="2177180073" sldId="565"/>
            <ac:cxnSpMk id="87" creationId="{F23BB619-BB8C-459A-B13F-255A6102CE5B}"/>
          </ac:cxnSpMkLst>
        </pc:cxnChg>
        <pc:cxnChg chg="mod">
          <ac:chgData name="Thomas Nield" userId="e7924354f0a44a8c" providerId="LiveId" clId="{649D130A-DCE9-48A9-86C8-338B4A8DAE27}" dt="2020-09-21T12:26:49.109" v="10751" actId="14100"/>
          <ac:cxnSpMkLst>
            <pc:docMk/>
            <pc:sldMk cId="2177180073" sldId="565"/>
            <ac:cxnSpMk id="88" creationId="{98964F50-498F-45E4-BBED-715A2276A9EF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2" creationId="{4597CFBF-045E-4E5D-AFB2-7713C910DD6B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3" creationId="{D333D8A6-4FC8-427A-B5CA-56ECB4494FF8}"/>
          </ac:cxnSpMkLst>
        </pc:cxnChg>
        <pc:cxnChg chg="add mod">
          <ac:chgData name="Thomas Nield" userId="e7924354f0a44a8c" providerId="LiveId" clId="{649D130A-DCE9-48A9-86C8-338B4A8DAE27}" dt="2020-09-21T12:28:57.456" v="10812" actId="14861"/>
          <ac:cxnSpMkLst>
            <pc:docMk/>
            <pc:sldMk cId="2177180073" sldId="565"/>
            <ac:cxnSpMk id="159" creationId="{ACB0F102-BD0C-4EB2-8588-E3A3C9694093}"/>
          </ac:cxnSpMkLst>
        </pc:cxnChg>
      </pc:sldChg>
      <pc:sldChg chg="modSp add mod ord addCm delCm">
        <pc:chgData name="Thomas Nield" userId="e7924354f0a44a8c" providerId="LiveId" clId="{649D130A-DCE9-48A9-86C8-338B4A8DAE27}" dt="2020-09-21T12:25:56.640" v="10744"/>
        <pc:sldMkLst>
          <pc:docMk/>
          <pc:sldMk cId="2072177638" sldId="566"/>
        </pc:sldMkLst>
        <pc:spChg chg="mod">
          <ac:chgData name="Thomas Nield" userId="e7924354f0a44a8c" providerId="LiveId" clId="{649D130A-DCE9-48A9-86C8-338B4A8DAE27}" dt="2020-09-21T12:25:42.899" v="10739" actId="20577"/>
          <ac:spMkLst>
            <pc:docMk/>
            <pc:sldMk cId="2072177638" sldId="566"/>
            <ac:spMk id="3" creationId="{CA4DF747-0551-4EBA-95C4-AEFDC17A04FD}"/>
          </ac:spMkLst>
        </pc:spChg>
      </pc:sldChg>
      <pc:sldChg chg="addSp delSp modSp new mod">
        <pc:chgData name="Thomas Nield" userId="e7924354f0a44a8c" providerId="LiveId" clId="{649D130A-DCE9-48A9-86C8-338B4A8DAE27}" dt="2020-09-21T13:07:17.291" v="12477" actId="20577"/>
        <pc:sldMkLst>
          <pc:docMk/>
          <pc:sldMk cId="2164951638" sldId="567"/>
        </pc:sldMkLst>
        <pc:spChg chg="mod">
          <ac:chgData name="Thomas Nield" userId="e7924354f0a44a8c" providerId="LiveId" clId="{649D130A-DCE9-48A9-86C8-338B4A8DAE27}" dt="2020-09-21T12:32:30.237" v="11344" actId="6549"/>
          <ac:spMkLst>
            <pc:docMk/>
            <pc:sldMk cId="2164951638" sldId="567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3:07:17.291" v="12477" actId="20577"/>
          <ac:spMkLst>
            <pc:docMk/>
            <pc:sldMk cId="2164951638" sldId="567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5" creationId="{2A701387-48CE-4AB2-9AC2-328FCB6C0085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6" creationId="{5B23C1B9-2537-4E40-BEF5-5456EFA0FE5D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18" creationId="{BEBE0752-FF3C-4BB1-AD03-E7F089A76F61}"/>
          </ac:spMkLst>
        </pc:spChg>
        <pc:spChg chg="mod">
          <ac:chgData name="Thomas Nield" userId="e7924354f0a44a8c" providerId="LiveId" clId="{649D130A-DCE9-48A9-86C8-338B4A8DAE27}" dt="2020-09-21T12:42:17.042" v="11785" actId="1076"/>
          <ac:spMkLst>
            <pc:docMk/>
            <pc:sldMk cId="2164951638" sldId="567"/>
            <ac:spMk id="25" creationId="{7C0CFA17-CEBD-45DF-B1ED-1E1272F3F9B9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26" creationId="{E66C74CE-9916-4019-AAB5-47FC1F74B937}"/>
          </ac:spMkLst>
        </pc:spChg>
        <pc:spChg chg="mod">
          <ac:chgData name="Thomas Nield" userId="e7924354f0a44a8c" providerId="LiveId" clId="{649D130A-DCE9-48A9-86C8-338B4A8DAE27}" dt="2020-09-21T12:39:46.755" v="11763" actId="1076"/>
          <ac:spMkLst>
            <pc:docMk/>
            <pc:sldMk cId="2164951638" sldId="567"/>
            <ac:spMk id="27" creationId="{15942FE6-E1FA-4376-8ED1-A92FB0B9FFAD}"/>
          </ac:spMkLst>
        </pc:spChg>
        <pc:spChg chg="add del mod ord">
          <ac:chgData name="Thomas Nield" userId="e7924354f0a44a8c" providerId="LiveId" clId="{649D130A-DCE9-48A9-86C8-338B4A8DAE27}" dt="2020-09-21T12:44:47.358" v="11825" actId="688"/>
          <ac:spMkLst>
            <pc:docMk/>
            <pc:sldMk cId="2164951638" sldId="567"/>
            <ac:spMk id="28" creationId="{920ACDA7-7400-4AC1-9386-3FF2F2D66FA4}"/>
          </ac:spMkLst>
        </pc:spChg>
        <pc:spChg chg="add mod">
          <ac:chgData name="Thomas Nield" userId="e7924354f0a44a8c" providerId="LiveId" clId="{649D130A-DCE9-48A9-86C8-338B4A8DAE27}" dt="2020-09-21T12:46:09.984" v="11858" actId="1035"/>
          <ac:spMkLst>
            <pc:docMk/>
            <pc:sldMk cId="2164951638" sldId="567"/>
            <ac:spMk id="34" creationId="{6B747D9D-B92D-42D6-B3B4-E81403B3A3D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38" creationId="{BA6E009C-A188-420C-B366-F3100E0FD9EA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0" creationId="{00E316EC-47FA-4EC7-A07E-2A83EE9AB20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2" creationId="{875040CB-67E5-44D7-ADDA-9EC324E09313}"/>
          </ac:spMkLst>
        </pc:spChg>
        <pc:grpChg chg="add del mod">
          <ac:chgData name="Thomas Nield" userId="e7924354f0a44a8c" providerId="LiveId" clId="{649D130A-DCE9-48A9-86C8-338B4A8DAE27}" dt="2020-09-21T12:37:37.552" v="11735" actId="478"/>
          <ac:grpSpMkLst>
            <pc:docMk/>
            <pc:sldMk cId="2164951638" sldId="567"/>
            <ac:grpSpMk id="4" creationId="{0C764E3E-DDCD-4332-ABE7-C4233496268E}"/>
          </ac:grpSpMkLst>
        </pc:grpChg>
        <pc:grpChg chg="add mod">
          <ac:chgData name="Thomas Nield" userId="e7924354f0a44a8c" providerId="LiveId" clId="{649D130A-DCE9-48A9-86C8-338B4A8DAE27}" dt="2020-09-21T12:44:32.418" v="11819" actId="1076"/>
          <ac:grpSpMkLst>
            <pc:docMk/>
            <pc:sldMk cId="2164951638" sldId="567"/>
            <ac:grpSpMk id="17" creationId="{BC5A46A6-3310-49EF-B4C8-5C3ABDC54B83}"/>
          </ac:grpSpMkLst>
        </pc:grpChg>
        <pc:grpChg chg="add mod">
          <ac:chgData name="Thomas Nield" userId="e7924354f0a44a8c" providerId="LiveId" clId="{649D130A-DCE9-48A9-86C8-338B4A8DAE27}" dt="2020-09-21T13:05:25.710" v="12301" actId="1076"/>
          <ac:grpSpMkLst>
            <pc:docMk/>
            <pc:sldMk cId="2164951638" sldId="567"/>
            <ac:grpSpMk id="43" creationId="{B421A6B6-BE25-4ED8-8717-366B3A16769D}"/>
          </ac:grpSpMkLst>
        </pc:grpChg>
        <pc:picChg chg="add mod modCrop">
          <ac:chgData name="Thomas Nield" userId="e7924354f0a44a8c" providerId="LiveId" clId="{649D130A-DCE9-48A9-86C8-338B4A8DAE27}" dt="2020-09-21T13:05:24.340" v="12300" actId="164"/>
          <ac:picMkLst>
            <pc:docMk/>
            <pc:sldMk cId="2164951638" sldId="567"/>
            <ac:picMk id="36" creationId="{4EDDE2FF-1211-4EBD-A7F4-C212B3CFFA7E}"/>
          </ac:picMkLst>
        </pc:pic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6" creationId="{FFA8A4CC-2A1C-4FCC-B886-4AF5E0F7B46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7" creationId="{282E2339-B6F5-4CAB-BA0E-AFAB5682E309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8" creationId="{8F2D9499-430E-46EA-A92E-81A6703732A3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1" creationId="{E8A52306-5849-448E-9E91-74F674DC19B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2" creationId="{80477984-2ADF-4107-A5D5-84827A9C7E75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19" creationId="{7CC3620F-3BB4-416E-9E0F-636DEB124643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0" creationId="{C98A6AB1-F818-46B7-880F-94D2632AD4B9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1" creationId="{5B1261D1-30C9-4025-90CE-6D9A69FFADE6}"/>
          </ac:cxnSpMkLst>
        </pc:cxnChg>
        <pc:cxnChg chg="mod">
          <ac:chgData name="Thomas Nield" userId="e7924354f0a44a8c" providerId="LiveId" clId="{649D130A-DCE9-48A9-86C8-338B4A8DAE27}" dt="2020-09-21T12:42:14.230" v="11784" actId="14100"/>
          <ac:cxnSpMkLst>
            <pc:docMk/>
            <pc:sldMk cId="2164951638" sldId="567"/>
            <ac:cxnSpMk id="22" creationId="{6B01A889-ACFE-4289-904D-30C486E1FB68}"/>
          </ac:cxnSpMkLst>
        </pc:cxnChg>
        <pc:cxnChg chg="mod">
          <ac:chgData name="Thomas Nield" userId="e7924354f0a44a8c" providerId="LiveId" clId="{649D130A-DCE9-48A9-86C8-338B4A8DAE27}" dt="2020-09-21T12:42:07.744" v="11782" actId="14100"/>
          <ac:cxnSpMkLst>
            <pc:docMk/>
            <pc:sldMk cId="2164951638" sldId="567"/>
            <ac:cxnSpMk id="23" creationId="{D21A8EAA-8B1E-420D-ABA2-E8E190BBFEAC}"/>
          </ac:cxnSpMkLst>
        </pc:cxnChg>
        <pc:cxnChg chg="mod">
          <ac:chgData name="Thomas Nield" userId="e7924354f0a44a8c" providerId="LiveId" clId="{649D130A-DCE9-48A9-86C8-338B4A8DAE27}" dt="2020-09-21T12:42:28.177" v="11787" actId="14100"/>
          <ac:cxnSpMkLst>
            <pc:docMk/>
            <pc:sldMk cId="2164951638" sldId="567"/>
            <ac:cxnSpMk id="24" creationId="{C1F0AC4B-F4A2-42BA-91EE-FB77E034DC95}"/>
          </ac:cxnSpMkLst>
        </pc:cxnChg>
      </pc:sldChg>
      <pc:sldChg chg="modSp new del mod">
        <pc:chgData name="Thomas Nield" userId="e7924354f0a44a8c" providerId="LiveId" clId="{649D130A-DCE9-48A9-86C8-338B4A8DAE27}" dt="2020-09-21T12:35:31.432" v="11428" actId="2696"/>
        <pc:sldMkLst>
          <pc:docMk/>
          <pc:sldMk cId="1469703602" sldId="568"/>
        </pc:sldMkLst>
        <pc:spChg chg="mod">
          <ac:chgData name="Thomas Nield" userId="e7924354f0a44a8c" providerId="LiveId" clId="{649D130A-DCE9-48A9-86C8-338B4A8DAE27}" dt="2020-09-21T12:35:28.349" v="11426" actId="21"/>
          <ac:spMkLst>
            <pc:docMk/>
            <pc:sldMk cId="1469703602" sldId="568"/>
            <ac:spMk id="2" creationId="{8F9D1103-AFAF-444C-943E-E493F496ECD5}"/>
          </ac:spMkLst>
        </pc:spChg>
      </pc:sldChg>
      <pc:sldChg chg="addSp delSp modSp add mod">
        <pc:chgData name="Thomas Nield" userId="e7924354f0a44a8c" providerId="LiveId" clId="{649D130A-DCE9-48A9-86C8-338B4A8DAE27}" dt="2020-09-21T20:54:37.841" v="14726" actId="1076"/>
        <pc:sldMkLst>
          <pc:docMk/>
          <pc:sldMk cId="2168063785" sldId="569"/>
        </pc:sldMkLst>
        <pc:spChg chg="mod">
          <ac:chgData name="Thomas Nield" userId="e7924354f0a44a8c" providerId="LiveId" clId="{649D130A-DCE9-48A9-86C8-338B4A8DAE27}" dt="2020-09-21T12:35:29.829" v="11427"/>
          <ac:spMkLst>
            <pc:docMk/>
            <pc:sldMk cId="2168063785" sldId="569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2:37:12.965" v="11734" actId="20577"/>
          <ac:spMkLst>
            <pc:docMk/>
            <pc:sldMk cId="2168063785" sldId="569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5:00.138" v="11409" actId="1076"/>
          <ac:spMkLst>
            <pc:docMk/>
            <pc:sldMk cId="2168063785" sldId="569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4:33.966" v="11406" actId="1076"/>
          <ac:spMkLst>
            <pc:docMk/>
            <pc:sldMk cId="2168063785" sldId="569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4:46.606" v="11407" actId="1076"/>
          <ac:spMkLst>
            <pc:docMk/>
            <pc:sldMk cId="2168063785" sldId="569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5:05.578" v="11410" actId="1076"/>
          <ac:spMkLst>
            <pc:docMk/>
            <pc:sldMk cId="2168063785" sldId="569"/>
            <ac:spMk id="15" creationId="{2A701387-48CE-4AB2-9AC2-328FCB6C0085}"/>
          </ac:spMkLst>
        </pc:spChg>
        <pc:spChg chg="del">
          <ac:chgData name="Thomas Nield" userId="e7924354f0a44a8c" providerId="LiveId" clId="{649D130A-DCE9-48A9-86C8-338B4A8DAE27}" dt="2020-09-21T12:33:39.127" v="11395" actId="478"/>
          <ac:spMkLst>
            <pc:docMk/>
            <pc:sldMk cId="2168063785" sldId="569"/>
            <ac:spMk id="16" creationId="{5B23C1B9-2537-4E40-BEF5-5456EFA0FE5D}"/>
          </ac:spMkLst>
        </pc:spChg>
        <pc:grpChg chg="del mod">
          <ac:chgData name="Thomas Nield" userId="e7924354f0a44a8c" providerId="LiveId" clId="{649D130A-DCE9-48A9-86C8-338B4A8DAE27}" dt="2020-09-21T20:54:23.661" v="14719" actId="478"/>
          <ac:grpSpMkLst>
            <pc:docMk/>
            <pc:sldMk cId="2168063785" sldId="569"/>
            <ac:grpSpMk id="4" creationId="{0C764E3E-DDCD-4332-ABE7-C4233496268E}"/>
          </ac:grpSpMkLst>
        </pc:grpChg>
        <pc:picChg chg="add mod modCrop">
          <ac:chgData name="Thomas Nield" userId="e7924354f0a44a8c" providerId="LiveId" clId="{649D130A-DCE9-48A9-86C8-338B4A8DAE27}" dt="2020-09-21T20:54:37.841" v="14726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649D130A-DCE9-48A9-86C8-338B4A8DAE27}" dt="2020-09-21T12:34:09.822" v="11402" actId="1035"/>
          <ac:cxnSpMkLst>
            <pc:docMk/>
            <pc:sldMk cId="2168063785" sldId="569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5:15.110" v="11413" actId="1035"/>
          <ac:cxnSpMkLst>
            <pc:docMk/>
            <pc:sldMk cId="2168063785" sldId="569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4:16.141" v="11403" actId="14100"/>
          <ac:cxnSpMkLst>
            <pc:docMk/>
            <pc:sldMk cId="2168063785" sldId="569"/>
            <ac:cxnSpMk id="11" creationId="{E8A52306-5849-448E-9E91-74F674DC19B4}"/>
          </ac:cxnSpMkLst>
        </pc:cxnChg>
        <pc:cxnChg chg="del">
          <ac:chgData name="Thomas Nield" userId="e7924354f0a44a8c" providerId="LiveId" clId="{649D130A-DCE9-48A9-86C8-338B4A8DAE27}" dt="2020-09-21T12:33:35.499" v="11394" actId="478"/>
          <ac:cxnSpMkLst>
            <pc:docMk/>
            <pc:sldMk cId="2168063785" sldId="569"/>
            <ac:cxnSpMk id="12" creationId="{80477984-2ADF-4107-A5D5-84827A9C7E75}"/>
          </ac:cxnSpMkLst>
        </pc:cxnChg>
      </pc:sldChg>
      <pc:sldChg chg="addSp delSp modSp add mod">
        <pc:chgData name="Thomas Nield" userId="e7924354f0a44a8c" providerId="LiveId" clId="{649D130A-DCE9-48A9-86C8-338B4A8DAE27}" dt="2020-09-21T20:04:40.445" v="12676" actId="1076"/>
        <pc:sldMkLst>
          <pc:docMk/>
          <pc:sldMk cId="564448253" sldId="570"/>
        </pc:sldMkLst>
        <pc:spChg chg="mod">
          <ac:chgData name="Thomas Nield" userId="e7924354f0a44a8c" providerId="LiveId" clId="{649D130A-DCE9-48A9-86C8-338B4A8DAE27}" dt="2020-09-21T13:07:41.428" v="12480" actId="20577"/>
          <ac:spMkLst>
            <pc:docMk/>
            <pc:sldMk cId="564448253" sldId="57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1T13:13:19.695" v="12609"/>
          <ac:spMkLst>
            <pc:docMk/>
            <pc:sldMk cId="564448253" sldId="57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1T13:08:57.425" v="12519" actId="1076"/>
          <ac:spMkLst>
            <pc:docMk/>
            <pc:sldMk cId="564448253" sldId="570"/>
            <ac:spMk id="5" creationId="{A9D93193-5C65-4DC5-8311-98ADAD902F7D}"/>
          </ac:spMkLst>
        </pc:spChg>
        <pc:spChg chg="mod">
          <ac:chgData name="Thomas Nield" userId="e7924354f0a44a8c" providerId="LiveId" clId="{649D130A-DCE9-48A9-86C8-338B4A8DAE27}" dt="2020-09-21T13:08:43.456" v="12515" actId="1076"/>
          <ac:spMkLst>
            <pc:docMk/>
            <pc:sldMk cId="564448253" sldId="570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1T13:08:39.549" v="12514" actId="1076"/>
          <ac:spMkLst>
            <pc:docMk/>
            <pc:sldMk cId="564448253" sldId="570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1T20:04:40.445" v="12676" actId="1076"/>
          <ac:spMkLst>
            <pc:docMk/>
            <pc:sldMk cId="564448253" sldId="570"/>
            <ac:spMk id="156" creationId="{408D9DB7-1B92-4535-81C1-63752AD6AF5E}"/>
          </ac:spMkLst>
        </pc:spChg>
        <pc:spChg chg="del">
          <ac:chgData name="Thomas Nield" userId="e7924354f0a44a8c" providerId="LiveId" clId="{649D130A-DCE9-48A9-86C8-338B4A8DAE27}" dt="2020-09-21T13:08:24.563" v="12507" actId="478"/>
          <ac:spMkLst>
            <pc:docMk/>
            <pc:sldMk cId="564448253" sldId="570"/>
            <ac:spMk id="163" creationId="{38FC062C-EBD4-4252-85C4-DEC009B3411E}"/>
          </ac:spMkLst>
        </pc:spChg>
        <pc:spChg chg="del">
          <ac:chgData name="Thomas Nield" userId="e7924354f0a44a8c" providerId="LiveId" clId="{649D130A-DCE9-48A9-86C8-338B4A8DAE27}" dt="2020-09-21T13:08:19.777" v="12505" actId="478"/>
          <ac:spMkLst>
            <pc:docMk/>
            <pc:sldMk cId="564448253" sldId="570"/>
            <ac:spMk id="205" creationId="{51B63357-05BD-4D0D-8A54-B5FF5EE9969F}"/>
          </ac:spMkLst>
        </pc:spChg>
        <pc:cxnChg chg="mod">
          <ac:chgData name="Thomas Nield" userId="e7924354f0a44a8c" providerId="LiveId" clId="{649D130A-DCE9-48A9-86C8-338B4A8DAE27}" dt="2020-09-21T13:08:36.780" v="12512" actId="14100"/>
          <ac:cxnSpMkLst>
            <pc:docMk/>
            <pc:sldMk cId="564448253" sldId="570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1T20:04:38.266" v="12675" actId="14100"/>
          <ac:cxnSpMkLst>
            <pc:docMk/>
            <pc:sldMk cId="564448253" sldId="570"/>
            <ac:cxnSpMk id="158" creationId="{77DE3A65-24C9-42C8-8274-7529DD745E58}"/>
          </ac:cxnSpMkLst>
        </pc:cxnChg>
        <pc:cxnChg chg="del">
          <ac:chgData name="Thomas Nield" userId="e7924354f0a44a8c" providerId="LiveId" clId="{649D130A-DCE9-48A9-86C8-338B4A8DAE27}" dt="2020-09-21T13:08:21.569" v="12506" actId="478"/>
          <ac:cxnSpMkLst>
            <pc:docMk/>
            <pc:sldMk cId="564448253" sldId="570"/>
            <ac:cxnSpMk id="162" creationId="{19EBD77A-ECDD-4394-B93B-93CEB39067B8}"/>
          </ac:cxnSpMkLst>
        </pc:cxnChg>
      </pc:sldChg>
      <pc:sldChg chg="addSp delSp modSp add mod addCm delCm">
        <pc:chgData name="Thomas Nield" userId="e7924354f0a44a8c" providerId="LiveId" clId="{649D130A-DCE9-48A9-86C8-338B4A8DAE27}" dt="2020-09-21T20:28:19.318" v="13176" actId="1076"/>
        <pc:sldMkLst>
          <pc:docMk/>
          <pc:sldMk cId="2344831393" sldId="571"/>
        </pc:sldMkLst>
        <pc:spChg chg="mod">
          <ac:chgData name="Thomas Nield" userId="e7924354f0a44a8c" providerId="LiveId" clId="{649D130A-DCE9-48A9-86C8-338B4A8DAE27}" dt="2020-09-21T13:14:31.209" v="12673" actId="207"/>
          <ac:spMkLst>
            <pc:docMk/>
            <pc:sldMk cId="2344831393" sldId="571"/>
            <ac:spMk id="3" creationId="{9559A59F-BCE4-408F-9FC1-8193388DE2CE}"/>
          </ac:spMkLst>
        </pc:spChg>
        <pc:spChg chg="add del mod">
          <ac:chgData name="Thomas Nield" userId="e7924354f0a44a8c" providerId="LiveId" clId="{649D130A-DCE9-48A9-86C8-338B4A8DAE27}" dt="2020-09-21T20:27:56.089" v="13166" actId="478"/>
          <ac:spMkLst>
            <pc:docMk/>
            <pc:sldMk cId="2344831393" sldId="571"/>
            <ac:spMk id="4" creationId="{C679F535-CB85-4681-81FF-A9153E2BFD4A}"/>
          </ac:spMkLst>
        </pc:spChg>
        <pc:spChg chg="del">
          <ac:chgData name="Thomas Nield" userId="e7924354f0a44a8c" providerId="LiveId" clId="{649D130A-DCE9-48A9-86C8-338B4A8DAE27}" dt="2020-09-21T13:09:17.588" v="12569" actId="478"/>
          <ac:spMkLst>
            <pc:docMk/>
            <pc:sldMk cId="2344831393" sldId="571"/>
            <ac:spMk id="5" creationId="{A9D93193-5C65-4DC5-8311-98ADAD902F7D}"/>
          </ac:spMkLst>
        </pc:spChg>
        <pc:spChg chg="add del mod">
          <ac:chgData name="Thomas Nield" userId="e7924354f0a44a8c" providerId="LiveId" clId="{649D130A-DCE9-48A9-86C8-338B4A8DAE27}" dt="2020-09-21T20:27:55.917" v="13163" actId="478"/>
          <ac:spMkLst>
            <pc:docMk/>
            <pc:sldMk cId="2344831393" sldId="571"/>
            <ac:spMk id="6" creationId="{CD0D8ACA-60CD-49FA-85CB-00162A432333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7" creationId="{FD4EC5DC-E8B5-48E3-A177-2C6DCC878B28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8" creationId="{4E6CF911-E921-42C5-84EE-5A1B77217E9D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9" creationId="{89BAC244-180A-412B-B81E-E291EC3D1BD9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0" creationId="{AA0972C4-B13D-4135-B778-B3F40D2EFB05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1" creationId="{49DF6946-65A4-4099-B3BF-074164A33A9B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2" creationId="{B99F1CBF-B084-4658-9C8A-BF4E4675297A}"/>
          </ac:spMkLst>
        </pc:spChg>
        <pc:spChg chg="add mod">
          <ac:chgData name="Thomas Nield" userId="e7924354f0a44a8c" providerId="LiveId" clId="{649D130A-DCE9-48A9-86C8-338B4A8DAE27}" dt="2020-09-21T20:14:45.299" v="13044" actId="1076"/>
          <ac:spMkLst>
            <pc:docMk/>
            <pc:sldMk cId="2344831393" sldId="571"/>
            <ac:spMk id="16" creationId="{EE6387E4-11AB-4858-AA7B-F3CEC78CC56B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14" creationId="{E324E015-61DA-4B95-876E-03017D07E381}"/>
          </ac:spMkLst>
        </pc:spChg>
        <pc:spChg chg="add del mod topLvl">
          <ac:chgData name="Thomas Nield" userId="e7924354f0a44a8c" providerId="LiveId" clId="{649D130A-DCE9-48A9-86C8-338B4A8DAE27}" dt="2020-09-21T20:27:55.621" v="13158" actId="478"/>
          <ac:spMkLst>
            <pc:docMk/>
            <pc:sldMk cId="2344831393" sldId="571"/>
            <ac:spMk id="118" creationId="{D77A4DF0-8B7A-436C-B509-348A4508C4DF}"/>
          </ac:spMkLst>
        </pc:spChg>
        <pc:spChg chg="add del mod">
          <ac:chgData name="Thomas Nield" userId="e7924354f0a44a8c" providerId="LiveId" clId="{649D130A-DCE9-48A9-86C8-338B4A8DAE27}" dt="2020-09-21T20:27:55.855" v="13161" actId="1076"/>
          <ac:spMkLst>
            <pc:docMk/>
            <pc:sldMk cId="2344831393" sldId="571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1T13:10:29.416" v="12588" actId="14100"/>
          <ac:spMkLst>
            <pc:docMk/>
            <pc:sldMk cId="2344831393" sldId="571"/>
            <ac:spMk id="155" creationId="{A9AB4BD5-23B3-420C-84C9-6853DF9FC72F}"/>
          </ac:spMkLst>
        </pc:spChg>
        <pc:spChg chg="add del mod">
          <ac:chgData name="Thomas Nield" userId="e7924354f0a44a8c" providerId="LiveId" clId="{649D130A-DCE9-48A9-86C8-338B4A8DAE27}" dt="2020-09-21T20:27:55.824" v="13160" actId="478"/>
          <ac:spMkLst>
            <pc:docMk/>
            <pc:sldMk cId="2344831393" sldId="571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1T20:28:16.100" v="13175" actId="1076"/>
          <ac:spMkLst>
            <pc:docMk/>
            <pc:sldMk cId="2344831393" sldId="571"/>
            <ac:spMk id="161" creationId="{D99F7FB3-37AC-42A8-AA1D-DD58781ACE15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63" creationId="{7197AC61-BC2F-43FC-B97E-5D947EB5C948}"/>
          </ac:spMkLst>
        </pc:spChg>
        <pc:spChg chg="mod">
          <ac:chgData name="Thomas Nield" userId="e7924354f0a44a8c" providerId="LiveId" clId="{649D130A-DCE9-48A9-86C8-338B4A8DAE27}" dt="2020-09-21T20:25:29.736" v="13117" actId="1076"/>
          <ac:spMkLst>
            <pc:docMk/>
            <pc:sldMk cId="2344831393" sldId="571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1T20:25:38.700" v="13120" actId="1076"/>
          <ac:spMkLst>
            <pc:docMk/>
            <pc:sldMk cId="2344831393" sldId="571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1T20:28:13.292" v="13174" actId="1076"/>
          <ac:spMkLst>
            <pc:docMk/>
            <pc:sldMk cId="2344831393" sldId="571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1T20:28:19.318" v="13176" actId="1076"/>
          <ac:spMkLst>
            <pc:docMk/>
            <pc:sldMk cId="2344831393" sldId="571"/>
            <ac:spMk id="201" creationId="{360E5D1D-E4A8-4AB1-B843-06B915312A4D}"/>
          </ac:spMkLst>
        </pc:spChg>
        <pc:grpChg chg="add de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6" creationId="{78C887C7-8F2A-4ECF-9069-1AF14CE3BC68}"/>
          </ac:grpSpMkLst>
        </pc:grpChg>
        <pc:grpChg chg="mod topLv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7" creationId="{F536A7BE-7166-4328-8A1A-B03DB0E40903}"/>
          </ac:grpSpMkLst>
        </pc:grpChg>
        <pc:cxnChg chg="add del mod">
          <ac:chgData name="Thomas Nield" userId="e7924354f0a44a8c" providerId="LiveId" clId="{649D130A-DCE9-48A9-86C8-338B4A8DAE27}" dt="2020-09-21T13:11:45.221" v="12592" actId="478"/>
          <ac:cxnSpMkLst>
            <pc:docMk/>
            <pc:sldMk cId="2344831393" sldId="571"/>
            <ac:cxnSpMk id="14" creationId="{F1576DD3-A5B6-4FD4-9C6F-3403DF431FDF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15" creationId="{3B1D6685-80DB-456B-886A-4DA4EDBB3A85}"/>
          </ac:cxnSpMkLst>
        </pc:cxnChg>
        <pc:cxnChg chg="add del">
          <ac:chgData name="Thomas Nield" userId="e7924354f0a44a8c" providerId="LiveId" clId="{649D130A-DCE9-48A9-86C8-338B4A8DAE27}" dt="2020-09-21T20:27:55.652" v="13159" actId="478"/>
          <ac:cxnSpMkLst>
            <pc:docMk/>
            <pc:sldMk cId="2344831393" sldId="571"/>
            <ac:cxnSpMk id="157" creationId="{DB8C6E5F-92C5-40BC-958C-87FD23ACEF50}"/>
          </ac:cxnSpMkLst>
        </pc:cxnChg>
        <pc:cxnChg chg="add del mod">
          <ac:chgData name="Thomas Nield" userId="e7924354f0a44a8c" providerId="LiveId" clId="{649D130A-DCE9-48A9-86C8-338B4A8DAE27}" dt="2020-09-21T20:27:55.902" v="13162" actId="478"/>
          <ac:cxnSpMkLst>
            <pc:docMk/>
            <pc:sldMk cId="2344831393" sldId="571"/>
            <ac:cxnSpMk id="158" creationId="{77DE3A65-24C9-42C8-8274-7529DD745E58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62" creationId="{963971B2-7AE3-4008-9EEB-C2737B167287}"/>
          </ac:cxnSpMkLst>
        </pc:cxnChg>
        <pc:cxnChg chg="mod">
          <ac:chgData name="Thomas Nield" userId="e7924354f0a44a8c" providerId="LiveId" clId="{649D130A-DCE9-48A9-86C8-338B4A8DAE27}" dt="2020-09-21T20:28:10.395" v="13172" actId="14100"/>
          <ac:cxnSpMkLst>
            <pc:docMk/>
            <pc:sldMk cId="2344831393" sldId="571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1T20:27:56.274" v="13170" actId="1076"/>
          <ac:cxnSpMkLst>
            <pc:docMk/>
            <pc:sldMk cId="2344831393" sldId="571"/>
            <ac:cxnSpMk id="203" creationId="{4F2CA605-4897-4912-BDAF-3DECBD9C0648}"/>
          </ac:cxnSpMkLst>
        </pc:cxnChg>
      </pc:sldChg>
      <pc:sldChg chg="modSp add mod">
        <pc:chgData name="Thomas Nield" userId="e7924354f0a44a8c" providerId="LiveId" clId="{649D130A-DCE9-48A9-86C8-338B4A8DAE27}" dt="2020-09-21T20:05:33.254" v="12770" actId="20577"/>
        <pc:sldMkLst>
          <pc:docMk/>
          <pc:sldMk cId="2355629394" sldId="572"/>
        </pc:sldMkLst>
        <pc:spChg chg="mod">
          <ac:chgData name="Thomas Nield" userId="e7924354f0a44a8c" providerId="LiveId" clId="{649D130A-DCE9-48A9-86C8-338B4A8DAE27}" dt="2020-09-21T20:05:33.254" v="12770" actId="20577"/>
          <ac:spMkLst>
            <pc:docMk/>
            <pc:sldMk cId="2355629394" sldId="572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649D130A-DCE9-48A9-86C8-338B4A8DAE27}" dt="2020-09-21T20:42:45.174" v="13693" actId="113"/>
        <pc:sldMkLst>
          <pc:docMk/>
          <pc:sldMk cId="3549170588" sldId="573"/>
        </pc:sldMkLst>
        <pc:spChg chg="mod">
          <ac:chgData name="Thomas Nield" userId="e7924354f0a44a8c" providerId="LiveId" clId="{649D130A-DCE9-48A9-86C8-338B4A8DAE27}" dt="2020-09-21T20:12:32.750" v="12792" actId="20577"/>
          <ac:spMkLst>
            <pc:docMk/>
            <pc:sldMk cId="3549170588" sldId="573"/>
            <ac:spMk id="2" creationId="{CAF6E1A5-49C0-4DBF-BD86-E3C97E2072CD}"/>
          </ac:spMkLst>
        </pc:spChg>
        <pc:spChg chg="mod">
          <ac:chgData name="Thomas Nield" userId="e7924354f0a44a8c" providerId="LiveId" clId="{649D130A-DCE9-48A9-86C8-338B4A8DAE27}" dt="2020-09-21T20:42:45.174" v="13693" actId="113"/>
          <ac:spMkLst>
            <pc:docMk/>
            <pc:sldMk cId="3549170588" sldId="573"/>
            <ac:spMk id="3" creationId="{2C58BE7E-F034-42EA-B3B9-621BAEE520BC}"/>
          </ac:spMkLst>
        </pc:spChg>
        <pc:spChg chg="add mod">
          <ac:chgData name="Thomas Nield" userId="e7924354f0a44a8c" providerId="LiveId" clId="{649D130A-DCE9-48A9-86C8-338B4A8DAE27}" dt="2020-09-21T20:23:01.539" v="13112" actId="1076"/>
          <ac:spMkLst>
            <pc:docMk/>
            <pc:sldMk cId="3549170588" sldId="573"/>
            <ac:spMk id="4" creationId="{80A6FDA4-6E0D-46E8-B341-4C58D89BA51E}"/>
          </ac:spMkLst>
        </pc:spChg>
        <pc:spChg chg="mod">
          <ac:chgData name="Thomas Nield" userId="e7924354f0a44a8c" providerId="LiveId" clId="{649D130A-DCE9-48A9-86C8-338B4A8DAE27}" dt="2020-09-21T20:35:32.531" v="13436" actId="27636"/>
          <ac:spMkLst>
            <pc:docMk/>
            <pc:sldMk cId="3549170588" sldId="573"/>
            <ac:spMk id="5" creationId="{1FDA5ED0-9CDB-4C03-A171-BB130A4F2539}"/>
          </ac:spMkLst>
        </pc:spChg>
        <pc:spChg chg="add mod">
          <ac:chgData name="Thomas Nield" userId="e7924354f0a44a8c" providerId="LiveId" clId="{649D130A-DCE9-48A9-86C8-338B4A8DAE27}" dt="2020-09-21T20:37:21.278" v="13463" actId="20577"/>
          <ac:spMkLst>
            <pc:docMk/>
            <pc:sldMk cId="3549170588" sldId="573"/>
            <ac:spMk id="6" creationId="{0657AFA6-6A66-473E-B2FC-C06394D7601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" creationId="{4F75515C-F093-43EA-95DA-47347C013BB5}"/>
          </ac:spMkLst>
        </pc:spChg>
        <pc:spChg chg="add mod">
          <ac:chgData name="Thomas Nield" userId="e7924354f0a44a8c" providerId="LiveId" clId="{649D130A-DCE9-48A9-86C8-338B4A8DAE27}" dt="2020-09-21T20:38:08.150" v="13511" actId="20577"/>
          <ac:spMkLst>
            <pc:docMk/>
            <pc:sldMk cId="3549170588" sldId="573"/>
            <ac:spMk id="7" creationId="{C07F2D8C-4397-41E9-9964-70C4CA4D6EB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" creationId="{1137DB4E-200C-4365-B0B0-18093A1EF03E}"/>
          </ac:spMkLst>
        </pc:spChg>
        <pc:spChg chg="add mod">
          <ac:chgData name="Thomas Nield" userId="e7924354f0a44a8c" providerId="LiveId" clId="{649D130A-DCE9-48A9-86C8-338B4A8DAE27}" dt="2020-09-21T20:38:11.311" v="13514" actId="20577"/>
          <ac:spMkLst>
            <pc:docMk/>
            <pc:sldMk cId="3549170588" sldId="573"/>
            <ac:spMk id="8" creationId="{ED59F8A4-E3FE-4A5D-98E1-523D83A936B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9" creationId="{0569E116-2A6F-42EC-8158-5F275DA7E0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0" creationId="{3F45365D-9EFE-4539-BBC7-CCCA7C45522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1" creationId="{7D2F2A7A-424F-413D-85C6-4A386D01EC7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2" creationId="{3BBC0AB3-2EFD-41E5-B252-FB427B560E2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3" creationId="{55CAFF37-35A4-425E-AE14-868174EF737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4" creationId="{4C995B02-7C55-4DA0-A4F0-8FA6393696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5" creationId="{86BF66BE-00BE-45D9-AD4D-87EBC0FC652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6" creationId="{8B9B0506-BD02-4F29-AA90-95EA059CD84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7" creationId="{5C7B7FA1-CED9-4167-9D9D-0824C9A97AA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8" creationId="{7C65A85F-31D3-4E35-860F-58B496CF87D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9" creationId="{1287846B-84E7-403A-8E1B-978F5D99B0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0" creationId="{53C02515-10D5-4FEE-9A2E-DBDE91F89D2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1" creationId="{C25DFDF0-D4F8-4F35-BE60-1E2301EC1E53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2" creationId="{B436D8EC-3CF7-481B-BA37-57F25B1EFD7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3" creationId="{9645BA84-ED41-481D-9169-4204861FA89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4" creationId="{0AD72A70-0053-43AD-A970-35AE91D36C5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5" creationId="{3F34603A-0819-4067-A82A-103347C97B2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6" creationId="{CCF62002-4F08-457B-AA5A-97CEE1573F1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7" creationId="{145BAABB-175A-4355-9410-F519FB83F9A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8" creationId="{5ABDA1B1-D516-4D85-8897-61E1B5884C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9" creationId="{4C0E6F09-9972-4B14-B663-8A2F574FB42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0" creationId="{92B26029-8FFD-4E93-A926-148EABC0147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1" creationId="{2B93CC40-7A29-4162-8832-BBA8920A6E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2" creationId="{E6788F31-BA40-40DF-B524-69EBEBDB83C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3" creationId="{58EDF0B2-7EE4-43BD-865D-A15447F65B6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4" creationId="{6A463915-9CE7-40CA-9D24-1C6CF0E1A6F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5" creationId="{714E6163-FA5E-4F97-8AD5-2D6DFB21DEC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6" creationId="{2FC51DE4-46CD-47B9-833F-53F5C822CB7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7" creationId="{185A6E62-7799-4D75-9A38-4DDFF5E5ECE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8" creationId="{E6EFD976-7056-4EB7-8A6E-C82A2B4809C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9" creationId="{8D6C030C-1E43-4C91-AA40-4F8BA3F64C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0" creationId="{69D36CF7-4AD1-4F5A-B733-A95C7176EBB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1" creationId="{EE7A7909-F438-43FE-9221-C9DB908C96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2" creationId="{AE253F76-8B5D-44C0-9FD3-DDFF50C4D54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3" creationId="{49DDF7F7-57EA-4945-BDCB-6D7F8B01BB3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4" creationId="{93805A84-C208-4A1D-AE70-18670E9AB1D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5" creationId="{A7F32406-1500-4DBA-B6EF-42E547C7FAA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0" creationId="{886E9D62-CADA-462E-92AF-A6508C9835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1" creationId="{EB6C610E-8405-4261-90E0-71E067CDA8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2" creationId="{5D34C497-2148-4165-B1DE-6533915E213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3" creationId="{C7721482-699C-43F0-A6F7-2AC6844DDC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4" creationId="{1BA6FE1B-D55E-4621-9262-D134C309B96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5" creationId="{779DC950-059F-42AE-A40D-8B297F658B1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6" creationId="{5FF50595-5D54-45AD-BDE3-993780A083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7" creationId="{D7CD268C-317F-4F4E-A304-6EF32F2E3A3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8" creationId="{37F99598-7EBD-431C-BFDB-04072953E3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9" creationId="{82F5F489-AADD-44F1-A0A8-3A5B539E80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0" creationId="{9AC1A036-6074-4411-BFB7-92B84A236E0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1" creationId="{76796E04-E70E-4425-9EF1-56D2F7BFDAA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2" creationId="{AAAC6790-B182-426C-882B-1A996AA3CC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3" creationId="{744A2A7D-503E-472F-BF27-655997FFD65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4" creationId="{BFF2631B-6C9B-4925-AA8E-22B3317738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5" creationId="{DA0EAB51-69E7-4127-9D5A-525C534410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6" creationId="{81056D6B-2D27-496B-A556-358FAD01CF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7" creationId="{CD6F3449-BA28-477C-88B9-8D338685556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8" creationId="{090F91F3-0B74-47B2-BB9F-A852C7B4813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9" creationId="{17C26815-B901-4338-8674-A42C2C90569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0" creationId="{25E3CC80-5B94-4DD9-9670-370B08192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1" creationId="{B53349E8-FA77-4BBC-B307-6EBAECF26A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2" creationId="{896686DB-3D3C-4837-B943-46836763073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3" creationId="{A7B22DD6-F56D-4AE2-8739-36ED3507594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4" creationId="{F7272BD0-2F15-4F97-BE65-B0BC338A513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5" creationId="{261CBEBD-2BF8-4FF1-8BE1-4DB4DC19018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6" creationId="{E8D566B7-3C99-4D19-9B04-16209A7515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7" creationId="{83B4E7CA-7E4F-45F6-82E9-46685860B29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8" creationId="{8289D009-B31C-41D6-A9AA-4205B068C1F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9" creationId="{415BC09C-301B-417B-BCC9-C5B8B1B13C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0" creationId="{6D75B26F-19D2-46FC-8259-5743A3D46D2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1" creationId="{18216840-8E63-45E5-9BC1-A97F6DF842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2" creationId="{9A651E48-17AA-423B-8590-1C634C03FA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3" creationId="{BDDD11F0-FE97-4CC1-ABC3-4DDE4D850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4" creationId="{F09BDAB1-6FF9-4F22-9EFC-E954CE11A1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5" creationId="{AE542BB3-B6C7-44B9-B0C4-B9048A6A087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6" creationId="{43F5DE0B-7342-4C04-925C-A6056C4F83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7" creationId="{B7983B5E-37AF-42C1-BAE4-DB60AF32BBF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8" creationId="{93FF0393-925C-43C7-B118-99B9E64D50AE}"/>
          </ac:spMkLst>
        </pc:spChg>
        <pc:spChg chg="add del mod">
          <ac:chgData name="Thomas Nield" userId="e7924354f0a44a8c" providerId="LiveId" clId="{649D130A-DCE9-48A9-86C8-338B4A8DAE27}" dt="2020-09-21T20:28:25.102" v="13177" actId="478"/>
          <ac:spMkLst>
            <pc:docMk/>
            <pc:sldMk cId="3549170588" sldId="573"/>
            <ac:spMk id="91" creationId="{43E12D0A-219D-4413-AFE2-CDEA780EF1B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3" creationId="{8A82CC50-CA6E-45DB-8519-9430B7339F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4" creationId="{AFC3281E-9E39-4541-8A3D-F615A07AA41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5" creationId="{87201D58-EC97-4405-8AA7-26459BE58CC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6" creationId="{6DD9060F-80F9-4F1B-8EF5-D9B6EFDB22C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7" creationId="{CB87F612-47D0-49FC-9132-0564F91FCC1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8" creationId="{2651BC93-ACEB-4DE0-8997-0EBF7D093EA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9" creationId="{FB7DD9C1-7267-4762-87F8-B4A45C2F524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0" creationId="{352100D8-6551-4510-9F1B-D2761D1A492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1" creationId="{B3892666-9FED-4E38-9A0F-6FDDBADFAB8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2" creationId="{61FD92D2-EE4B-4737-BDCE-92E48E3E1A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3" creationId="{2843C524-CD41-4EC6-A5AF-8C76844AD9E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4" creationId="{1CB2C9B3-F030-4331-8CF1-48B345BD937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5" creationId="{83447903-6118-42CE-9124-8600B750070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6" creationId="{8D75258A-E6E3-4369-BDC4-3391B382E4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7" creationId="{8600C166-68F1-4910-BD25-80215FFD57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8" creationId="{73E6D075-725E-4A40-A3F0-16FE33E298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9" creationId="{4F18780D-CE66-4EFE-BB5B-CFC624A8A8E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0" creationId="{32EDCEE2-459F-4786-86BA-2146190D99B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1" creationId="{060238BD-68C0-4415-A2BD-7122C924ADE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2" creationId="{CEB18BB2-0F2A-4DF3-AC01-946FA820199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3" creationId="{678BCBE7-6146-4DD1-B2B8-08B7607130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4" creationId="{6AB5F2EC-A7DF-4D8D-A7E5-7B5E570CC2E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5" creationId="{0E9C711F-F6D3-4E80-ACAD-EE2AC31399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6" creationId="{C440B67E-8E74-4FB5-B845-D5D3E3C42E9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7" creationId="{56FB5CA6-06EC-409A-BE91-B3763405EEB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8" creationId="{4900ECCF-01E6-41CD-AD48-1DC9EEEFDA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9" creationId="{417862A5-693A-43C6-97A5-0F3739F4682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0" creationId="{C7462572-6970-4C4B-8B12-7A4C04338BF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1" creationId="{18576AA1-5894-4B98-9C5B-52B74903D9E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2" creationId="{ED6E3B45-4E1D-4F2D-965D-A58141753D8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3" creationId="{8FBC7EA6-2FD6-442F-A2AB-0601775C9D3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4" creationId="{4C465AEB-E33C-4909-BD3C-DA16611992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5" creationId="{01A6FE13-0050-43D1-B050-A105D2B65D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6" creationId="{724509D9-CEBB-4F3E-B417-6234F530FE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7" creationId="{C82E0C3E-4E5C-4F94-B097-5EAA9F5D853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8" creationId="{C2DA66F7-C8B9-4CC7-9D67-12D8797CEE0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9" creationId="{EB426D6A-6C00-4A2C-8B60-C2565419F52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2" creationId="{A6BE67ED-677E-4613-BA9F-C395B7CD86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3" creationId="{2BBC27CA-71FB-470A-AA40-A412BFA6A1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4" creationId="{DEEC239F-5EA0-499F-9169-37EE8CA1B6B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5" creationId="{C919A89B-3159-4817-9850-49C96C0D22F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6" creationId="{9A74CB74-3CA8-43AC-BB53-343626C8636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7" creationId="{7EEA4E4E-D8CF-4ABE-B049-AF0E0B3A47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8" creationId="{A855FDC3-F9C1-4C7E-B014-F72FA7FAA2B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9" creationId="{0C8AF5D5-4DF7-4448-BE83-469FF0C9CD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0" creationId="{CD9CA090-6A70-4533-A3CA-6B81232BD0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1" creationId="{64AAEF0F-1C3A-495D-A9BF-A7899E69B96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2" creationId="{CBBB1EF4-8780-4ED9-B577-DBD41C9846F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3" creationId="{4F02053C-E4B0-47E8-AE46-B88D51EE2BF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4" creationId="{4A5C8AEB-BB24-44D6-A6BF-2522778F02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5" creationId="{1701A37A-B162-4CE4-A5C0-D5AA45729AA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6" creationId="{B70EDD23-25E5-44A4-9DE0-DFF137E10A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7" creationId="{BFA87CA0-4177-4772-859D-849182C2FEF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8" creationId="{97A5B5F8-9BCD-49AC-AEED-96C08CECD9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9" creationId="{85CAEE13-1C3D-4A5F-933F-9510350909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0" creationId="{CF4398A2-5EB9-49E1-950C-CF3DA1BD318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1" creationId="{C46E7C40-B94D-47C9-841B-1A231C62C0A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2" creationId="{F10892DC-B3A3-40E2-ADCC-1DEAE9A0919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3" creationId="{51B32FE4-1926-4FD6-82FC-C0C351C4C19C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4" creationId="{23A27753-EA48-4ED7-9B91-EEE067C7B03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5" creationId="{1DA4DA9E-1759-469F-A98A-B7012A4D7EC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6" creationId="{E249B3AC-B847-42BE-B531-95DD676A6F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7" creationId="{02F144D4-B0D6-40E8-A863-38A2F61F706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8" creationId="{D70F3F44-F943-40A7-AF6E-3D3DC300B44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9" creationId="{421BA15D-9CD4-4282-97AF-D85A403E4B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0" creationId="{F991548B-1B99-4083-827A-54CEA41FF50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1" creationId="{48F34483-1D37-45C6-ADF6-D36ECB6AC2D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2" creationId="{90E4C294-E4EA-43B7-801B-E42B5C7A17D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3" creationId="{94F225E6-235B-4DE6-8E3D-3284B10C88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4" creationId="{87BB31BE-1551-4957-9F1C-53671CE396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5" creationId="{458F27E1-2846-4B00-965B-698FCDA8ED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6" creationId="{FB2D4A32-C075-415D-80C4-4A3C783D053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7" creationId="{84A282B8-D673-4771-AB0A-4B7CE9CA9A8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8" creationId="{DABA975A-7052-41AF-AB27-9F5D705DDCC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9" creationId="{732C1FF6-6886-4BCB-B026-2508526053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70" creationId="{89C51E52-8C91-4A1F-923B-5C1F5EDAC16A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3" creationId="{C1AE4079-AA29-45C8-8E87-74B83A673AB7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6" creationId="{C95EDE7A-8C80-48E9-AECE-E01466F10268}"/>
          </ac:spMkLst>
        </pc:s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5" creationId="{44F55425-8241-43F7-809A-0F93435B9913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6" creationId="{E4B3AF28-9ACC-4A5A-82BB-00DA17DE95ED}"/>
          </ac:grpSpMkLst>
        </pc:gr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48" creationId="{EE5B0EE3-2539-40AD-A4E2-83BB1F668798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49" creationId="{CDD05936-2630-49E8-9D75-2793FB91FB80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92" creationId="{8BB23658-F965-4D39-B204-87C720B10345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130" creationId="{9CBB0243-D83C-4F8E-9287-A82E6C4729F3}"/>
          </ac:grpSpMkLst>
        </pc:grpChg>
        <pc:grpChg chg="mod">
          <ac:chgData name="Thomas Nield" userId="e7924354f0a44a8c" providerId="LiveId" clId="{649D130A-DCE9-48A9-86C8-338B4A8DAE27}" dt="2020-09-21T20:28:25.293" v="13178"/>
          <ac:grpSpMkLst>
            <pc:docMk/>
            <pc:sldMk cId="3549170588" sldId="573"/>
            <ac:grpSpMk id="131" creationId="{5A5A6C5D-8E6B-4E66-8A08-59FF7C8E3D08}"/>
          </ac:grpSpMkLst>
        </pc:grp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6" creationId="{20599368-6EF2-48D7-8B30-3274151B90AE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7" creationId="{5BF9C70A-65A1-4204-9992-2A5A72854E7D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89" creationId="{15E80B10-AAE2-464A-96B1-59D2E92D5A4A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90" creationId="{6E2029E9-2827-4499-BADD-C5760193855C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1" creationId="{40AAF312-3AB7-451A-AE62-1550692A8366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2" creationId="{D7086F3A-6B3E-46C9-A8AB-A67B9C40593F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4" creationId="{B0076770-C1DA-48DA-A4A2-8CF9A9F4E69B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5" creationId="{BF13569E-295B-4F00-BF18-F5914583FA2B}"/>
          </ac:cxnSpMkLst>
        </pc:cxnChg>
      </pc:sldChg>
      <pc:sldChg chg="addSp modSp new mod">
        <pc:chgData name="Thomas Nield" userId="e7924354f0a44a8c" providerId="LiveId" clId="{649D130A-DCE9-48A9-86C8-338B4A8DAE27}" dt="2020-09-21T20:43:47.017" v="13814"/>
        <pc:sldMkLst>
          <pc:docMk/>
          <pc:sldMk cId="2921241249" sldId="574"/>
        </pc:sldMkLst>
        <pc:spChg chg="mod">
          <ac:chgData name="Thomas Nield" userId="e7924354f0a44a8c" providerId="LiveId" clId="{649D130A-DCE9-48A9-86C8-338B4A8DAE27}" dt="2020-09-21T20:38:27.986" v="13537" actId="20577"/>
          <ac:spMkLst>
            <pc:docMk/>
            <pc:sldMk cId="2921241249" sldId="574"/>
            <ac:spMk id="2" creationId="{702F1542-9771-4B7E-9E83-EC538ADB803E}"/>
          </ac:spMkLst>
        </pc:spChg>
        <pc:spChg chg="mod">
          <ac:chgData name="Thomas Nield" userId="e7924354f0a44a8c" providerId="LiveId" clId="{649D130A-DCE9-48A9-86C8-338B4A8DAE27}" dt="2020-09-21T20:43:32.982" v="13813" actId="20577"/>
          <ac:spMkLst>
            <pc:docMk/>
            <pc:sldMk cId="2921241249" sldId="574"/>
            <ac:spMk id="3" creationId="{E6082551-A2C2-41D8-B89C-2C57420EE7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" creationId="{D14C9210-5498-428A-9A4F-6BC6BE3D967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" creationId="{9DC64C46-4240-4EBA-877E-2D8153E33A3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" creationId="{451BD04E-CD8B-47DB-BAFB-51576FB138C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" creationId="{FE06E582-C146-4BCF-A48E-FFEB5B8063E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" creationId="{FB9CB9A9-B754-4A35-88CB-BBBF70EF1E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0" creationId="{B2336015-312C-4E5C-8560-B4AF77664D3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1" creationId="{67DB258C-427A-4243-8C00-37F6F0A566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2" creationId="{7056FF57-98E3-47FB-B6BF-0C9458C4FA7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3" creationId="{766778D7-7FA2-4DCE-91EB-4C652676944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4" creationId="{8F86383E-5C5A-4F10-9B81-49476C74A63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5" creationId="{8B3BDC18-D150-4320-B12E-5133E57D304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6" creationId="{89DE80C7-2EA3-409F-B6B0-889DA535404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7" creationId="{95E726F6-281E-4C0B-8B72-4CB39C9254C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8" creationId="{FE28C617-7527-4260-AA4C-BC523E6DF4D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9" creationId="{E48BDE75-3FA6-4378-9F13-51B6D66EA15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0" creationId="{6A660F2B-7CF1-4496-86F1-D9D35DD435B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1" creationId="{97C052E5-2B30-4D37-9CCF-13DAA59BAE0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2" creationId="{F9383ADD-67C2-4032-A411-8BE2C77CEA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3" creationId="{94BC4A02-D683-474B-8777-E04C1A243A1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4" creationId="{93B488A4-350F-42ED-9FDD-27D802BEC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5" creationId="{CA3EAD75-B3FD-47BF-8F05-15F701872C4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6" creationId="{E65A10D5-63F1-464F-BC80-E13D2602233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7" creationId="{B0DA34F9-3E50-413C-8789-86A8448D956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8" creationId="{99E16F3E-C4C0-489D-A3AC-ED419938596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9" creationId="{B6A0378C-2793-4C82-A017-FFA9149A99B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0" creationId="{52DDA730-7A7A-401F-BD3C-7D431A070BA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1" creationId="{AFBF28A9-E7AD-439D-AEFE-F33B26A9DC5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2" creationId="{FFB10FA9-09A3-4A1B-AE26-55A93743272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3" creationId="{292DD71D-DBAC-4797-ACB7-BC7F6212C49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4" creationId="{BD770829-272B-4E5E-B0F0-EB5376E3903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5" creationId="{238914FD-3627-40FE-8A47-A3E907F239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6" creationId="{67D1952B-BABB-44ED-A4DD-C11F2735F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7" creationId="{11292387-B764-47B0-AC4A-87530380BBF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8" creationId="{5D73BE9A-6CC6-4C9A-92C7-BEC24841DE1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9" creationId="{F38B40B1-7B01-4525-918D-8A9A32BE2E0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0" creationId="{D6B37D4D-EB42-4B79-A462-7BEE043C9A4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1" creationId="{1CD5F8F2-7864-468C-8E91-346D752B653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4" creationId="{63DCB3B3-3F90-41E6-9A84-8EB3AAE0B6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5" creationId="{EB4E7D12-FD1F-4D65-B0E7-5B4BE332DD8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6" creationId="{EBA489E5-9319-44A6-A829-76884E14555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7" creationId="{E4FEE038-9E76-47DF-A50A-8332552E105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8" creationId="{3BD8656D-B885-4089-9883-C0F9388AE34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9" creationId="{BFACAAA8-8783-474A-8DE3-E5525FBB409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0" creationId="{04A1BB54-65D5-420E-84F9-C10227B05B0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1" creationId="{C809C80C-F4D5-4F8D-9782-75E1AB68A5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2" creationId="{78F650DD-EC90-401E-9385-3672B7076F7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3" creationId="{BB2A7498-80C9-4C96-BCDE-4AF0F52D8A0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4" creationId="{3679071C-21E9-449E-998C-6F1263C3C3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5" creationId="{9DB2E404-13CA-4788-9B13-9B79D280D2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6" creationId="{2747B640-F2F8-449A-8666-8D89CE57B3D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7" creationId="{CCB324C4-3B0E-44FA-B158-13EA0AFBB1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8" creationId="{F8240DAA-CC3E-419E-B499-04F017369DA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9" creationId="{ED784E64-D9A3-413A-A056-8F9ECCC6E2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0" creationId="{224F0A1E-270A-4EF5-B49B-128042086D8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1" creationId="{C2CE5628-3D42-44CA-8709-2711A26E0B2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2" creationId="{EA9B2DD2-005A-453F-81FD-C79993A86A1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3" creationId="{C0D007C5-CB66-4A1B-9554-87B466A4B0D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4" creationId="{215D0443-F719-4F78-87EB-9A13F47EDF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5" creationId="{37D912F4-26BF-4353-9C60-D15C99B89DD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6" creationId="{55949A0B-9983-4C4C-B096-1AC587AFA38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7" creationId="{014464A0-0293-4C06-BCFF-C09A562CDA0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8" creationId="{F6A203DD-0711-4280-8258-DDB87DEFFA4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9" creationId="{8443CE08-329D-46C8-AE78-5F95711DDDA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0" creationId="{7DF1B1B2-6F08-4932-B8EA-3F7EE492B61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1" creationId="{6E4B53C8-9176-41F2-86A2-47D1C2AC3BC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2" creationId="{116FA8F2-363A-46F5-A770-48500A430B3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3" creationId="{33343238-9A81-446B-B285-4890BBF900B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4" creationId="{782D20E8-0504-4DFE-BF75-2887239C01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5" creationId="{D9825BEC-40CC-4798-BEC1-5B0862E01D2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6" creationId="{0EB51E88-5B2B-40F1-B431-D0AD36ED389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7" creationId="{83592F36-17DD-48FA-9CCC-BDAC3C680B1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8" creationId="{1A1E5336-C44B-417A-B3D4-5476045FD8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9" creationId="{7D71F537-2795-42E4-BDCF-A9D87EBE6E7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0" creationId="{5A6F8EB5-ABC1-4189-B9C1-AB0B598DAAF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1" creationId="{87635E6D-1D06-48EE-B580-CB9E05159CC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2" creationId="{3D1D31A7-2FF0-4BD4-B386-530035E84D2E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5" creationId="{A015F055-25C7-4083-8542-5FD85A05A946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8" creationId="{FE501C95-9CA7-43D6-989E-B36993402F43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9" creationId="{000A691A-2D1B-421B-A802-B8076824DFF1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0" creationId="{9FE5D004-A17A-408E-91E7-BC8EABCC829E}"/>
          </ac:spMkLst>
        </pc:s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" creationId="{F0BCD039-9A18-4AE1-B1D9-65AADB2FF108}"/>
          </ac:grpSpMkLst>
        </pc:gr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2" creationId="{E3B4BB44-BE92-4787-863A-795A434A9077}"/>
          </ac:grpSpMkLst>
        </pc:grpChg>
        <pc:grpChg chg="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3" creationId="{3ADD241B-F89E-4703-94E2-78DC77237A24}"/>
          </ac:grpSpMkLst>
        </pc:grp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3" creationId="{CC2057A1-5230-482E-901E-7836566762C4}"/>
          </ac:cxnSpMkLst>
        </pc:cxn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4" creationId="{EB9A56FD-63AD-4FF8-92B8-D1B72C366603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6" creationId="{68217C97-866A-4D43-B3FE-5524EB0D7D7E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7" creationId="{4F68C764-D5FF-476E-B559-1E27DAAC2790}"/>
          </ac:cxnSpMkLst>
        </pc:cxnChg>
      </pc:sldChg>
      <pc:sldChg chg="addSp delSp modSp new mod">
        <pc:chgData name="Thomas Nield" userId="e7924354f0a44a8c" providerId="LiveId" clId="{649D130A-DCE9-48A9-86C8-338B4A8DAE27}" dt="2020-09-21T20:45:12.500" v="14021" actId="21"/>
        <pc:sldMkLst>
          <pc:docMk/>
          <pc:sldMk cId="3804259650" sldId="575"/>
        </pc:sldMkLst>
        <pc:spChg chg="mod">
          <ac:chgData name="Thomas Nield" userId="e7924354f0a44a8c" providerId="LiveId" clId="{649D130A-DCE9-48A9-86C8-338B4A8DAE27}" dt="2020-09-21T20:43:57.832" v="13828" actId="20577"/>
          <ac:spMkLst>
            <pc:docMk/>
            <pc:sldMk cId="3804259650" sldId="575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44:42.107" v="14014" actId="14100"/>
          <ac:spMkLst>
            <pc:docMk/>
            <pc:sldMk cId="3804259650" sldId="575"/>
            <ac:spMk id="3" creationId="{3B85AACC-0D4E-46AD-846A-0805DD078BBB}"/>
          </ac:spMkLst>
        </pc:spChg>
        <pc:spChg chg="add del mod">
          <ac:chgData name="Thomas Nield" userId="e7924354f0a44a8c" providerId="LiveId" clId="{649D130A-DCE9-48A9-86C8-338B4A8DAE27}" dt="2020-09-21T20:45:12.500" v="14021" actId="21"/>
          <ac:spMkLst>
            <pc:docMk/>
            <pc:sldMk cId="3804259650" sldId="575"/>
            <ac:spMk id="5" creationId="{0031EF80-ED3B-4ABA-AA85-51C378FE6E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" creationId="{57E1B0B3-2CF4-402C-A03A-55FE39177EE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" creationId="{DE4710F3-AFDE-46B1-B83A-2DC25950FB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" creationId="{6D880797-D96F-499F-9454-8BF89E8D3EC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0" creationId="{F78868CB-F908-45C0-B910-D13CB879C10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1" creationId="{AC7CE854-8642-4436-A6D3-D00B844378E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2" creationId="{8A67AB90-A2A3-4E0F-A7BB-14B1D24D4E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3" creationId="{2CE63C0F-9EF5-4D45-8504-D52F861B0BA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4" creationId="{C5A1945E-5AF4-452F-AC1E-8720FABE8DA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5" creationId="{1ED71CDA-DE2A-4024-B857-08CBCBD62D1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6" creationId="{6DF3FF06-EC65-47F1-8363-E2D10FF2E6B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7" creationId="{D5CFFEF2-9497-4B06-AC18-2B3B0840AAD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8" creationId="{DEEB266B-439F-443D-8491-97310075F4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9" creationId="{2445D066-9EA6-4F70-9C59-A5A1D06EEB9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0" creationId="{429CA5EA-4DE3-4972-887D-38B747EEA58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1" creationId="{6376DB9A-2381-4F88-BC81-3B0D13BAEE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2" creationId="{61E46185-F42A-4F96-B36C-AEBF2A33E30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3" creationId="{8DC6BC08-B790-48E5-93C3-5F0950B60DD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4" creationId="{B538C83D-1A7C-4753-BFED-AAE74A27E98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5" creationId="{DF3639D4-1EFE-4A4C-89E3-D6D0CC18384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6" creationId="{1F508245-08CF-433B-BA06-723828DE2D3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7" creationId="{B2D2357C-CEDD-45EA-B986-D71F1C7BD2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8" creationId="{B10231E2-D7E0-478F-BB46-B2E709EA72F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9" creationId="{5EB5B2C3-5DAC-474A-A8A1-0D2883EE6A0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0" creationId="{F6D2F849-D988-4A1F-B3A7-13CB127CCB3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1" creationId="{333C5C0B-2927-475B-8914-04585CC2023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2" creationId="{C6CC2DB6-F82E-4C2E-816C-9660AE639CB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3" creationId="{7EE773E7-63AA-476D-8021-B72C4033BD1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4" creationId="{5A867323-D496-4441-9AB5-00EA71CD725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5" creationId="{9506E76E-075D-43BD-A5D3-E2444F0738E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6" creationId="{AE4166E6-CC41-4170-B1CA-F9371F8278A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7" creationId="{3C24E59C-5934-48D7-8648-56192D4861E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8" creationId="{9E2276A3-8A43-461C-8543-65A8D4EA84E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9" creationId="{9C9DF1F2-0038-4AAD-A6B2-638D8EB0591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0" creationId="{7C66CE94-74CC-4EBA-B646-36B66E1F33C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1" creationId="{FB99B8A6-FE83-4CBF-A4F2-69AE81E18AD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2" creationId="{FE4A61AF-E964-4FFE-A7E7-E1B4C78954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3" creationId="{77E6B553-F15B-4176-8C3B-60CB2CB1452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7" creationId="{CEBFE169-47AE-4EC3-84AF-9D362B0B9F5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8" creationId="{EC8AB693-8339-4B16-BED6-EE0FE01F486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9" creationId="{19D6E5F9-6EC3-49AD-B24D-134CD608145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0" creationId="{7E96E0CE-F796-40A1-9EC6-021FB4B950D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1" creationId="{B22E7B4D-5F07-47D1-85CD-701E75FCBCD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3" creationId="{3D393889-8156-4666-8234-6B69D8C9CB7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4" creationId="{81C4BCE2-17AD-4F37-A3A6-0913E70BEDE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5" creationId="{4C4ABD94-D5AB-4B8B-9B70-D57A56DD710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6" creationId="{90B9809A-256B-4559-ACF3-C9B73655D89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7" creationId="{456B32ED-49BB-413F-9B12-85D1BCD0039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8" creationId="{1EF9CD88-8BAB-44AD-9942-939F5F3DDF8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9" creationId="{E1D699CC-ACEB-4320-A61B-C01C0A89CBE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0" creationId="{924CBAD4-34E6-4547-B62D-FA60CFFB53A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1" creationId="{4D32AD17-C4C2-48B9-9044-E442ECCD45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2" creationId="{2549160C-D93E-4BB9-8624-45E53FAF253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3" creationId="{8165FA3F-E83D-451D-8423-5E50FA4213C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4" creationId="{C904C6FA-96FB-4348-83AA-22AEF4E26D7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5" creationId="{01B203A0-BC99-44A4-99E7-230081C47EB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6" creationId="{8C5D3B83-31DD-4B2E-B214-D63D49B2A52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7" creationId="{30CA1EC7-D857-4419-9700-7F077045EB9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8" creationId="{0266F507-A2DE-498F-9BC5-E76F3E3F842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0" creationId="{46A0F48D-7264-4F5E-AA88-D215D0CC2FE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1" creationId="{4474547E-A3BF-4CE7-B2DD-C43969CAC37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2" creationId="{DFD461C7-7ABE-4C37-AEFE-BD6262E0DA1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3" creationId="{10F71D42-31C0-470B-8956-9FC78BB967D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4" creationId="{EF9A2590-A618-4E4C-86C3-A7422194E25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5" creationId="{D1A75B07-23C6-4A72-8BC6-A4CAC3EAEA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6" creationId="{8322D714-3B4C-4157-A8A4-97CCC705E02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7" creationId="{C1D1D1EE-91A5-4AC8-B0C7-CF095C6E3A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8" creationId="{A0254370-EB46-4BF3-A0FE-BEB67CF5824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9" creationId="{92F694D5-A715-44D7-AFB9-AEF35A84A2C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0" creationId="{ECE9C048-9E17-4376-B124-1F44DC6EEB7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1" creationId="{94CF5901-39A0-46C1-877D-174F7EE420F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2" creationId="{4EE7C26B-E17B-4B1F-89B8-75D573641E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3" creationId="{D3A37D03-6041-4225-8C3E-4963D139B3D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4" creationId="{F9214AE7-0D1E-4D85-8E40-3374DB83BD91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7" creationId="{E73716AB-183D-4B68-ABF7-BA7D4B7FC02C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0" creationId="{3D107A35-6A11-468C-B85C-71EE74FBBE9A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1" creationId="{0D619AFA-1B97-42B8-A051-936E10880F60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2" creationId="{24ED02AB-2DF2-4800-B6E2-4E95211C7BB7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3" creationId="{082C4D0C-8985-430E-B7C2-79BAE5E91F95}"/>
          </ac:spMkLst>
        </pc:s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6" creationId="{3CD4C8BC-0F54-457C-AE64-FCB3EDD08B17}"/>
          </ac:grpSpMkLst>
        </pc:gr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4" creationId="{18E6EDB7-A8EA-4AF4-9525-7C7E3C2F58AC}"/>
          </ac:grpSpMkLst>
        </pc:grpChg>
        <pc:grpChg chg="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5" creationId="{EB6B042A-B48D-47EF-B078-4A37E4C89DDF}"/>
          </ac:grpSpMkLst>
        </pc:grp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5" creationId="{05B8A686-EDBA-4904-93F6-3A4D0BAE3A43}"/>
          </ac:cxnSpMkLst>
        </pc:cxn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6" creationId="{C1878CF9-E477-4677-8D7B-DA7BA3EF3963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8" creationId="{28296CD6-752F-4B97-932C-8A09F7F4BC27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9" creationId="{725C5F87-AF5B-4070-90BC-B7398C5B7B95}"/>
          </ac:cxnSpMkLst>
        </pc:cxnChg>
      </pc:sldChg>
      <pc:sldChg chg="addSp delSp modSp add mod">
        <pc:chgData name="Thomas Nield" userId="e7924354f0a44a8c" providerId="LiveId" clId="{649D130A-DCE9-48A9-86C8-338B4A8DAE27}" dt="2020-09-21T20:46:35.532" v="14313" actId="207"/>
        <pc:sldMkLst>
          <pc:docMk/>
          <pc:sldMk cId="3379993362" sldId="576"/>
        </pc:sldMkLst>
        <pc:spChg chg="mod">
          <ac:chgData name="Thomas Nield" userId="e7924354f0a44a8c" providerId="LiveId" clId="{649D130A-DCE9-48A9-86C8-338B4A8DAE27}" dt="2020-09-21T20:46:35.532" v="14313" actId="207"/>
          <ac:spMkLst>
            <pc:docMk/>
            <pc:sldMk cId="3379993362" sldId="576"/>
            <ac:spMk id="3" creationId="{3B85AACC-0D4E-46AD-846A-0805DD078BBB}"/>
          </ac:spMkLst>
        </pc:spChg>
        <pc:spChg chg="add del">
          <ac:chgData name="Thomas Nield" userId="e7924354f0a44a8c" providerId="LiveId" clId="{649D130A-DCE9-48A9-86C8-338B4A8DAE27}" dt="2020-09-21T20:45:39.029" v="14197" actId="22"/>
          <ac:spMkLst>
            <pc:docMk/>
            <pc:sldMk cId="3379993362" sldId="576"/>
            <ac:spMk id="4" creationId="{911367AF-499A-4118-8962-CB5AF8C35B86}"/>
          </ac:spMkLst>
        </pc:spChg>
        <pc:spChg chg="add del">
          <ac:chgData name="Thomas Nield" userId="e7924354f0a44a8c" providerId="LiveId" clId="{649D130A-DCE9-48A9-86C8-338B4A8DAE27}" dt="2020-09-21T20:45:40.706" v="14199" actId="22"/>
          <ac:spMkLst>
            <pc:docMk/>
            <pc:sldMk cId="3379993362" sldId="576"/>
            <ac:spMk id="5" creationId="{11E2CC4E-27A5-40A8-85FE-6F47FA4150B8}"/>
          </ac:spMkLst>
        </pc:spChg>
        <pc:spChg chg="add del mod">
          <ac:chgData name="Thomas Nield" userId="e7924354f0a44a8c" providerId="LiveId" clId="{649D130A-DCE9-48A9-86C8-338B4A8DAE27}" dt="2020-09-21T20:46:14.971" v="14257"/>
          <ac:spMkLst>
            <pc:docMk/>
            <pc:sldMk cId="3379993362" sldId="576"/>
            <ac:spMk id="97" creationId="{7989EDE5-1FA2-4929-BBCE-A4CB9776C6E8}"/>
          </ac:spMkLst>
        </pc:spChg>
      </pc:sldChg>
      <pc:sldChg chg="addSp delSp modSp add mod">
        <pc:chgData name="Thomas Nield" userId="e7924354f0a44a8c" providerId="LiveId" clId="{649D130A-DCE9-48A9-86C8-338B4A8DAE27}" dt="2020-09-21T20:51:07.595" v="14436" actId="20577"/>
        <pc:sldMkLst>
          <pc:docMk/>
          <pc:sldMk cId="1167510019" sldId="577"/>
        </pc:sldMkLst>
        <pc:spChg chg="mod">
          <ac:chgData name="Thomas Nield" userId="e7924354f0a44a8c" providerId="LiveId" clId="{649D130A-DCE9-48A9-86C8-338B4A8DAE27}" dt="2020-09-21T20:47:45.686" v="14319" actId="20577"/>
          <ac:spMkLst>
            <pc:docMk/>
            <pc:sldMk cId="1167510019" sldId="577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51:07.595" v="14436" actId="20577"/>
          <ac:spMkLst>
            <pc:docMk/>
            <pc:sldMk cId="1167510019" sldId="577"/>
            <ac:spMk id="3" creationId="{3B85AACC-0D4E-46AD-846A-0805DD078BBB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4" creationId="{1466C25C-82B6-4FAF-A9F1-263FCF022BC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5" creationId="{AAC2BAC4-DFB2-4DBF-BD63-1BF017D45D8C}"/>
          </ac:spMkLst>
        </pc:spChg>
        <pc:spChg chg="add del mod topLvl">
          <ac:chgData name="Thomas Nield" userId="e7924354f0a44a8c" providerId="LiveId" clId="{649D130A-DCE9-48A9-86C8-338B4A8DAE27}" dt="2020-09-21T20:48:58.796" v="14406" actId="1076"/>
          <ac:spMkLst>
            <pc:docMk/>
            <pc:sldMk cId="1167510019" sldId="577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9:34.311" v="14414" actId="14100"/>
          <ac:spMkLst>
            <pc:docMk/>
            <pc:sldMk cId="1167510019" sldId="577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9:02.915" v="14408" actId="1076"/>
          <ac:spMkLst>
            <pc:docMk/>
            <pc:sldMk cId="1167510019" sldId="577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9:49.457" v="14419" actId="1076"/>
          <ac:spMkLst>
            <pc:docMk/>
            <pc:sldMk cId="1167510019" sldId="577"/>
            <ac:spMk id="84" creationId="{F9214AE7-0D1E-4D85-8E40-3374DB83BD91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87" creationId="{E73716AB-183D-4B68-ABF7-BA7D4B7FC02C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90" creationId="{3D107A35-6A11-468C-B85C-71EE74FBBE9A}"/>
          </ac:spMkLst>
        </pc:spChg>
        <pc:spChg chg="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1" creationId="{0D619AFA-1B97-42B8-A051-936E10880F60}"/>
          </ac:spMkLst>
        </pc:spChg>
        <pc:spChg chg="del">
          <ac:chgData name="Thomas Nield" userId="e7924354f0a44a8c" providerId="LiveId" clId="{649D130A-DCE9-48A9-86C8-338B4A8DAE27}" dt="2020-09-21T20:47:58.789" v="14394" actId="478"/>
          <ac:spMkLst>
            <pc:docMk/>
            <pc:sldMk cId="1167510019" sldId="577"/>
            <ac:spMk id="92" creationId="{24ED02AB-2DF2-4800-B6E2-4E95211C7BB7}"/>
          </ac:spMkLst>
        </pc:spChg>
        <pc:spChg chg="del">
          <ac:chgData name="Thomas Nield" userId="e7924354f0a44a8c" providerId="LiveId" clId="{649D130A-DCE9-48A9-86C8-338B4A8DAE27}" dt="2020-09-21T20:48:05.423" v="14396" actId="478"/>
          <ac:spMkLst>
            <pc:docMk/>
            <pc:sldMk cId="1167510019" sldId="577"/>
            <ac:spMk id="93" creationId="{082C4D0C-8985-430E-B7C2-79BAE5E91F95}"/>
          </ac:spMkLst>
        </pc:spChg>
        <pc:spChg chg="add del">
          <ac:chgData name="Thomas Nield" userId="e7924354f0a44a8c" providerId="LiveId" clId="{649D130A-DCE9-48A9-86C8-338B4A8DAE27}" dt="2020-09-21T20:49:59.426" v="14421" actId="11529"/>
          <ac:spMkLst>
            <pc:docMk/>
            <pc:sldMk cId="1167510019" sldId="577"/>
            <ac:spMk id="94" creationId="{B98831A0-EA38-4076-B9E0-49432392F43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5" creationId="{5052B94F-7BF7-4134-BBD1-49A3988FB6BE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7" creationId="{9E4D4C8D-AB91-4E05-85EE-BD7B4AD39D1D}"/>
          </ac:spMkLst>
        </pc:spChg>
        <pc:grpChg chg="del">
          <ac:chgData name="Thomas Nield" userId="e7924354f0a44a8c" providerId="LiveId" clId="{649D130A-DCE9-48A9-86C8-338B4A8DAE27}" dt="2020-09-21T20:48:01.580" v="14395" actId="478"/>
          <ac:grpSpMkLst>
            <pc:docMk/>
            <pc:sldMk cId="1167510019" sldId="577"/>
            <ac:grpSpMk id="6" creationId="{3CD4C8BC-0F54-457C-AE64-FCB3EDD08B17}"/>
          </ac:grpSpMkLst>
        </pc:grpChg>
        <pc:grpChg chg="add del mod">
          <ac:chgData name="Thomas Nield" userId="e7924354f0a44a8c" providerId="LiveId" clId="{649D130A-DCE9-48A9-86C8-338B4A8DAE27}" dt="2020-09-21T20:51:04.674" v="14429" actId="1076"/>
          <ac:grpSpMkLst>
            <pc:docMk/>
            <pc:sldMk cId="1167510019" sldId="577"/>
            <ac:grpSpMk id="44" creationId="{18E6EDB7-A8EA-4AF4-9525-7C7E3C2F58AC}"/>
          </ac:grpSpMkLst>
        </pc:grpChg>
        <pc:grpChg chg="mod topLvl">
          <ac:chgData name="Thomas Nield" userId="e7924354f0a44a8c" providerId="LiveId" clId="{649D130A-DCE9-48A9-86C8-338B4A8DAE27}" dt="2020-09-21T20:48:49.103" v="14402" actId="478"/>
          <ac:grpSpMkLst>
            <pc:docMk/>
            <pc:sldMk cId="1167510019" sldId="577"/>
            <ac:grpSpMk id="45" creationId="{EB6B042A-B48D-47EF-B078-4A37E4C89DDF}"/>
          </ac:grpSpMkLst>
        </pc:grpChg>
        <pc:cxnChg chg="del">
          <ac:chgData name="Thomas Nield" userId="e7924354f0a44a8c" providerId="LiveId" clId="{649D130A-DCE9-48A9-86C8-338B4A8DAE27}" dt="2020-09-21T20:48:53.640" v="14404" actId="478"/>
          <ac:cxnSpMkLst>
            <pc:docMk/>
            <pc:sldMk cId="1167510019" sldId="577"/>
            <ac:cxnSpMk id="85" creationId="{05B8A686-EDBA-4904-93F6-3A4D0BAE3A43}"/>
          </ac:cxnSpMkLst>
        </pc:cxnChg>
        <pc:cxnChg chg="del">
          <ac:chgData name="Thomas Nield" userId="e7924354f0a44a8c" providerId="LiveId" clId="{649D130A-DCE9-48A9-86C8-338B4A8DAE27}" dt="2020-09-21T20:49:28.290" v="14412" actId="478"/>
          <ac:cxnSpMkLst>
            <pc:docMk/>
            <pc:sldMk cId="1167510019" sldId="577"/>
            <ac:cxnSpMk id="86" creationId="{C1878CF9-E477-4677-8D7B-DA7BA3EF3963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8" creationId="{28296CD6-752F-4B97-932C-8A09F7F4BC27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9" creationId="{725C5F87-AF5B-4070-90BC-B7398C5B7B95}"/>
          </ac:cxnSpMkLst>
        </pc:cxnChg>
      </pc:sldChg>
      <pc:sldChg chg="modSp add del mod">
        <pc:chgData name="Thomas Nield" userId="e7924354f0a44a8c" providerId="LiveId" clId="{649D130A-DCE9-48A9-86C8-338B4A8DAE27}" dt="2020-09-21T20:47:34.002" v="14317"/>
        <pc:sldMkLst>
          <pc:docMk/>
          <pc:sldMk cId="2119568603" sldId="577"/>
        </pc:sldMkLst>
        <pc:spChg chg="mod">
          <ac:chgData name="Thomas Nield" userId="e7924354f0a44a8c" providerId="LiveId" clId="{649D130A-DCE9-48A9-86C8-338B4A8DAE27}" dt="2020-09-21T20:47:33.586" v="14316" actId="20577"/>
          <ac:spMkLst>
            <pc:docMk/>
            <pc:sldMk cId="2119568603" sldId="577"/>
            <ac:spMk id="2" creationId="{D94ED6F3-A9B3-409A-9B2E-4435CC4EBB7E}"/>
          </ac:spMkLst>
        </pc:spChg>
      </pc:sldChg>
      <pc:sldChg chg="modSp add mod">
        <pc:chgData name="Thomas Nield" userId="e7924354f0a44a8c" providerId="LiveId" clId="{649D130A-DCE9-48A9-86C8-338B4A8DAE27}" dt="2020-09-21T20:52:24.076" v="14711" actId="20577"/>
        <pc:sldMkLst>
          <pc:docMk/>
          <pc:sldMk cId="702244481" sldId="578"/>
        </pc:sldMkLst>
        <pc:spChg chg="mod">
          <ac:chgData name="Thomas Nield" userId="e7924354f0a44a8c" providerId="LiveId" clId="{649D130A-DCE9-48A9-86C8-338B4A8DAE27}" dt="2020-09-21T20:52:24.076" v="14711" actId="20577"/>
          <ac:spMkLst>
            <pc:docMk/>
            <pc:sldMk cId="702244481" sldId="578"/>
            <ac:spMk id="3" creationId="{3B85AACC-0D4E-46AD-846A-0805DD078BBB}"/>
          </ac:spMkLst>
        </pc:spChg>
      </pc:sldChg>
      <pc:sldChg chg="new">
        <pc:chgData name="Thomas Nield" userId="e7924354f0a44a8c" providerId="LiveId" clId="{649D130A-DCE9-48A9-86C8-338B4A8DAE27}" dt="2020-09-22T17:44:58.962" v="14727" actId="680"/>
        <pc:sldMkLst>
          <pc:docMk/>
          <pc:sldMk cId="3265337039" sldId="579"/>
        </pc:sldMkLst>
      </pc:sldChg>
      <pc:sldChg chg="modSp add mod">
        <pc:chgData name="Thomas Nield" userId="e7924354f0a44a8c" providerId="LiveId" clId="{649D130A-DCE9-48A9-86C8-338B4A8DAE27}" dt="2020-09-22T18:16:27.453" v="14756" actId="20577"/>
        <pc:sldMkLst>
          <pc:docMk/>
          <pc:sldMk cId="1362372028" sldId="580"/>
        </pc:sldMkLst>
        <pc:spChg chg="mod">
          <ac:chgData name="Thomas Nield" userId="e7924354f0a44a8c" providerId="LiveId" clId="{649D130A-DCE9-48A9-86C8-338B4A8DAE27}" dt="2020-09-22T18:16:27.453" v="14756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649D130A-DCE9-48A9-86C8-338B4A8DAE27}" dt="2020-09-22T20:25:03.503" v="16511" actId="122"/>
        <pc:sldMkLst>
          <pc:docMk/>
          <pc:sldMk cId="4088411916" sldId="581"/>
        </pc:sldMkLst>
        <pc:spChg chg="mod">
          <ac:chgData name="Thomas Nield" userId="e7924354f0a44a8c" providerId="LiveId" clId="{649D130A-DCE9-48A9-86C8-338B4A8DAE27}" dt="2020-09-22T18:44:35.756" v="14783" actId="20577"/>
          <ac:spMkLst>
            <pc:docMk/>
            <pc:sldMk cId="4088411916" sldId="581"/>
            <ac:spMk id="2" creationId="{B3B4595F-8F7D-4FD0-8926-AE851D86A8CF}"/>
          </ac:spMkLst>
        </pc:spChg>
        <pc:spChg chg="mod">
          <ac:chgData name="Thomas Nield" userId="e7924354f0a44a8c" providerId="LiveId" clId="{649D130A-DCE9-48A9-86C8-338B4A8DAE27}" dt="2020-09-22T20:25:03.503" v="16511" actId="122"/>
          <ac:spMkLst>
            <pc:docMk/>
            <pc:sldMk cId="4088411916" sldId="581"/>
            <ac:spMk id="3" creationId="{DD68B392-9838-4084-A9BB-6624DE1805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" creationId="{E612B4EF-FF3A-4EC1-B0C1-F35DFF1CF59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" creationId="{744810B6-CE74-4764-A519-1A86047A4B7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" creationId="{3218D249-2CB4-4CA0-AD7C-763D224321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" creationId="{D0982939-CE9B-4CCA-B026-CCC3DE1256E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2" creationId="{9C119A38-F9C3-454E-8FBA-686F784719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3" creationId="{1CB70D40-59AD-4933-8916-332BC9C18D3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4" creationId="{B2907C23-11A5-415A-B10C-A7CBB589D1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5" creationId="{91ADF91D-888C-4B80-BAC4-6C4E210D2F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6" creationId="{579ABE94-82E6-4E16-982B-BD07633340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7" creationId="{5495FCF2-3210-413F-AF35-7F079C1D42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8" creationId="{F0FAED8F-CA52-4E17-AF83-EFA24C67DCA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9" creationId="{1C65E281-5108-496B-A1AD-40AE035289A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0" creationId="{61CBC172-580C-4586-BBFF-F464341CEC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1" creationId="{18D63D8E-76CB-4F3F-93CC-28E4C5A2CA4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2" creationId="{DF241B4F-0449-4681-9DB3-87D52AD42B4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3" creationId="{FA6B4B58-6CBA-4048-9DC8-12EDE7E8DE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4" creationId="{679AAF16-C022-41DE-8854-6320F1B3778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5" creationId="{FDF42EC4-C48D-462B-9D72-D0AB71604EA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6" creationId="{76A19A37-BCFF-46B9-875E-6B580C7A2ED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7" creationId="{F81F2B05-8D08-4783-9C27-3FE2604690F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8" creationId="{3380FD36-89DA-4F1E-8347-E1C8BF228C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9" creationId="{162121FC-58A2-4B5A-9EC9-BF4E7AAE115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0" creationId="{4B046CC2-6245-48A7-9928-0A8F2ED5398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1" creationId="{DC16D95C-361D-4821-98CC-471CCB6CF7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2" creationId="{D7B60C7D-F6FB-4939-B6A9-07DB3452238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3" creationId="{BE51D2A9-7099-43AD-AD85-CAE619F592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4" creationId="{517D323F-5AFD-48E5-9EF1-86F1D1CC4F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5" creationId="{229DF6F7-E48D-4D4B-BC5B-E25769597E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6" creationId="{06800D76-1AA4-46E7-8379-2FC9483FF8D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7" creationId="{E42974E4-44F0-4F8C-8F5E-F3A8A66AD3D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8" creationId="{224D2DF7-03CA-4DC2-B614-A1B5169527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9" creationId="{13748C46-E96F-4894-B26F-017F3C712B8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0" creationId="{C9E23107-6129-41B5-9969-D77D9542A4A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1" creationId="{96E31D38-2996-423D-B006-429DC071B9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2" creationId="{14F111AD-E526-4A57-A7EE-392FEC3CBCA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3" creationId="{38460582-2FD3-4411-AC14-E83ACFCCD9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4" creationId="{18AC6624-3698-4904-BDE1-7A5E0380F8A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5" creationId="{4530CC67-1762-41B0-BAA5-F9A8B45E8C4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6" creationId="{39F3C1BC-942E-4F8E-9764-22262BD4110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7" creationId="{9E80E69A-CCBF-40E6-9F0E-DB4E2374515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8" creationId="{2FDEE06D-F101-409F-9F20-B4399486CC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9" creationId="{8EBF69D3-1392-4021-8690-BD3CC31F633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0" creationId="{6B7398EF-4244-402B-80DB-28FD1FF6B7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1" creationId="{A8CBC223-112D-496D-9BD2-28C45C1800C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2" creationId="{D321844B-4F31-4CF2-883C-3FE0C2F1FE0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3" creationId="{56822BC8-95A6-4CEA-9633-FB7207B6C42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4" creationId="{D01380C1-73E0-4E64-B962-7B6375C34FA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5" creationId="{AD0255A8-C01F-40C9-92D5-B3D01D387D7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6" creationId="{DE6734E6-D8D3-4E34-BD4C-88358BD4BB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7" creationId="{9A83D6B4-64C7-4397-A220-CD973C0839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8" creationId="{C8D95335-8213-4974-84E4-B9C5D2746D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9" creationId="{68BAAB3A-FF27-42E0-A5EA-0C0AB8FD39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0" creationId="{719E5547-8136-4AA3-B0EB-CBFB619C05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1" creationId="{5AAC97B1-B57A-43A7-BB66-8E796A960A9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2" creationId="{3D72A4F2-6751-4937-878F-850ACCCC8A9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3" creationId="{8A23B6E8-ECA7-4A0D-9280-6B9721DE2B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4" creationId="{D96EFEB7-56AA-4E2B-91D8-7631168422B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5" creationId="{06B5084D-2D5F-490D-899E-02292101F92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6" creationId="{3A3AB88F-D6DE-4B7E-B171-9BF4E4CD70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7" creationId="{B51B06A3-3F7D-4988-8BC8-DF840CF77F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8" creationId="{16395BDD-33A0-49EE-A1A3-0124CAD32B9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9" creationId="{99B666B8-50B6-4120-AF0B-AB5DDFB708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0" creationId="{6690756B-38B2-4E00-A427-FE6F232AC3D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1" creationId="{80D6DFF8-8080-4D3C-A3A9-89400114BC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2" creationId="{43D23B67-D3BC-49B6-B6C3-BBECFFBA0D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3" creationId="{BF64FC33-9F40-478A-88D6-067ACB6AD1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4" creationId="{11D79429-55FE-4EA2-A02E-EC83BAC646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5" creationId="{25816D20-228C-4191-A794-8E41688F917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6" creationId="{B51F23F7-FC52-4451-B2B0-593A4745A9E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7" creationId="{491E543C-502B-4717-A88E-FE8B6C285D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8" creationId="{DC48C8AD-8BBD-497F-BA73-2C43582B3AC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9" creationId="{3ADBCDAC-3383-46C9-9149-92058C6B5CC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0" creationId="{8A35DFBD-FF2E-4F39-9E0C-17E0CE1B552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1" creationId="{D7E4274F-39DD-44DA-BEAF-E7890B845C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2" creationId="{C0BD8F5B-A9AE-4CC1-98B8-5FDBB8F3F7F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3" creationId="{A01924B1-3ED8-459A-BD04-370E982946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4" creationId="{0BA283D4-EA67-4F9E-96E7-1805C2E77DD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5" creationId="{19F99B86-4246-42A3-AF17-B2CF4D0170E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6" creationId="{14BD9397-6C57-4BF7-A80E-D872D46CE11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7" creationId="{41D6D900-6CCF-4E57-AF7C-9F43C33D7BF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8" creationId="{959EE761-AF8D-4360-BD2A-7C3E073E0EB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9" creationId="{35D272E4-FA1A-4DC6-9E63-624633AA133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0" creationId="{4707B3F4-8090-4787-B27D-BCDC351B111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1" creationId="{13CA1A12-9815-4315-9380-0781F9733B6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2" creationId="{12213A3F-4125-4CF5-8A61-CADABFACC65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3" creationId="{FE52D7C8-BCAB-4FC0-892B-BCBCE88A6C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4" creationId="{77321337-86D4-4DE1-92A1-0AA652637E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5" creationId="{831AF8F9-C9FA-4702-BD77-BC00E2E9BA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6" creationId="{550AEF13-8FF2-4ECA-A58E-B7F283907A4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7" creationId="{E1C521F9-CC00-49FD-9199-231E35DE8F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8" creationId="{3A93B8AD-FCD4-4F07-AC9C-094E631B53C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9" creationId="{D5C637FA-0A5D-4908-87BD-6A1839904C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0" creationId="{D950490F-01EB-4667-83F5-C4E3310344F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1" creationId="{4098F560-82D3-40DD-8E91-4EFB4CC4C81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2" creationId="{60C8CBD0-A1AF-4479-877E-4B61FBE60F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3" creationId="{5469EDFC-5AEA-43ED-9ABA-4D8286D5FB3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4" creationId="{C7F5DC26-301A-4D4D-8DC3-605A06CB748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5" creationId="{445D606A-A4EC-496E-B652-B67FF5A0516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6" creationId="{4409CFD3-59F5-4B8A-AF60-F3977FC1904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7" creationId="{9D20E044-7121-4774-8A26-0C200C34DD6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8" creationId="{78D84574-EBDB-438E-8ACB-47C39E441F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9" creationId="{A8036090-8671-4BB9-9165-47DE50A9947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0" creationId="{B5A22FAF-639C-46B0-A02B-656EA21996D8}"/>
          </ac:spMkLst>
        </pc:spChg>
        <pc:spChg chg="add del mod">
          <ac:chgData name="Thomas Nield" userId="e7924354f0a44a8c" providerId="LiveId" clId="{649D130A-DCE9-48A9-86C8-338B4A8DAE27}" dt="2020-09-22T20:04:40.665" v="15807" actId="478"/>
          <ac:spMkLst>
            <pc:docMk/>
            <pc:sldMk cId="4088411916" sldId="581"/>
            <ac:spMk id="115" creationId="{C458060D-DA52-49AD-8FEA-A03DC905FF45}"/>
          </ac:spMkLst>
        </pc:spChg>
        <pc:spChg chg="add del mod">
          <ac:chgData name="Thomas Nield" userId="e7924354f0a44a8c" providerId="LiveId" clId="{649D130A-DCE9-48A9-86C8-338B4A8DAE27}" dt="2020-09-22T20:04:41.975" v="15809" actId="478"/>
          <ac:spMkLst>
            <pc:docMk/>
            <pc:sldMk cId="4088411916" sldId="581"/>
            <ac:spMk id="119" creationId="{D2D893A0-95AA-4FD4-AA39-C4B2D475EEAA}"/>
          </ac:spMkLst>
        </pc:spChg>
        <pc:grpChg chg="add 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4" creationId="{FE086AB4-474C-4C0D-97D8-FA036795F6C7}"/>
          </ac:grpSpMkLst>
        </pc:grpChg>
        <pc:grpChg chg="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5" creationId="{015ED841-9D38-45AB-ADA3-86FE721A80DC}"/>
          </ac:grpSpMkLst>
        </pc:grp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7" creationId="{E4051226-A9B0-4ED0-B317-02CACA902082}"/>
          </ac:cxnSpMkLst>
        </pc:cxn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9" creationId="{FA1DD029-44C7-44ED-8F28-4CC71CF43723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1" creationId="{C211BF8C-4543-4BD6-B14E-007C7D804C9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2" creationId="{BEEF3F87-617C-40D7-A5AE-2344B485F40C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3" creationId="{8B537F2F-6515-49E1-8307-2934059035AE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4" creationId="{0CF4178B-7B83-4B8D-A6BE-A0E1975E2B8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6" creationId="{8D479A90-C2C7-423A-B7A2-0C280544D6ED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7" creationId="{7B37193E-395B-4643-A970-DC6041329A75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8" creationId="{F705FFCE-D577-429D-B64D-2C555EF3A75D}"/>
          </ac:cxnSpMkLst>
        </pc:cxnChg>
      </pc:sldChg>
      <pc:sldChg chg="modSp new mod">
        <pc:chgData name="Thomas Nield" userId="e7924354f0a44a8c" providerId="LiveId" clId="{649D130A-DCE9-48A9-86C8-338B4A8DAE27}" dt="2020-09-22T20:57:21.792" v="17417" actId="20577"/>
        <pc:sldMkLst>
          <pc:docMk/>
          <pc:sldMk cId="2218892583" sldId="582"/>
        </pc:sldMkLst>
        <pc:spChg chg="mod">
          <ac:chgData name="Thomas Nield" userId="e7924354f0a44a8c" providerId="LiveId" clId="{649D130A-DCE9-48A9-86C8-338B4A8DAE27}" dt="2020-09-22T20:57:21.792" v="17417" actId="20577"/>
          <ac:spMkLst>
            <pc:docMk/>
            <pc:sldMk cId="2218892583" sldId="582"/>
            <ac:spMk id="2" creationId="{034025A0-180C-4BB5-A760-FEA6610F026F}"/>
          </ac:spMkLst>
        </pc:spChg>
      </pc:sldChg>
      <pc:sldChg chg="addSp delSp modSp add mod">
        <pc:chgData name="Thomas Nield" userId="e7924354f0a44a8c" providerId="LiveId" clId="{649D130A-DCE9-48A9-86C8-338B4A8DAE27}" dt="2020-09-22T20:56:13.212" v="17347" actId="1037"/>
        <pc:sldMkLst>
          <pc:docMk/>
          <pc:sldMk cId="2546062737" sldId="583"/>
        </pc:sldMkLst>
        <pc:spChg chg="mod">
          <ac:chgData name="Thomas Nield" userId="e7924354f0a44a8c" providerId="LiveId" clId="{649D130A-DCE9-48A9-86C8-338B4A8DAE27}" dt="2020-09-22T19:46:41.934" v="15428" actId="20577"/>
          <ac:spMkLst>
            <pc:docMk/>
            <pc:sldMk cId="2546062737" sldId="583"/>
            <ac:spMk id="2" creationId="{F15CB6D8-4255-4F62-996A-B3FFC4B4551A}"/>
          </ac:spMkLst>
        </pc:spChg>
        <pc:spChg chg="mod">
          <ac:chgData name="Thomas Nield" userId="e7924354f0a44a8c" providerId="LiveId" clId="{649D130A-DCE9-48A9-86C8-338B4A8DAE27}" dt="2020-09-22T20:55:23.991" v="17345" actId="27636"/>
          <ac:spMkLst>
            <pc:docMk/>
            <pc:sldMk cId="2546062737" sldId="583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19:54:00.766" v="15751" actId="478"/>
          <ac:spMkLst>
            <pc:docMk/>
            <pc:sldMk cId="2546062737" sldId="583"/>
            <ac:spMk id="28" creationId="{87BD19C1-7224-4E9A-A0D6-4A833F547349}"/>
          </ac:spMkLst>
        </pc:spChg>
        <pc:spChg chg="del mod">
          <ac:chgData name="Thomas Nield" userId="e7924354f0a44a8c" providerId="LiveId" clId="{649D130A-DCE9-48A9-86C8-338B4A8DAE27}" dt="2020-09-22T19:54:40.819" v="15756" actId="478"/>
          <ac:spMkLst>
            <pc:docMk/>
            <pc:sldMk cId="2546062737" sldId="583"/>
            <ac:spMk id="29" creationId="{A3B37E60-37CD-4940-990F-01BFF04992DA}"/>
          </ac:spMkLst>
        </pc:spChg>
        <pc:spChg chg="del mod">
          <ac:chgData name="Thomas Nield" userId="e7924354f0a44a8c" providerId="LiveId" clId="{649D130A-DCE9-48A9-86C8-338B4A8DAE27}" dt="2020-09-22T20:04:47.519" v="15810" actId="478"/>
          <ac:spMkLst>
            <pc:docMk/>
            <pc:sldMk cId="2546062737" sldId="583"/>
            <ac:spMk id="111" creationId="{94CE8AD2-53BD-4A4D-A853-AB0817C602BD}"/>
          </ac:spMkLst>
        </pc:spChg>
        <pc:spChg chg="add del">
          <ac:chgData name="Thomas Nield" userId="e7924354f0a44a8c" providerId="LiveId" clId="{649D130A-DCE9-48A9-86C8-338B4A8DAE27}" dt="2020-09-22T19:47:19.961" v="15458" actId="22"/>
          <ac:spMkLst>
            <pc:docMk/>
            <pc:sldMk cId="2546062737" sldId="583"/>
            <ac:spMk id="114" creationId="{F964FFA7-0C60-4E42-868F-95A60FC6603E}"/>
          </ac:spMkLst>
        </pc:spChg>
        <pc:spChg chg="add del">
          <ac:chgData name="Thomas Nield" userId="e7924354f0a44a8c" providerId="LiveId" clId="{649D130A-DCE9-48A9-86C8-338B4A8DAE27}" dt="2020-09-22T20:01:24.372" v="15758" actId="22"/>
          <ac:spMkLst>
            <pc:docMk/>
            <pc:sldMk cId="2546062737" sldId="583"/>
            <ac:spMk id="147" creationId="{86989B92-9B35-48C8-9752-B3E642B60E71}"/>
          </ac:spMkLst>
        </pc:spChg>
        <pc:spChg chg="add del mod">
          <ac:chgData name="Thomas Nield" userId="e7924354f0a44a8c" providerId="LiveId" clId="{649D130A-DCE9-48A9-86C8-338B4A8DAE27}" dt="2020-09-22T20:41:42.518" v="16799" actId="478"/>
          <ac:spMkLst>
            <pc:docMk/>
            <pc:sldMk cId="2546062737" sldId="583"/>
            <ac:spMk id="149" creationId="{BB3DD791-0623-4A5D-9596-D43681FAEAC9}"/>
          </ac:spMkLst>
        </pc:spChg>
        <pc:spChg chg="add del">
          <ac:chgData name="Thomas Nield" userId="e7924354f0a44a8c" providerId="LiveId" clId="{649D130A-DCE9-48A9-86C8-338B4A8DAE27}" dt="2020-09-22T20:10:33.102" v="16232" actId="22"/>
          <ac:spMkLst>
            <pc:docMk/>
            <pc:sldMk cId="2546062737" sldId="583"/>
            <ac:spMk id="162" creationId="{F5434043-85D2-437D-A218-690E273DF1E2}"/>
          </ac:spMkLst>
        </pc:spChg>
        <pc:spChg chg="add del mod">
          <ac:chgData name="Thomas Nield" userId="e7924354f0a44a8c" providerId="LiveId" clId="{649D130A-DCE9-48A9-86C8-338B4A8DAE27}" dt="2020-09-22T20:41:38.058" v="16797"/>
          <ac:spMkLst>
            <pc:docMk/>
            <pc:sldMk cId="2546062737" sldId="583"/>
            <ac:spMk id="166" creationId="{D7B594B3-3A87-4E11-9FD0-163AAFA09DA8}"/>
          </ac:spMkLst>
        </pc:spChg>
        <pc:spChg chg="add mod">
          <ac:chgData name="Thomas Nield" userId="e7924354f0a44a8c" providerId="LiveId" clId="{649D130A-DCE9-48A9-86C8-338B4A8DAE27}" dt="2020-09-22T20:56:13.212" v="17347" actId="1037"/>
          <ac:spMkLst>
            <pc:docMk/>
            <pc:sldMk cId="2546062737" sldId="583"/>
            <ac:spMk id="170" creationId="{B7B6EA27-01EE-4AFE-AABF-389589F94D9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6" creationId="{F88E361E-A350-4C56-8E97-68DD09F158E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7" creationId="{A28895A8-CF38-4DC5-ACD8-8F8DBCF91B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8" creationId="{3EB07F82-61BF-4BDA-956C-275883C7A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9" creationId="{BD2C6405-7921-431A-A164-9C68BF68A21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0" creationId="{E2D7B327-A98D-4892-BC50-D44C08052F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1" creationId="{83AD16CC-EA9D-4739-8823-BC52649C0E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2" creationId="{7D4AA16F-F32E-44DC-A53C-5B4C9B79EF1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3" creationId="{33112CB9-F17C-4E83-9446-1DC79F118C6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4" creationId="{4C7315BE-8EE3-415A-8316-E780F3540E0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5" creationId="{E017FF40-45FE-4D90-BF51-FAE8EEEF1F8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6" creationId="{7AC107D4-FB07-4F6E-AB85-632835DE7C0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7" creationId="{4FF97D5C-C1DF-4CC6-AFB5-902CB18BDEC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8" creationId="{BCB427B0-6E6E-4E31-A51F-BC52C072ADA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9" creationId="{0950E6A5-8376-4AB4-9F45-6139C2A84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0" creationId="{F5CEA0BB-9234-4C04-99FC-47AB4789AF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1" creationId="{ACDDBF4E-5D61-4023-BD07-EF7AB94ADCF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2" creationId="{02F692F5-83E5-43F7-B6D0-29944AEEAD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3" creationId="{98308D4B-1FE3-4620-A27C-1C65A24CB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4" creationId="{D0AB4359-87FB-48EC-8410-5AEA1B07E9C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5" creationId="{105A31D4-DDB5-4234-8900-AAADA343F7B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6" creationId="{2248B74D-EAEE-451A-B00E-F1B27C676E7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7" creationId="{F7F56478-8C72-4ABB-9726-411E236F11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8" creationId="{582B164A-7F66-4D25-8342-3D9320832F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9" creationId="{739FF58A-8D64-4C69-80EF-F437478D6AF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0" creationId="{13986769-6AFE-47BA-8971-F697D97DC9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1" creationId="{7157DCD3-2350-45AB-84F8-0248BD1C58F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2" creationId="{1C558F69-D3AB-4FA9-871A-2C0836BF3C7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3" creationId="{B4A46F9F-109C-4BBC-B74F-14857E157A9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4" creationId="{AE474B90-1065-4051-9BB0-25F566E6CFB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5" creationId="{9F1DA73A-D4A8-43BB-A03B-BC63F8B75BC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6" creationId="{7F69EDBC-59E4-435D-8373-1783211901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7" creationId="{D7AEABFD-2A78-4BC8-B77C-B264CBAFA9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8" creationId="{36EB84A5-3878-46E0-A89A-C88BD93DA5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9" creationId="{FF4E8260-AD48-4CE6-854A-4BE338D8280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0" creationId="{49B3194F-5A50-48D7-B5FF-09CEB99A6AA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1" creationId="{5F023360-E09A-4DCD-8CDA-655F740B04B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2" creationId="{FB3E3EFD-6B2D-4104-A455-7206E69C0C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3" creationId="{E04FF586-78F3-45E7-9D5A-679DA7B6BC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4" creationId="{72396B9A-9B93-4234-BEFE-B650601DFF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5" creationId="{72781E2E-9E75-479D-BF0D-5B936B67E0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6" creationId="{AEC2E441-3A56-407F-987E-C069504089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7" creationId="{4CAF9181-FF79-434C-A54D-86B79377E35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8" creationId="{E59D0C86-E985-4F89-B6CD-1A4165C0F33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9" creationId="{833E1CDA-30FD-4074-AE0F-CE20DF6610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0" creationId="{9FEA9DB7-2E04-4099-AFD8-9D63ED0F07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1" creationId="{6BB2D086-7FCF-480A-AE2A-5C1E7C897793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2" creationId="{0B5DF24E-EEA3-4207-AF1B-37635E7AC80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3" creationId="{55ED753A-F497-49E5-8507-CF1B5C0AE02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4" creationId="{B5347461-2ED6-4703-A77B-3D4E847DE7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5" creationId="{72517109-9CF8-43BF-AE71-6CE4100BAB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6" creationId="{F750F2E0-BE0B-49D6-BC25-1970BD1B7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7" creationId="{D07A81AB-9D10-4BEF-B462-040976E9A79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8" creationId="{B3F278E8-AE86-40BC-81FD-5F474E6280F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0" creationId="{88572E61-9DD5-4A6E-9717-96AB0B6DBBC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1" creationId="{C17E9FE1-5C9F-4524-A087-1C128860E9B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2" creationId="{D112F6E3-B544-40CF-8EB5-061F8454796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3" creationId="{09C19562-A518-4E17-AA10-A3A02C6218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4" creationId="{B025015E-A0C9-4256-BBE4-5AF2E93F5A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5" creationId="{9F29D605-0594-46E4-9795-207BF475EF2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6" creationId="{0C0D8B84-ABA9-45FE-95C5-5EA2BB97EE1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7" creationId="{9DDD569B-73B8-47F4-BE3F-BCA9F88F98C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8" creationId="{328264FA-1A78-470C-9F63-3C2479012A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9" creationId="{02186FE4-65A8-4771-B562-574CB15567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0" creationId="{E1E0A13B-B056-4E7E-9A3A-658F65F18A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1" creationId="{F197A425-2923-4A26-BB8B-CC5E4E6E2F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2" creationId="{010BC503-60F1-4694-A61A-0EA1CEA063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3" creationId="{59BAB95C-376F-463A-BCA4-912C68049A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4" creationId="{FE27113F-C4AD-4C56-B1DE-C392A203367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5" creationId="{9370B2D4-7DE5-440F-B249-B6E3805C85A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6" creationId="{9949675F-C60D-4481-9623-2FF225B7A0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7" creationId="{3BBA7A68-8AD4-46DD-B94C-C8D5F28370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8" creationId="{8DE1629E-718C-4F4A-A356-E7F84133BC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9" creationId="{F2BF2377-5A12-4B47-9028-387FB143D79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0" creationId="{9C9558F5-6B93-4C8D-BEDA-F438723CF8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1" creationId="{B5D73A6A-473A-4CCF-ABE7-5E92DE881C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2" creationId="{C23A6541-579E-4E4C-AD14-AED2F057942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3" creationId="{1EF28381-A898-473B-B346-C6CA1CA4836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4" creationId="{3E704242-8E97-48A5-A8B5-2BAC4EB813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5" creationId="{7D4A220D-D23D-4B1F-B812-482A05CD62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6" creationId="{C0B8A810-A8AA-4C4E-8CB2-9355B81AB1C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7" creationId="{7CFB5BE0-8455-4979-9F7F-E9BD5616E9E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8" creationId="{FFCFCE52-4B8C-4622-9F37-03C7F75CE87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9" creationId="{21DD083D-3620-4D5A-ADBD-EC18715AC34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0" creationId="{BA73EA49-CC91-4901-BDAA-3288002AD0D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1" creationId="{54933F23-68DD-4301-88A9-7BD95EC2A1D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2" creationId="{6785C9AC-ACF4-497A-909E-DC341361DBE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3" creationId="{A28162A2-45BE-4FB8-B125-BD64444B65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4" creationId="{9C6D712E-255D-46EA-8FB6-A8B211B6DB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5" creationId="{B987129F-5D2E-4C24-B867-1F6F338DABE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6" creationId="{81AD9E22-DA1D-4F5F-8A23-9EE280AB096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7" creationId="{2752513F-DBE4-4A5B-8834-DFEA40090B4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8" creationId="{9192CF96-8343-46CE-98A6-1E69ECC47B5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9" creationId="{375B0A58-86C2-4CBE-B63C-53D18F64FA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0" creationId="{DF80D93C-59A5-4E09-B5F6-9A797F65EEB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1" creationId="{3C6A99C7-2B02-4B5C-97A2-9F769B7AE90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2" creationId="{992BCB1D-CC6F-43B6-983F-0B581E2B0D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3" creationId="{B34E1C40-0965-4C47-964A-1E042F1F9C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4" creationId="{ECD3599D-A0B8-4F34-A883-5828C5C5FC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5" creationId="{155C826D-09D8-4721-BD78-0FF3260D026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6" creationId="{6EB7BA9D-5D06-44BF-87E3-E7D695B7C4C6}"/>
          </ac:spMkLst>
        </pc:spChg>
        <pc:spChg chg="mod">
          <ac:chgData name="Thomas Nield" userId="e7924354f0a44a8c" providerId="LiveId" clId="{649D130A-DCE9-48A9-86C8-338B4A8DAE27}" dt="2020-09-22T19:52:49.950" v="15725" actId="1076"/>
          <ac:spMkLst>
            <pc:docMk/>
            <pc:sldMk cId="2546062737" sldId="583"/>
            <ac:spMk id="298" creationId="{DCF074A9-55A4-4B4C-81CA-702A44159A61}"/>
          </ac:spMkLst>
        </pc:spChg>
        <pc:spChg chg="add mod">
          <ac:chgData name="Thomas Nield" userId="e7924354f0a44a8c" providerId="LiveId" clId="{649D130A-DCE9-48A9-86C8-338B4A8DAE27}" dt="2020-09-22T20:04:23.237" v="15805" actId="1076"/>
          <ac:spMkLst>
            <pc:docMk/>
            <pc:sldMk cId="2546062737" sldId="583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309" creationId="{E96E258C-F31C-4A50-B934-61668F14D824}"/>
          </ac:spMkLst>
        </pc:spChg>
        <pc:grpChg chg="mod">
          <ac:chgData name="Thomas Nield" userId="e7924354f0a44a8c" providerId="LiveId" clId="{649D130A-DCE9-48A9-86C8-338B4A8DAE27}" dt="2020-09-22T20:03:54.277" v="15792" actId="1076"/>
          <ac:grpSpMkLst>
            <pc:docMk/>
            <pc:sldMk cId="2546062737" sldId="583"/>
            <ac:grpSpMk id="311" creationId="{07EFE49C-105C-4AD2-AF40-420E72F41245}"/>
          </ac:grpSpMkLst>
        </pc:grpChg>
        <pc:cxnChg chg="add del mod">
          <ac:chgData name="Thomas Nield" userId="e7924354f0a44a8c" providerId="LiveId" clId="{649D130A-DCE9-48A9-86C8-338B4A8DAE27}" dt="2020-09-22T19:51:44.286" v="15711" actId="478"/>
          <ac:cxnSpMkLst>
            <pc:docMk/>
            <pc:sldMk cId="2546062737" sldId="583"/>
            <ac:cxnSpMk id="13" creationId="{A62EDE44-326A-428F-9B56-139185F2864B}"/>
          </ac:cxnSpMkLst>
        </pc:cxnChg>
        <pc:cxnChg chg="add del mod">
          <ac:chgData name="Thomas Nield" userId="e7924354f0a44a8c" providerId="LiveId" clId="{649D130A-DCE9-48A9-86C8-338B4A8DAE27}" dt="2020-09-22T19:52:07.483" v="15716" actId="478"/>
          <ac:cxnSpMkLst>
            <pc:docMk/>
            <pc:sldMk cId="2546062737" sldId="583"/>
            <ac:cxnSpMk id="17" creationId="{A324D151-69B9-4C1A-B032-7342C7ADCB06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19:49:49.119" v="15688" actId="478"/>
          <ac:cxnSpMkLst>
            <pc:docMk/>
            <pc:sldMk cId="2546062737" sldId="583"/>
            <ac:cxnSpMk id="120" creationId="{AABA2EEE-ED47-4C60-8C60-DD66C87CD509}"/>
          </ac:cxnSpMkLst>
        </pc:cxnChg>
        <pc:cxnChg chg="add del mod">
          <ac:chgData name="Thomas Nield" userId="e7924354f0a44a8c" providerId="LiveId" clId="{649D130A-DCE9-48A9-86C8-338B4A8DAE27}" dt="2020-09-22T19:52:14.242" v="15719" actId="478"/>
          <ac:cxnSpMkLst>
            <pc:docMk/>
            <pc:sldMk cId="2546062737" sldId="583"/>
            <ac:cxnSpMk id="125" creationId="{24482E75-3CD1-450B-A242-15D6A01B5417}"/>
          </ac:cxnSpMkLst>
        </pc:cxnChg>
        <pc:cxnChg chg="add mod">
          <ac:chgData name="Thomas Nield" userId="e7924354f0a44a8c" providerId="LiveId" clId="{649D130A-DCE9-48A9-86C8-338B4A8DAE27}" dt="2020-09-22T19:52:22.336" v="15721" actId="14100"/>
          <ac:cxnSpMkLst>
            <pc:docMk/>
            <pc:sldMk cId="2546062737" sldId="583"/>
            <ac:cxnSpMk id="135" creationId="{4C779FF6-8890-420C-A7BA-E97A46D56388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6" creationId="{C42D13C6-F1B2-4C7E-8A6A-48DD8CEF24F7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7" creationId="{DB652B57-79A8-437D-935C-0E0FD953DDA9}"/>
          </ac:cxnSpMkLst>
        </pc:cxnChg>
        <pc:cxnChg chg="add del mod">
          <ac:chgData name="Thomas Nield" userId="e7924354f0a44a8c" providerId="LiveId" clId="{649D130A-DCE9-48A9-86C8-338B4A8DAE27}" dt="2020-09-22T20:41:38.618" v="16798" actId="478"/>
          <ac:cxnSpMkLst>
            <pc:docMk/>
            <pc:sldMk cId="2546062737" sldId="583"/>
            <ac:cxnSpMk id="150" creationId="{5859C684-21EF-44F3-A097-B085E1DA3372}"/>
          </ac:cxnSpMkLst>
        </pc:cxnChg>
        <pc:cxnChg chg="add mod">
          <ac:chgData name="Thomas Nield" userId="e7924354f0a44a8c" providerId="LiveId" clId="{649D130A-DCE9-48A9-86C8-338B4A8DAE27}" dt="2020-09-22T20:03:16.683" v="15785" actId="14100"/>
          <ac:cxnSpMkLst>
            <pc:docMk/>
            <pc:sldMk cId="2546062737" sldId="583"/>
            <ac:cxnSpMk id="151" creationId="{BFF10FBA-0072-4BD8-8960-EE0341333FCB}"/>
          </ac:cxnSpMkLst>
        </pc:cxnChg>
        <pc:cxnChg chg="add mod">
          <ac:chgData name="Thomas Nield" userId="e7924354f0a44a8c" providerId="LiveId" clId="{649D130A-DCE9-48A9-86C8-338B4A8DAE27}" dt="2020-09-22T20:03:42.398" v="15789" actId="14100"/>
          <ac:cxnSpMkLst>
            <pc:docMk/>
            <pc:sldMk cId="2546062737" sldId="583"/>
            <ac:cxnSpMk id="156" creationId="{5F37573D-6028-4148-9F58-80EB3A437A82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3" creationId="{7354A5C9-6658-4222-B39F-7DD03D064C9C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4" creationId="{EF6FEC7E-C091-487A-8877-76B50C3393DE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5" creationId="{D114358A-EF86-4577-84E8-491640D7666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7" creationId="{13499384-56B1-44C4-A61E-54DA4B7AFD04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8" creationId="{DC56FB88-2B3A-4965-A948-3CB7011922A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9" creationId="{B72AF5C0-82AB-44D7-9DF9-FFE5C4EAC825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297" creationId="{E1E990CB-6A88-49B4-AA56-17541134C02D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306" creationId="{C03D85C2-7BA5-431E-8859-23801559C627}"/>
          </ac:cxnSpMkLst>
        </pc:cxnChg>
      </pc:sldChg>
      <pc:sldChg chg="addSp delSp modSp add mod ord">
        <pc:chgData name="Thomas Nield" userId="e7924354f0a44a8c" providerId="LiveId" clId="{649D130A-DCE9-48A9-86C8-338B4A8DAE27}" dt="2020-09-22T20:25:31.625" v="16535" actId="20577"/>
        <pc:sldMkLst>
          <pc:docMk/>
          <pc:sldMk cId="3529954311" sldId="584"/>
        </pc:sldMkLst>
        <pc:spChg chg="mod">
          <ac:chgData name="Thomas Nield" userId="e7924354f0a44a8c" providerId="LiveId" clId="{649D130A-DCE9-48A9-86C8-338B4A8DAE27}" dt="2020-09-22T20:25:31.625" v="16535" actId="20577"/>
          <ac:spMkLst>
            <pc:docMk/>
            <pc:sldMk cId="3529954311" sldId="584"/>
            <ac:spMk id="3" creationId="{6F8F6454-7291-4F62-9B61-DCB263E594D7}"/>
          </ac:spMkLst>
        </pc:spChg>
        <pc:spChg chg="add">
          <ac:chgData name="Thomas Nield" userId="e7924354f0a44a8c" providerId="LiveId" clId="{649D130A-DCE9-48A9-86C8-338B4A8DAE27}" dt="2020-09-22T20:05:25.447" v="15825" actId="22"/>
          <ac:spMkLst>
            <pc:docMk/>
            <pc:sldMk cId="3529954311" sldId="584"/>
            <ac:spMk id="4" creationId="{ABAE9D2A-606F-4006-95FB-3C01A06FC333}"/>
          </ac:spMkLst>
        </pc:spChg>
        <pc:spChg chg="del">
          <ac:chgData name="Thomas Nield" userId="e7924354f0a44a8c" providerId="LiveId" clId="{649D130A-DCE9-48A9-86C8-338B4A8DAE27}" dt="2020-09-22T20:05:08.406" v="15816" actId="478"/>
          <ac:spMkLst>
            <pc:docMk/>
            <pc:sldMk cId="3529954311" sldId="584"/>
            <ac:spMk id="149" creationId="{BB3DD791-0623-4A5D-9596-D43681FAEAC9}"/>
          </ac:spMkLst>
        </pc:spChg>
        <pc:spChg chg="del">
          <ac:chgData name="Thomas Nield" userId="e7924354f0a44a8c" providerId="LiveId" clId="{649D130A-DCE9-48A9-86C8-338B4A8DAE27}" dt="2020-09-22T20:05:18.557" v="15823" actId="478"/>
          <ac:spMkLst>
            <pc:docMk/>
            <pc:sldMk cId="3529954311" sldId="584"/>
            <ac:spMk id="298" creationId="{DCF074A9-55A4-4B4C-81CA-702A44159A61}"/>
          </ac:spMkLst>
        </pc:spChg>
        <pc:spChg chg="del">
          <ac:chgData name="Thomas Nield" userId="e7924354f0a44a8c" providerId="LiveId" clId="{649D130A-DCE9-48A9-86C8-338B4A8DAE27}" dt="2020-09-22T20:05:06.190" v="15815" actId="478"/>
          <ac:spMkLst>
            <pc:docMk/>
            <pc:sldMk cId="3529954311" sldId="584"/>
            <ac:spMk id="305" creationId="{FC13E62C-B4ED-4C28-90BF-45334F5DD884}"/>
          </ac:spMkLst>
        </pc:spChg>
        <pc:cxnChg chg="del">
          <ac:chgData name="Thomas Nield" userId="e7924354f0a44a8c" providerId="LiveId" clId="{649D130A-DCE9-48A9-86C8-338B4A8DAE27}" dt="2020-09-22T20:05:19.523" v="15824" actId="478"/>
          <ac:cxnSpMkLst>
            <pc:docMk/>
            <pc:sldMk cId="3529954311" sldId="584"/>
            <ac:cxnSpMk id="112" creationId="{5028DCDE-35E0-4A95-BAC5-83EB7E512560}"/>
          </ac:cxnSpMkLst>
        </pc:cxnChg>
        <pc:cxnChg chg="del">
          <ac:chgData name="Thomas Nield" userId="e7924354f0a44a8c" providerId="LiveId" clId="{649D130A-DCE9-48A9-86C8-338B4A8DAE27}" dt="2020-09-22T20:05:15.313" v="15822" actId="478"/>
          <ac:cxnSpMkLst>
            <pc:docMk/>
            <pc:sldMk cId="3529954311" sldId="584"/>
            <ac:cxnSpMk id="135" creationId="{4C779FF6-8890-420C-A7BA-E97A46D56388}"/>
          </ac:cxnSpMkLst>
        </pc:cxnChg>
        <pc:cxnChg chg="del">
          <ac:chgData name="Thomas Nield" userId="e7924354f0a44a8c" providerId="LiveId" clId="{649D130A-DCE9-48A9-86C8-338B4A8DAE27}" dt="2020-09-22T20:05:14.160" v="15821" actId="478"/>
          <ac:cxnSpMkLst>
            <pc:docMk/>
            <pc:sldMk cId="3529954311" sldId="584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05:13.135" v="15820" actId="478"/>
          <ac:cxnSpMkLst>
            <pc:docMk/>
            <pc:sldMk cId="3529954311" sldId="584"/>
            <ac:cxnSpMk id="137" creationId="{DB652B57-79A8-437D-935C-0E0FD953DDA9}"/>
          </ac:cxnSpMkLst>
        </pc:cxnChg>
        <pc:cxnChg chg="del">
          <ac:chgData name="Thomas Nield" userId="e7924354f0a44a8c" providerId="LiveId" clId="{649D130A-DCE9-48A9-86C8-338B4A8DAE27}" dt="2020-09-22T20:05:09.444" v="15817" actId="478"/>
          <ac:cxnSpMkLst>
            <pc:docMk/>
            <pc:sldMk cId="3529954311" sldId="584"/>
            <ac:cxnSpMk id="150" creationId="{5859C684-21EF-44F3-A097-B085E1DA3372}"/>
          </ac:cxnSpMkLst>
        </pc:cxnChg>
        <pc:cxnChg chg="del">
          <ac:chgData name="Thomas Nield" userId="e7924354f0a44a8c" providerId="LiveId" clId="{649D130A-DCE9-48A9-86C8-338B4A8DAE27}" dt="2020-09-22T20:05:10.515" v="15818" actId="478"/>
          <ac:cxnSpMkLst>
            <pc:docMk/>
            <pc:sldMk cId="3529954311" sldId="584"/>
            <ac:cxnSpMk id="151" creationId="{BFF10FBA-0072-4BD8-8960-EE0341333FCB}"/>
          </ac:cxnSpMkLst>
        </pc:cxnChg>
        <pc:cxnChg chg="del">
          <ac:chgData name="Thomas Nield" userId="e7924354f0a44a8c" providerId="LiveId" clId="{649D130A-DCE9-48A9-86C8-338B4A8DAE27}" dt="2020-09-22T20:05:11.357" v="15819" actId="478"/>
          <ac:cxnSpMkLst>
            <pc:docMk/>
            <pc:sldMk cId="3529954311" sldId="584"/>
            <ac:cxnSpMk id="156" creationId="{5F37573D-6028-4148-9F58-80EB3A437A82}"/>
          </ac:cxnSpMkLst>
        </pc:cxnChg>
      </pc:sldChg>
      <pc:sldChg chg="addSp delSp modSp add mod">
        <pc:chgData name="Thomas Nield" userId="e7924354f0a44a8c" providerId="LiveId" clId="{649D130A-DCE9-48A9-86C8-338B4A8DAE27}" dt="2020-09-22T20:58:52.721" v="17503" actId="20577"/>
        <pc:sldMkLst>
          <pc:docMk/>
          <pc:sldMk cId="3392440113" sldId="585"/>
        </pc:sldMkLst>
        <pc:spChg chg="mod">
          <ac:chgData name="Thomas Nield" userId="e7924354f0a44a8c" providerId="LiveId" clId="{649D130A-DCE9-48A9-86C8-338B4A8DAE27}" dt="2020-09-22T20:58:52.721" v="17503" actId="20577"/>
          <ac:spMkLst>
            <pc:docMk/>
            <pc:sldMk cId="3392440113" sldId="585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1:10.616" v="16794" actId="1076"/>
          <ac:spMkLst>
            <pc:docMk/>
            <pc:sldMk cId="3392440113" sldId="585"/>
            <ac:spMk id="5" creationId="{8D13A83E-4E36-41A6-AB2A-1F70C808BAE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3" creationId="{3DE526AC-BFC2-4E77-8D92-D37BBBE2E79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5" creationId="{30F37CA6-0414-4FFF-ABB1-487D61093D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7" creationId="{25701042-DFE2-4E80-8120-70980BEB146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8" creationId="{3699D8BA-9773-4B43-9A32-C4243F28A5D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9" creationId="{3351F0E0-97E9-485B-BBBD-895D08722F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0" creationId="{F3A38E84-E212-42D5-AD0D-65FC20C6E6E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1" creationId="{D18FAD55-6CC4-4212-A6B5-C10CD03BEB0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2" creationId="{58FD9E9A-D5F5-4F18-9E19-C929B764871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3" creationId="{C95B6F1D-2687-4879-84B6-D4A0EBD39C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4" creationId="{204F6E18-DA0D-496D-A7C3-1D55A81FF0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5" creationId="{215F9A6E-3B32-4536-A818-2403443CE13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6" creationId="{1675C6E2-B17B-471A-B32A-66A280814E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7" creationId="{514E5389-6A86-4D69-8744-678B268997E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8" creationId="{37FD8EB5-AA43-4FE9-B7E4-941CC3521A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9" creationId="{A7CC820A-3271-465A-83C1-4A73AC82598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0" creationId="{9E30A2A0-CCB7-4036-86D3-7CC1B53DD8D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1" creationId="{3C3FD1E0-4A63-427C-AA68-EA3DE8F860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2" creationId="{42A57673-6723-484C-A13D-57DBD86CCB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3" creationId="{2DA334F1-9480-4956-85B8-D147330E01A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4" creationId="{2DFAF32F-EFD3-486F-8925-DAE6436476F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5" creationId="{6245697E-D61E-4A07-8C65-58BBB70B87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6" creationId="{7AE99BBF-706E-43FD-8550-C534EDD0DAD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7" creationId="{3203754D-856D-450F-AC68-7AC466251E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8" creationId="{199AC297-0569-4C93-ACBC-8A445DE546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9" creationId="{545354FB-BB12-4A49-B74F-326388AF3D7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0" creationId="{E3BF984D-196D-4092-AF84-424DBB08C55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1" creationId="{67D3AC12-12D5-4147-9D7A-17239E5EE6E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2" creationId="{77E2A190-5923-4626-9939-F89262BC6B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3" creationId="{E01CF91E-E859-4E8D-8639-D6C8A81E44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4" creationId="{B4C0CB24-382D-477F-A927-9510D70C661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5" creationId="{7CEAF52E-0BE4-47FA-9349-0BB194B7FA4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6" creationId="{6CCC3A98-9C3C-4E6A-AB0E-ACF32832EB6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7" creationId="{D145FC93-A2BC-49ED-BFB9-1B30C9F8B20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8" creationId="{45F34852-2A5E-43EE-96A1-304B8671CE5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9" creationId="{A1EF79EB-ECF6-4B79-A0AE-9B4A6E706C7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0" creationId="{FE3D19A1-5C34-4AE3-A950-9808E196F5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1" creationId="{40D3F872-0068-4AF6-A8FA-5736F223B18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2" creationId="{AB6B1BF3-414F-4FEA-B824-7891E20A519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3" creationId="{815DD655-4DFE-4DA7-A0B3-1BD90E6499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4" creationId="{65A78317-6B29-485E-AEF7-E50087549D7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5" creationId="{A20BE058-112E-4A65-A0C0-28AAFBB6A7F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6" creationId="{B19D4EF0-75B8-4E80-BFA1-2F8A736FFAC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7" creationId="{43B2CCEC-B9B6-4EF7-A421-CBF4294F885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8" creationId="{D101AECA-28FF-4DAD-BDF3-51B2EA4F9DF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9" creationId="{4199CF37-ADA1-43A9-B15C-5350D208F05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0" creationId="{A7966918-23C2-4A12-8D91-0E9CC0675FA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1" creationId="{B8240E02-3174-4004-8E45-900592DF65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2" creationId="{3220AA73-FCC1-4F8D-BB30-F22A661FF47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3" creationId="{A05521F1-B212-4747-9FDF-E9852049F1B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4" creationId="{36EDC3AF-2ACB-4B58-8DA4-B4DFF1A78AF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5" creationId="{1EAE73B2-B1F2-4DEE-ABD2-53C0ED9B0C8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6" creationId="{98DD2437-D504-4F81-A597-A3696DFC40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7" creationId="{95EAA0D7-A11D-4311-8D62-0B4E16EDFA1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8" creationId="{3ACD959B-E4B9-4FDA-8AC0-CB57BAB4138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9" creationId="{35822350-FE80-4B13-8361-9EF73384D3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0" creationId="{7B6D0E04-5133-4381-A709-5350351AFDB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1" creationId="{B3AA9A95-4665-44F8-90B2-0D6A6BDB0D3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2" creationId="{1F1E4A1A-DCD4-4FFA-914A-BF445FCE142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3" creationId="{90C0BF0B-71D5-471F-AD98-D339E7105BB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4" creationId="{BFBD3FA5-D58E-4FDF-9EC3-FB443DA8B5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5" creationId="{D220A915-3F32-4187-9CD9-13F229FF50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6" creationId="{C5BE4F7F-00D3-4333-9703-E6668B4D4F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7" creationId="{1E1F5F4D-0181-466D-A1B8-E21CEB5B5B1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8" creationId="{E20595AC-397F-4DE3-8DE3-EA346F2470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9" creationId="{FDAC61FC-647B-4B41-81B6-1034DDF9BF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0" creationId="{325954CD-C9B5-43FE-B1E2-1F1DF554D31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1" creationId="{F275DB63-FDB7-4582-969A-25B884ABDCE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2" creationId="{F82284C2-84DF-4E6F-ADBF-6FE96C42E8F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3" creationId="{45C8249E-82F8-4B53-B7A2-0B6566B530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4" creationId="{50695E6E-950E-4D23-9D0C-48A32E9F181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5" creationId="{5FCE005D-6187-4029-8B37-E3F3E88AC0F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6" creationId="{59D3F0CE-11BA-4616-8C95-013F3D59850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7" creationId="{0D9BE824-BCDB-43FC-9F77-F7D2FCD7049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8" creationId="{F923DA09-6238-4C89-8C19-2DFE4A218A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9" creationId="{8369F673-7879-421A-9C08-7701286B73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0" creationId="{3DED1BE3-89FA-469F-B655-3ED201A16DF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1" creationId="{FF290ED1-23A0-483D-93E3-4FC62AD1DB4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2" creationId="{03C1E065-1DAF-4CD2-B010-233B0B3911A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3" creationId="{0FD099E3-A40E-4384-95FA-73E310EE940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4" creationId="{D6044CFB-224A-481B-880A-4E370D2326E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8" creationId="{39208E01-9438-492C-88D3-8A508754916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9" creationId="{AC65D80A-023B-4866-9C33-E1C339FEEF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0" creationId="{121C3DE9-1236-432E-BC0B-8ADF49B94AE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1" creationId="{3A92C2D0-E668-4E13-8B3E-DFF2C602D3D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2" creationId="{ED0A1D73-01DD-4027-A85F-572BCD09355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3" creationId="{D3C3A8E9-0523-4491-BDBC-B4B4FC4A7CF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4" creationId="{AF9E2E2C-ADA7-44E7-92A9-BF969B18B6C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5" creationId="{DC055147-54C5-4655-9C15-64881E4A5E6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7" creationId="{1EC53FF0-6830-496C-907C-411834CCE56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8" creationId="{43B6415B-B976-4434-B4FD-B4481EBAEB3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0" creationId="{444798ED-9C7C-4C0D-9388-47113BC028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2" creationId="{EC384AC5-7B3E-4AFE-9ED4-F2176805AC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3" creationId="{A6392505-DB66-40AC-93CE-B3BE72D59C3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4" creationId="{9B3BAB88-1FE6-4269-A62D-E67CF1BE42D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5" creationId="{974034C3-96C6-46EA-A263-FD087675538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6" creationId="{874080B6-04AF-4741-93BB-6AFF4FFCACB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7" creationId="{02DE2294-2D03-46BF-A104-F5199D94DEC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8" creationId="{8BA14068-8E14-4001-9012-024195CD55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9" creationId="{74B8B7B1-06B9-4A8D-9536-12AFC8235B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0" creationId="{CA4DEE0E-9291-4313-B091-319B84FA0C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1" creationId="{530126CB-0F98-4C9E-9BB2-AA01B4230BA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2" creationId="{E7DD6ACB-3F26-4649-9D5D-C1BB042AF62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3" creationId="{E425912A-A6FB-44AC-9CEE-E6C830933D87}"/>
          </ac:spMkLst>
        </pc:spChg>
        <pc:grpChg chg="add 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1" creationId="{38DF4D62-98C8-4F0C-8F5A-B514BC9EA189}"/>
          </ac:grpSpMkLst>
        </pc:grpChg>
        <pc:grpChg chg="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2" creationId="{B2E29A39-2B1B-4FC4-A07B-8CA98D430AD5}"/>
          </ac:grpSpMkLst>
        </pc:grpChg>
        <pc:graphicFrameChg chg="add del mod">
          <ac:chgData name="Thomas Nield" userId="e7924354f0a44a8c" providerId="LiveId" clId="{649D130A-DCE9-48A9-86C8-338B4A8DAE27}" dt="2020-09-22T20:26:01.871" v="16540"/>
          <ac:graphicFrameMkLst>
            <pc:docMk/>
            <pc:sldMk cId="3392440113" sldId="585"/>
            <ac:graphicFrameMk id="6" creationId="{D0023497-D9B5-4454-B681-9FCB16FD7CE9}"/>
          </ac:graphicFrameMkLst>
        </pc:graphicFrame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4" creationId="{01D1452D-AC45-48EF-BEDA-AF5FF1FD3D8B}"/>
          </ac:cxnSpMkLst>
        </pc:cxn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6" creationId="{DFED4936-868A-4EFB-BAA2-8927026EB061}"/>
          </ac:cxnSpMkLst>
        </pc:cxnChg>
        <pc:cxnChg chg="add mod">
          <ac:chgData name="Thomas Nield" userId="e7924354f0a44a8c" providerId="LiveId" clId="{649D130A-DCE9-48A9-86C8-338B4A8DAE27}" dt="2020-09-22T20:40:48.616" v="16791" actId="14100"/>
          <ac:cxnSpMkLst>
            <pc:docMk/>
            <pc:sldMk cId="3392440113" sldId="585"/>
            <ac:cxnSpMk id="324" creationId="{1C76A18D-BC6A-46A8-B9E2-1099B32A0F2B}"/>
          </ac:cxnSpMkLst>
        </pc:cxnChg>
        <pc:cxnChg chg="add 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325" creationId="{7977D4E0-0D17-4FC4-A8B3-202358E8613D}"/>
          </ac:cxnSpMkLst>
        </pc:cxnChg>
        <pc:cxnChg chg="add mod">
          <ac:chgData name="Thomas Nield" userId="e7924354f0a44a8c" providerId="LiveId" clId="{649D130A-DCE9-48A9-86C8-338B4A8DAE27}" dt="2020-09-22T20:41:06.305" v="16793" actId="1076"/>
          <ac:cxnSpMkLst>
            <pc:docMk/>
            <pc:sldMk cId="3392440113" sldId="585"/>
            <ac:cxnSpMk id="326" creationId="{31C4069B-59B1-486D-A773-B0906A002726}"/>
          </ac:cxnSpMkLst>
        </pc:cxnChg>
        <pc:cxnChg chg="add mod">
          <ac:chgData name="Thomas Nield" userId="e7924354f0a44a8c" providerId="LiveId" clId="{649D130A-DCE9-48A9-86C8-338B4A8DAE27}" dt="2020-09-22T20:41:01.647" v="16792" actId="14100"/>
          <ac:cxnSpMkLst>
            <pc:docMk/>
            <pc:sldMk cId="3392440113" sldId="585"/>
            <ac:cxnSpMk id="327" creationId="{3F0FF20F-FAF5-41D3-B646-E1E9D945CCAC}"/>
          </ac:cxnSpMkLst>
        </pc:cxnChg>
      </pc:sldChg>
      <pc:sldChg chg="addSp delSp modSp add mod">
        <pc:chgData name="Thomas Nield" userId="e7924354f0a44a8c" providerId="LiveId" clId="{649D130A-DCE9-48A9-86C8-338B4A8DAE27}" dt="2020-09-22T20:49:48.648" v="17057" actId="1076"/>
        <pc:sldMkLst>
          <pc:docMk/>
          <pc:sldMk cId="1078627093" sldId="586"/>
        </pc:sldMkLst>
        <pc:spChg chg="mod">
          <ac:chgData name="Thomas Nield" userId="e7924354f0a44a8c" providerId="LiveId" clId="{649D130A-DCE9-48A9-86C8-338B4A8DAE27}" dt="2020-09-22T20:49:15.287" v="17039" actId="120"/>
          <ac:spMkLst>
            <pc:docMk/>
            <pc:sldMk cId="1078627093" sldId="586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20:49:35.449" v="17050" actId="478"/>
          <ac:spMkLst>
            <pc:docMk/>
            <pc:sldMk cId="1078627093" sldId="586"/>
            <ac:spMk id="4" creationId="{7D534119-5923-42ED-9A8F-7F84A3E1D88F}"/>
          </ac:spMkLst>
        </pc:spChg>
        <pc:spChg chg="add mod">
          <ac:chgData name="Thomas Nield" userId="e7924354f0a44a8c" providerId="LiveId" clId="{649D130A-DCE9-48A9-86C8-338B4A8DAE27}" dt="2020-09-22T20:49:48.648" v="17057" actId="1076"/>
          <ac:spMkLst>
            <pc:docMk/>
            <pc:sldMk cId="1078627093" sldId="586"/>
            <ac:spMk id="5" creationId="{7C40928F-8244-4201-8D49-9B6182DD8BF0}"/>
          </ac:spMkLst>
        </pc:spChg>
        <pc:spChg chg="add mod">
          <ac:chgData name="Thomas Nield" userId="e7924354f0a44a8c" providerId="LiveId" clId="{649D130A-DCE9-48A9-86C8-338B4A8DAE27}" dt="2020-09-22T20:41:58.152" v="16802"/>
          <ac:spMkLst>
            <pc:docMk/>
            <pc:sldMk cId="1078627093" sldId="586"/>
            <ac:spMk id="123" creationId="{6882B917-C269-44B2-B646-40D58E6153F4}"/>
          </ac:spMkLst>
        </pc:spChg>
        <pc:spChg chg="del mod">
          <ac:chgData name="Thomas Nield" userId="e7924354f0a44a8c" providerId="LiveId" clId="{649D130A-DCE9-48A9-86C8-338B4A8DAE27}" dt="2020-09-22T20:41:57.877" v="16801" actId="478"/>
          <ac:spMkLst>
            <pc:docMk/>
            <pc:sldMk cId="1078627093" sldId="586"/>
            <ac:spMk id="149" creationId="{BB3DD791-0623-4A5D-9596-D43681FAEAC9}"/>
          </ac:spMkLst>
        </pc:spChg>
        <pc:grpChg chg="mod">
          <ac:chgData name="Thomas Nield" userId="e7924354f0a44a8c" providerId="LiveId" clId="{649D130A-DCE9-48A9-86C8-338B4A8DAE27}" dt="2020-09-22T20:33:17.305" v="16763" actId="1076"/>
          <ac:grpSpMkLst>
            <pc:docMk/>
            <pc:sldMk cId="1078627093" sldId="586"/>
            <ac:grpSpMk id="311" creationId="{07EFE49C-105C-4AD2-AF40-420E72F41245}"/>
          </ac:grpSpMkLst>
        </pc:grp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12" creationId="{5028DCDE-35E0-4A95-BAC5-83EB7E512560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0" creationId="{CE52B0A8-6071-4F07-93B1-4D60CB5129F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1" creationId="{6D419289-7295-44A1-BDD0-DE2CA2BCF3E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2" creationId="{79F670A5-86A5-4EC5-A5F0-0E540E4B2776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7" creationId="{DB652B57-79A8-437D-935C-0E0FD953DDA9}"/>
          </ac:cxnSpMkLst>
        </pc:cxnChg>
      </pc:sldChg>
      <pc:sldChg chg="addSp delSp modSp add mod">
        <pc:chgData name="Thomas Nield" userId="e7924354f0a44a8c" providerId="LiveId" clId="{649D130A-DCE9-48A9-86C8-338B4A8DAE27}" dt="2020-09-22T20:56:33.766" v="17348" actId="6549"/>
        <pc:sldMkLst>
          <pc:docMk/>
          <pc:sldMk cId="683863535" sldId="587"/>
        </pc:sldMkLst>
        <pc:spChg chg="mod">
          <ac:chgData name="Thomas Nield" userId="e7924354f0a44a8c" providerId="LiveId" clId="{649D130A-DCE9-48A9-86C8-338B4A8DAE27}" dt="2020-09-22T20:56:33.766" v="17348" actId="6549"/>
          <ac:spMkLst>
            <pc:docMk/>
            <pc:sldMk cId="683863535" sldId="587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2:55.272" v="16806" actId="1076"/>
          <ac:spMkLst>
            <pc:docMk/>
            <pc:sldMk cId="683863535" sldId="587"/>
            <ac:spMk id="14" creationId="{3E63F857-47C0-4701-92D4-66AC7DB7ADD1}"/>
          </ac:spMkLst>
        </pc:spChg>
        <pc:spChg chg="add del">
          <ac:chgData name="Thomas Nield" userId="e7924354f0a44a8c" providerId="LiveId" clId="{649D130A-DCE9-48A9-86C8-338B4A8DAE27}" dt="2020-09-22T20:50:18.407" v="17059"/>
          <ac:spMkLst>
            <pc:docMk/>
            <pc:sldMk cId="683863535" sldId="587"/>
            <ac:spMk id="20" creationId="{1229D496-9179-4E8F-A33C-198AB1C083C4}"/>
          </ac:spMkLst>
        </pc:spChg>
        <pc:spChg chg="add mod">
          <ac:chgData name="Thomas Nield" userId="e7924354f0a44a8c" providerId="LiveId" clId="{649D130A-DCE9-48A9-86C8-338B4A8DAE27}" dt="2020-09-22T20:50:51.322" v="17066" actId="1076"/>
          <ac:spMkLst>
            <pc:docMk/>
            <pc:sldMk cId="683863535" sldId="587"/>
            <ac:spMk id="21" creationId="{3BEFE034-20BF-4671-BCE2-21EBA0A37CF2}"/>
          </ac:spMkLst>
        </pc:spChg>
        <pc:spChg chg="del">
          <ac:chgData name="Thomas Nield" userId="e7924354f0a44a8c" providerId="LiveId" clId="{649D130A-DCE9-48A9-86C8-338B4A8DAE27}" dt="2020-09-22T20:30:55.591" v="16737" actId="478"/>
          <ac:spMkLst>
            <pc:docMk/>
            <pc:sldMk cId="683863535" sldId="587"/>
            <ac:spMk id="149" creationId="{BB3DD791-0623-4A5D-9596-D43681FAEAC9}"/>
          </ac:spMkLst>
        </pc:spChg>
        <pc:spChg chg="mod">
          <ac:chgData name="Thomas Nield" userId="e7924354f0a44a8c" providerId="LiveId" clId="{649D130A-DCE9-48A9-86C8-338B4A8DAE27}" dt="2020-09-22T20:30:45.289" v="16734" actId="1076"/>
          <ac:spMkLst>
            <pc:docMk/>
            <pc:sldMk cId="683863535" sldId="587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20:44:56.778" v="16818" actId="404"/>
          <ac:spMkLst>
            <pc:docMk/>
            <pc:sldMk cId="683863535" sldId="587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20:30:48.193" v="16735" actId="1076"/>
          <ac:spMkLst>
            <pc:docMk/>
            <pc:sldMk cId="683863535" sldId="587"/>
            <ac:spMk id="309" creationId="{E96E258C-F31C-4A50-B934-61668F14D824}"/>
          </ac:spMkLst>
        </pc:spChg>
        <pc:grpChg chg="add del mod">
          <ac:chgData name="Thomas Nield" userId="e7924354f0a44a8c" providerId="LiveId" clId="{649D130A-DCE9-48A9-86C8-338B4A8DAE27}" dt="2020-09-22T20:30:31.415" v="16729" actId="165"/>
          <ac:grpSpMkLst>
            <pc:docMk/>
            <pc:sldMk cId="683863535" sldId="587"/>
            <ac:grpSpMk id="4" creationId="{7C010D8F-1A64-4A6C-AA60-8DC8CF804367}"/>
          </ac:grpSpMkLst>
        </pc:grpChg>
        <pc:grpChg chg="add del mod">
          <ac:chgData name="Thomas Nield" userId="e7924354f0a44a8c" providerId="LiveId" clId="{649D130A-DCE9-48A9-86C8-338B4A8DAE27}" dt="2020-09-22T20:30:51.733" v="16736" actId="478"/>
          <ac:grpSpMkLst>
            <pc:docMk/>
            <pc:sldMk cId="683863535" sldId="587"/>
            <ac:grpSpMk id="5" creationId="{12D13B37-863C-4196-9DD2-7AE197098D23}"/>
          </ac:grpSpMkLst>
        </pc:grpChg>
        <pc:grpChg chg="mod">
          <ac:chgData name="Thomas Nield" userId="e7924354f0a44a8c" providerId="LiveId" clId="{649D130A-DCE9-48A9-86C8-338B4A8DAE27}" dt="2020-09-22T20:36:00.147" v="16782" actId="1076"/>
          <ac:grpSpMkLst>
            <pc:docMk/>
            <pc:sldMk cId="683863535" sldId="587"/>
            <ac:grpSpMk id="311" creationId="{07EFE49C-105C-4AD2-AF40-420E72F41245}"/>
          </ac:grpSpMkLst>
        </pc:grpChg>
        <pc:cxnChg chg="mod">
          <ac:chgData name="Thomas Nield" userId="e7924354f0a44a8c" providerId="LiveId" clId="{649D130A-DCE9-48A9-86C8-338B4A8DAE27}" dt="2020-09-22T20:43:26.111" v="16810" actId="14100"/>
          <ac:cxnSpMkLst>
            <pc:docMk/>
            <pc:sldMk cId="683863535" sldId="587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20:42:51.589" v="16805" actId="478"/>
          <ac:cxnSpMkLst>
            <pc:docMk/>
            <pc:sldMk cId="683863535" sldId="587"/>
            <ac:cxnSpMk id="123" creationId="{6B3DF6F8-7339-43CD-9804-33B36C8A9BBD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5" creationId="{4C779FF6-8890-420C-A7BA-E97A46D56388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6" creationId="{C42D13C6-F1B2-4C7E-8A6A-48DD8CEF24F7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7" creationId="{DB652B57-79A8-437D-935C-0E0FD953DDA9}"/>
          </ac:cxnSpMkLst>
        </pc:cxnChg>
        <pc:cxnChg chg="add del mod topLvl">
          <ac:chgData name="Thomas Nield" userId="e7924354f0a44a8c" providerId="LiveId" clId="{649D130A-DCE9-48A9-86C8-338B4A8DAE27}" dt="2020-09-22T20:43:05.929" v="16807" actId="14100"/>
          <ac:cxnSpMkLst>
            <pc:docMk/>
            <pc:sldMk cId="683863535" sldId="587"/>
            <ac:cxnSpMk id="150" creationId="{5859C684-21EF-44F3-A097-B085E1DA3372}"/>
          </ac:cxnSpMkLst>
        </pc:cxnChg>
        <pc:cxnChg chg="add del mod topLvl">
          <ac:chgData name="Thomas Nield" userId="e7924354f0a44a8c" providerId="LiveId" clId="{649D130A-DCE9-48A9-86C8-338B4A8DAE27}" dt="2020-09-22T20:30:42.796" v="16732" actId="1076"/>
          <ac:cxnSpMkLst>
            <pc:docMk/>
            <pc:sldMk cId="683863535" sldId="587"/>
            <ac:cxnSpMk id="151" creationId="{BFF10FBA-0072-4BD8-8960-EE0341333FCB}"/>
          </ac:cxnSpMkLst>
        </pc:cxnChg>
        <pc:cxnChg chg="add del mod topLvl">
          <ac:chgData name="Thomas Nield" userId="e7924354f0a44a8c" providerId="LiveId" clId="{649D130A-DCE9-48A9-86C8-338B4A8DAE27}" dt="2020-09-22T20:43:48.455" v="16812" actId="14100"/>
          <ac:cxnSpMkLst>
            <pc:docMk/>
            <pc:sldMk cId="683863535" sldId="587"/>
            <ac:cxnSpMk id="156" creationId="{5F37573D-6028-4148-9F58-80EB3A437A82}"/>
          </ac:cxnSpMkLst>
        </pc:cxnChg>
      </pc:sldChg>
      <pc:sldChg chg="add del">
        <pc:chgData name="Thomas Nield" userId="e7924354f0a44a8c" providerId="LiveId" clId="{649D130A-DCE9-48A9-86C8-338B4A8DAE27}" dt="2020-09-22T20:52:30.459" v="17068" actId="2890"/>
        <pc:sldMkLst>
          <pc:docMk/>
          <pc:sldMk cId="1553753015" sldId="588"/>
        </pc:sldMkLst>
      </pc:sldChg>
      <pc:sldChg chg="modSp new mod">
        <pc:chgData name="Thomas Nield" userId="e7924354f0a44a8c" providerId="LiveId" clId="{649D130A-DCE9-48A9-86C8-338B4A8DAE27}" dt="2020-09-22T21:00:08.102" v="17536" actId="20577"/>
        <pc:sldMkLst>
          <pc:docMk/>
          <pc:sldMk cId="1884462874" sldId="588"/>
        </pc:sldMkLst>
        <pc:spChg chg="mod">
          <ac:chgData name="Thomas Nield" userId="e7924354f0a44a8c" providerId="LiveId" clId="{649D130A-DCE9-48A9-86C8-338B4A8DAE27}" dt="2020-09-22T21:00:08.102" v="17536" actId="20577"/>
          <ac:spMkLst>
            <pc:docMk/>
            <pc:sldMk cId="1884462874" sldId="588"/>
            <ac:spMk id="2" creationId="{FDAB43ED-A48B-4713-946A-DCC9F094D640}"/>
          </ac:spMkLst>
        </pc:spChg>
      </pc:sldChg>
    </pc:docChg>
  </pc:docChgLst>
  <pc:docChgLst>
    <pc:chgData name="Thomas Nield" userId="e7924354f0a44a8c" providerId="LiveId" clId="{ED75DACD-7513-4C95-80E8-A82D18CCFA20}"/>
    <pc:docChg chg="undo custSel modSld">
      <pc:chgData name="Thomas Nield" userId="e7924354f0a44a8c" providerId="LiveId" clId="{ED75DACD-7513-4C95-80E8-A82D18CCFA20}" dt="2021-01-04T15:03:44.317" v="794" actId="6549"/>
      <pc:docMkLst>
        <pc:docMk/>
      </pc:docMkLst>
      <pc:sldChg chg="addSp modSp mod">
        <pc:chgData name="Thomas Nield" userId="e7924354f0a44a8c" providerId="LiveId" clId="{ED75DACD-7513-4C95-80E8-A82D18CCFA20}" dt="2021-01-03T02:54:40.116" v="784" actId="113"/>
        <pc:sldMkLst>
          <pc:docMk/>
          <pc:sldMk cId="2027450184" sldId="527"/>
        </pc:sldMkLst>
        <pc:spChg chg="mod">
          <ac:chgData name="Thomas Nield" userId="e7924354f0a44a8c" providerId="LiveId" clId="{ED75DACD-7513-4C95-80E8-A82D18CCFA20}" dt="2021-01-03T02:54:40.116" v="784" actId="113"/>
          <ac:spMkLst>
            <pc:docMk/>
            <pc:sldMk cId="2027450184" sldId="527"/>
            <ac:spMk id="3" creationId="{4F2A61CF-C28D-49A2-B9C4-575A9CF1ECD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5" creationId="{283D8C92-342B-4038-BF60-FD9A68764CE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3" creationId="{7617C786-1C3D-4351-AD52-47CB9EADE26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4" creationId="{96AE0A05-68AE-484A-8664-12202E61929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5" creationId="{FF6BBDA8-EA13-46FC-BA06-72C7F0028878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6" creationId="{68336CA8-660C-4DD2-AE8C-FE885ABD4424}"/>
          </ac:spMkLst>
        </pc:spChg>
        <pc:grpChg chg="add mod">
          <ac:chgData name="Thomas Nield" userId="e7924354f0a44a8c" providerId="LiveId" clId="{ED75DACD-7513-4C95-80E8-A82D18CCFA20}" dt="2021-01-03T02:51:19.340" v="39"/>
          <ac:grpSpMkLst>
            <pc:docMk/>
            <pc:sldMk cId="2027450184" sldId="527"/>
            <ac:grpSpMk id="4" creationId="{75158576-83AA-4D21-8D7A-524ADAF8A40D}"/>
          </ac:grpSpMkLst>
        </pc:grp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6" creationId="{0AFC2DBA-CAA5-4EA0-8F57-6A6869F4EFF8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7" creationId="{470BC9E6-D30E-4A88-809C-3101584CA741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8" creationId="{575E8016-028B-42BF-97D8-80F7B0099EF7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9" creationId="{6FE7E0AC-C0F4-4B9E-B0DF-D8F68D53E21E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0" creationId="{043876E6-312E-4E83-9376-DA3AD79DBAD2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1" creationId="{FD3603EB-E928-48B9-B4AF-BAAA1D3585A3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2" creationId="{B17CD91E-F14A-4CD1-913C-0A7CAB6CF6B2}"/>
          </ac:cxnSpMkLst>
        </pc:cxnChg>
      </pc:sldChg>
      <pc:sldChg chg="modSp">
        <pc:chgData name="Thomas Nield" userId="e7924354f0a44a8c" providerId="LiveId" clId="{ED75DACD-7513-4C95-80E8-A82D18CCFA20}" dt="2021-01-04T15:02:48.843" v="787" actId="20577"/>
        <pc:sldMkLst>
          <pc:docMk/>
          <pc:sldMk cId="647516243" sldId="537"/>
        </pc:sldMkLst>
        <pc:spChg chg="mod">
          <ac:chgData name="Thomas Nield" userId="e7924354f0a44a8c" providerId="LiveId" clId="{ED75DACD-7513-4C95-80E8-A82D18CCFA20}" dt="2021-01-04T15:02:48.843" v="787" actId="20577"/>
          <ac:spMkLst>
            <pc:docMk/>
            <pc:sldMk cId="647516243" sldId="537"/>
            <ac:spMk id="127" creationId="{7F871E72-1A64-45EB-B3A0-57D912B9A5A4}"/>
          </ac:spMkLst>
        </pc:spChg>
      </pc:sldChg>
      <pc:sldChg chg="modSp mod">
        <pc:chgData name="Thomas Nield" userId="e7924354f0a44a8c" providerId="LiveId" clId="{ED75DACD-7513-4C95-80E8-A82D18CCFA20}" dt="2021-01-04T15:03:44.317" v="794" actId="6549"/>
        <pc:sldMkLst>
          <pc:docMk/>
          <pc:sldMk cId="1397977462" sldId="554"/>
        </pc:sldMkLst>
        <pc:spChg chg="mod">
          <ac:chgData name="Thomas Nield" userId="e7924354f0a44a8c" providerId="LiveId" clId="{ED75DACD-7513-4C95-80E8-A82D18CCFA20}" dt="2021-01-04T15:03:44.317" v="794" actId="6549"/>
          <ac:spMkLst>
            <pc:docMk/>
            <pc:sldMk cId="1397977462" sldId="554"/>
            <ac:spMk id="6" creationId="{76F952C3-C9F4-4E54-8064-027F7BE33E90}"/>
          </ac:spMkLst>
        </pc:spChg>
      </pc:sldChg>
      <pc:sldChg chg="modSp mod">
        <pc:chgData name="Thomas Nield" userId="e7924354f0a44a8c" providerId="LiveId" clId="{ED75DACD-7513-4C95-80E8-A82D18CCFA20}" dt="2021-01-03T02:40:30.207" v="1" actId="15"/>
        <pc:sldMkLst>
          <pc:docMk/>
          <pc:sldMk cId="2072177638" sldId="566"/>
        </pc:sldMkLst>
        <pc:spChg chg="mod">
          <ac:chgData name="Thomas Nield" userId="e7924354f0a44a8c" providerId="LiveId" clId="{ED75DACD-7513-4C95-80E8-A82D18CCFA20}" dt="2021-01-03T02:40:30.207" v="1" actId="15"/>
          <ac:spMkLst>
            <pc:docMk/>
            <pc:sldMk cId="2072177638" sldId="566"/>
            <ac:spMk id="148" creationId="{061FB239-B700-4978-80D7-AE97121A94C6}"/>
          </ac:spMkLst>
        </pc:spChg>
      </pc:sldChg>
      <pc:sldChg chg="modSp mod">
        <pc:chgData name="Thomas Nield" userId="e7924354f0a44a8c" providerId="LiveId" clId="{ED75DACD-7513-4C95-80E8-A82D18CCFA20}" dt="2021-01-03T02:45:51.351" v="22" actId="20577"/>
        <pc:sldMkLst>
          <pc:docMk/>
          <pc:sldMk cId="3828213745" sldId="602"/>
        </pc:sldMkLst>
        <pc:spChg chg="mod">
          <ac:chgData name="Thomas Nield" userId="e7924354f0a44a8c" providerId="LiveId" clId="{ED75DACD-7513-4C95-80E8-A82D18CCFA20}" dt="2021-01-03T02:45:51.351" v="22" actId="20577"/>
          <ac:spMkLst>
            <pc:docMk/>
            <pc:sldMk cId="3828213745" sldId="602"/>
            <ac:spMk id="2" creationId="{89306D56-D057-436E-BFD0-34C51BFAFB9B}"/>
          </ac:spMkLst>
        </pc:spChg>
      </pc:sldChg>
      <pc:sldChg chg="modSp mod">
        <pc:chgData name="Thomas Nield" userId="e7924354f0a44a8c" providerId="LiveId" clId="{ED75DACD-7513-4C95-80E8-A82D18CCFA20}" dt="2021-01-03T02:45:55.626" v="23"/>
        <pc:sldMkLst>
          <pc:docMk/>
          <pc:sldMk cId="2439330425" sldId="604"/>
        </pc:sldMkLst>
        <pc:spChg chg="mod">
          <ac:chgData name="Thomas Nield" userId="e7924354f0a44a8c" providerId="LiveId" clId="{ED75DACD-7513-4C95-80E8-A82D18CCFA20}" dt="2021-01-03T02:45:55.626" v="23"/>
          <ac:spMkLst>
            <pc:docMk/>
            <pc:sldMk cId="2439330425" sldId="604"/>
            <ac:spMk id="2" creationId="{89306D56-D057-436E-BFD0-34C51BFAFB9B}"/>
          </ac:spMkLst>
        </pc:spChg>
      </pc:sldChg>
    </pc:docChg>
  </pc:docChgLst>
  <pc:docChgLst>
    <pc:chgData name="Thomas Nield" userId="e7924354f0a44a8c" providerId="LiveId" clId="{897D9D59-E6FF-4CC2-B9F3-88B896880BB0}"/>
    <pc:docChg chg="undo custSel addSld modSld">
      <pc:chgData name="Thomas Nield" userId="e7924354f0a44a8c" providerId="LiveId" clId="{897D9D59-E6FF-4CC2-B9F3-88B896880BB0}" dt="2020-08-21T21:15:27.540" v="1886" actId="1076"/>
      <pc:docMkLst>
        <pc:docMk/>
      </pc:docMkLst>
      <pc:sldChg chg="modSp mod">
        <pc:chgData name="Thomas Nield" userId="e7924354f0a44a8c" providerId="LiveId" clId="{897D9D59-E6FF-4CC2-B9F3-88B896880BB0}" dt="2020-08-21T21:05:50.735" v="1782" actId="20577"/>
        <pc:sldMkLst>
          <pc:docMk/>
          <pc:sldMk cId="4060457094" sldId="538"/>
        </pc:sldMkLst>
        <pc:spChg chg="mod">
          <ac:chgData name="Thomas Nield" userId="e7924354f0a44a8c" providerId="LiveId" clId="{897D9D59-E6FF-4CC2-B9F3-88B896880BB0}" dt="2020-08-21T21:05:50.735" v="1782" actId="20577"/>
          <ac:spMkLst>
            <pc:docMk/>
            <pc:sldMk cId="4060457094" sldId="538"/>
            <ac:spMk id="3" creationId="{3C80C396-7FB7-498C-A658-E4CBB878BBFE}"/>
          </ac:spMkLst>
        </pc:spChg>
      </pc:sldChg>
      <pc:sldChg chg="modSp mod">
        <pc:chgData name="Thomas Nield" userId="e7924354f0a44a8c" providerId="LiveId" clId="{897D9D59-E6FF-4CC2-B9F3-88B896880BB0}" dt="2020-08-21T21:06:54.605" v="1790" actId="113"/>
        <pc:sldMkLst>
          <pc:docMk/>
          <pc:sldMk cId="121291341" sldId="541"/>
        </pc:sldMkLst>
        <pc:spChg chg="mod">
          <ac:chgData name="Thomas Nield" userId="e7924354f0a44a8c" providerId="LiveId" clId="{897D9D59-E6FF-4CC2-B9F3-88B896880BB0}" dt="2020-08-21T21:06:19.156" v="1783" actId="20577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897D9D59-E6FF-4CC2-B9F3-88B896880BB0}" dt="2020-08-21T21:06:54.605" v="1790" actId="113"/>
          <ac:spMkLst>
            <pc:docMk/>
            <pc:sldMk cId="121291341" sldId="541"/>
            <ac:spMk id="3" creationId="{6F8F6454-7291-4F62-9B61-DCB263E594D7}"/>
          </ac:spMkLst>
        </pc:spChg>
      </pc:sldChg>
      <pc:sldChg chg="modSp mod">
        <pc:chgData name="Thomas Nield" userId="e7924354f0a44a8c" providerId="LiveId" clId="{897D9D59-E6FF-4CC2-B9F3-88B896880BB0}" dt="2020-08-21T21:00:26.386" v="1669" actId="113"/>
        <pc:sldMkLst>
          <pc:docMk/>
          <pc:sldMk cId="1175475840" sldId="542"/>
        </pc:sldMkLst>
        <pc:spChg chg="mod">
          <ac:chgData name="Thomas Nield" userId="e7924354f0a44a8c" providerId="LiveId" clId="{897D9D59-E6FF-4CC2-B9F3-88B896880BB0}" dt="2020-08-21T20:58:50.008" v="1415" actId="20577"/>
          <ac:spMkLst>
            <pc:docMk/>
            <pc:sldMk cId="1175475840" sldId="542"/>
            <ac:spMk id="2" creationId="{89840FEF-970F-42B2-AF53-290203DF7DCC}"/>
          </ac:spMkLst>
        </pc:spChg>
        <pc:spChg chg="mod">
          <ac:chgData name="Thomas Nield" userId="e7924354f0a44a8c" providerId="LiveId" clId="{897D9D59-E6FF-4CC2-B9F3-88B896880BB0}" dt="2020-08-21T21:00:26.386" v="1669" actId="113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897D9D59-E6FF-4CC2-B9F3-88B896880BB0}" dt="2020-08-21T20:58:58.415" v="1443" actId="20577"/>
        <pc:sldMkLst>
          <pc:docMk/>
          <pc:sldMk cId="1009635573" sldId="543"/>
        </pc:sldMkLst>
        <pc:spChg chg="mod">
          <ac:chgData name="Thomas Nield" userId="e7924354f0a44a8c" providerId="LiveId" clId="{897D9D59-E6FF-4CC2-B9F3-88B896880BB0}" dt="2020-08-21T20:58:58.415" v="1443" actId="20577"/>
          <ac:spMkLst>
            <pc:docMk/>
            <pc:sldMk cId="1009635573" sldId="543"/>
            <ac:spMk id="2" creationId="{89840FEF-970F-42B2-AF53-290203DF7DCC}"/>
          </ac:spMkLst>
        </pc:spChg>
      </pc:sldChg>
      <pc:sldChg chg="modSp mod">
        <pc:chgData name="Thomas Nield" userId="e7924354f0a44a8c" providerId="LiveId" clId="{897D9D59-E6FF-4CC2-B9F3-88B896880BB0}" dt="2020-08-21T21:08:38.844" v="1843" actId="20577"/>
        <pc:sldMkLst>
          <pc:docMk/>
          <pc:sldMk cId="673236413" sldId="544"/>
        </pc:sldMkLst>
        <pc:spChg chg="mod">
          <ac:chgData name="Thomas Nield" userId="e7924354f0a44a8c" providerId="LiveId" clId="{897D9D59-E6FF-4CC2-B9F3-88B896880BB0}" dt="2020-08-21T21:08:38.844" v="184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delSp modSp mod">
        <pc:chgData name="Thomas Nield" userId="e7924354f0a44a8c" providerId="LiveId" clId="{897D9D59-E6FF-4CC2-B9F3-88B896880BB0}" dt="2020-08-21T21:10:35.222" v="1860" actId="20577"/>
        <pc:sldMkLst>
          <pc:docMk/>
          <pc:sldMk cId="4234030370" sldId="545"/>
        </pc:sldMkLst>
        <pc:spChg chg="mod">
          <ac:chgData name="Thomas Nield" userId="e7924354f0a44a8c" providerId="LiveId" clId="{897D9D59-E6FF-4CC2-B9F3-88B896880BB0}" dt="2020-08-21T21:10:35.222" v="1860" actId="20577"/>
          <ac:spMkLst>
            <pc:docMk/>
            <pc:sldMk cId="4234030370" sldId="545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5" creationId="{771E13D8-1DC5-42CF-863C-251CB299E599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6" creationId="{14383D76-E333-436F-9121-ED3D7F4FF24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7" creationId="{60F95199-1431-48F1-8618-7A06880B164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9" creationId="{083AF1E8-2263-453A-9EA2-F0336D7EB50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1" creationId="{240A891F-3FFA-40B1-88F9-70C51B978A9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3" creationId="{C2A140C4-3E5D-491F-990F-2055899C574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5" creationId="{90C4D36B-00FD-4123-84B7-049B9D977CE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6" creationId="{FF671CE8-A827-4115-85CF-D81000001502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7" creationId="{E45AC3BF-D9F3-439A-BF4B-E56153D69D26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8" creationId="{7DEF7C20-C595-48FF-B664-E865DC09C075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1" creationId="{2AAEB54F-D607-49FB-B70E-04129E2137F0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2" creationId="{4323099F-5405-47BC-9D43-C15D3C0EAFB4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4" creationId="{D075C17A-4EE8-4C2D-8FBA-2696B1546E6D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1" creationId="{CDEBEA7E-51B0-4B30-87E9-0DFEE03B7F3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2" creationId="{06861F75-7094-4042-A6C4-C0715D7338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4" creationId="{875D8EEF-8921-4323-8FDD-C84620C42C7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6" creationId="{45E1FF8C-91EF-424B-BD04-58D70608453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8" creationId="{D1105E3E-25B1-4C05-8B82-774F9CB40CF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9" creationId="{3FB4C9C5-3448-4A03-81D9-3B9B4224C0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897D9D59-E6FF-4CC2-B9F3-88B896880BB0}" dt="2020-08-21T21:09:33.016" v="1849" actId="1410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2" creationId="{D8517A5B-F2B0-4A4D-AA6D-72DBFF93E707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5" creationId="{AF00B93E-9C92-45C8-BDA7-9D375101518B}"/>
          </ac:spMkLst>
        </pc:spChg>
        <pc:spChg chg="del">
          <ac:chgData name="Thomas Nield" userId="e7924354f0a44a8c" providerId="LiveId" clId="{897D9D59-E6FF-4CC2-B9F3-88B896880BB0}" dt="2020-08-21T20:31:01.406" v="0" actId="478"/>
          <ac:spMkLst>
            <pc:docMk/>
            <pc:sldMk cId="4234030370" sldId="545"/>
            <ac:spMk id="277" creationId="{653FB501-8DA6-40DB-B2E7-138035485C94}"/>
          </ac:spMkLst>
        </pc:spChg>
        <pc:grpChg chg="mod">
          <ac:chgData name="Thomas Nield" userId="e7924354f0a44a8c" providerId="LiveId" clId="{897D9D59-E6FF-4CC2-B9F3-88B896880BB0}" dt="2020-08-21T21:09:55.452" v="1853" actId="1076"/>
          <ac:grpSpMkLst>
            <pc:docMk/>
            <pc:sldMk cId="4234030370" sldId="545"/>
            <ac:grpSpMk id="283" creationId="{3100C2D8-379D-4A30-BFD1-55F9F5068324}"/>
          </ac:grpSpMkLst>
        </pc:grpChg>
        <pc:cxnChg chg="mod">
          <ac:chgData name="Thomas Nield" userId="e7924354f0a44a8c" providerId="LiveId" clId="{897D9D59-E6FF-4CC2-B9F3-88B896880BB0}" dt="2020-08-21T21:09:58.200" v="1854" actId="1038"/>
          <ac:cxnSpMkLst>
            <pc:docMk/>
            <pc:sldMk cId="4234030370" sldId="545"/>
            <ac:cxnSpMk id="273" creationId="{C52BC5DB-421A-4268-95FD-4A32B2390939}"/>
          </ac:cxnSpMkLst>
        </pc:cxnChg>
        <pc:cxnChg chg="del mod">
          <ac:chgData name="Thomas Nield" userId="e7924354f0a44a8c" providerId="LiveId" clId="{897D9D59-E6FF-4CC2-B9F3-88B896880BB0}" dt="2020-08-21T20:31:01.406" v="0" actId="478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addSp delSp modSp mod">
        <pc:chgData name="Thomas Nield" userId="e7924354f0a44a8c" providerId="LiveId" clId="{897D9D59-E6FF-4CC2-B9F3-88B896880BB0}" dt="2020-08-21T20:39:08.844" v="385" actId="207"/>
        <pc:sldMkLst>
          <pc:docMk/>
          <pc:sldMk cId="2195082943" sldId="547"/>
        </pc:sldMkLst>
        <pc:spChg chg="mod">
          <ac:chgData name="Thomas Nield" userId="e7924354f0a44a8c" providerId="LiveId" clId="{897D9D59-E6FF-4CC2-B9F3-88B896880BB0}" dt="2020-08-21T20:39:08.844" v="385" actId="207"/>
          <ac:spMkLst>
            <pc:docMk/>
            <pc:sldMk cId="2195082943" sldId="547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0:33:30.820" v="181" actId="478"/>
          <ac:spMkLst>
            <pc:docMk/>
            <pc:sldMk cId="2195082943" sldId="547"/>
            <ac:spMk id="114" creationId="{4F6A305C-DD5C-4089-934D-8689C9143687}"/>
          </ac:spMkLst>
        </pc:spChg>
        <pc:spChg chg="add mod">
          <ac:chgData name="Thomas Nield" userId="e7924354f0a44a8c" providerId="LiveId" clId="{897D9D59-E6FF-4CC2-B9F3-88B896880BB0}" dt="2020-08-21T20:33:45.866" v="186" actId="1076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897D9D59-E6FF-4CC2-B9F3-88B896880BB0}" dt="2020-08-21T20:33:10.643" v="178" actId="1076"/>
          <ac:spMkLst>
            <pc:docMk/>
            <pc:sldMk cId="2195082943" sldId="547"/>
            <ac:spMk id="205" creationId="{FA659F27-AD02-4443-B430-80320BCF869C}"/>
          </ac:spMkLst>
        </pc:spChg>
        <pc:spChg chg="add del mod">
          <ac:chgData name="Thomas Nield" userId="e7924354f0a44a8c" providerId="LiveId" clId="{897D9D59-E6FF-4CC2-B9F3-88B896880BB0}" dt="2020-08-21T20:32:52.766" v="176" actId="1076"/>
          <ac:spMkLst>
            <pc:docMk/>
            <pc:sldMk cId="2195082943" sldId="547"/>
            <ac:spMk id="215" creationId="{CEDF5E8C-F7A6-4D6D-A95E-A4E0EE2EA3CE}"/>
          </ac:spMkLst>
        </pc:spChg>
        <pc:grpChg chg="add del">
          <ac:chgData name="Thomas Nield" userId="e7924354f0a44a8c" providerId="LiveId" clId="{897D9D59-E6FF-4CC2-B9F3-88B896880BB0}" dt="2020-08-21T20:33:32.898" v="183" actId="478"/>
          <ac:grpSpMkLst>
            <pc:docMk/>
            <pc:sldMk cId="2195082943" sldId="547"/>
            <ac:grpSpMk id="4" creationId="{AA578422-3A3E-471C-833A-B5122D80A998}"/>
          </ac:grpSpMkLst>
        </pc:grpChg>
        <pc:cxnChg chg="del">
          <ac:chgData name="Thomas Nield" userId="e7924354f0a44a8c" providerId="LiveId" clId="{897D9D59-E6FF-4CC2-B9F3-88B896880BB0}" dt="2020-08-21T20:33:34.216" v="184" actId="478"/>
          <ac:cxnSpMkLst>
            <pc:docMk/>
            <pc:sldMk cId="2195082943" sldId="547"/>
            <ac:cxnSpMk id="112" creationId="{72B133C1-3D11-4175-A257-EDB5322F1D46}"/>
          </ac:cxnSpMkLst>
        </pc:cxnChg>
        <pc:cxnChg chg="add mod">
          <ac:chgData name="Thomas Nield" userId="e7924354f0a44a8c" providerId="LiveId" clId="{897D9D59-E6FF-4CC2-B9F3-88B896880BB0}" dt="2020-08-21T20:33:40.891" v="185" actId="1076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897D9D59-E6FF-4CC2-B9F3-88B896880BB0}" dt="2020-08-21T20:33:06.862" v="177" actId="14100"/>
          <ac:cxnSpMkLst>
            <pc:docMk/>
            <pc:sldMk cId="2195082943" sldId="547"/>
            <ac:cxnSpMk id="204" creationId="{720C576C-4FCF-4ABE-80EC-7563BCAEA481}"/>
          </ac:cxnSpMkLst>
        </pc:cxnChg>
      </pc:sldChg>
      <pc:sldChg chg="addSp delSp modSp new mod">
        <pc:chgData name="Thomas Nield" userId="e7924354f0a44a8c" providerId="LiveId" clId="{897D9D59-E6FF-4CC2-B9F3-88B896880BB0}" dt="2020-08-21T21:15:27.540" v="1886" actId="1076"/>
        <pc:sldMkLst>
          <pc:docMk/>
          <pc:sldMk cId="2380280958" sldId="548"/>
        </pc:sldMkLst>
        <pc:spChg chg="mod">
          <ac:chgData name="Thomas Nield" userId="e7924354f0a44a8c" providerId="LiveId" clId="{897D9D59-E6FF-4CC2-B9F3-88B896880BB0}" dt="2020-08-21T21:13:42.671" v="1863" actId="1076"/>
          <ac:spMkLst>
            <pc:docMk/>
            <pc:sldMk cId="2380280958" sldId="548"/>
            <ac:spMk id="2" creationId="{40B960FA-1D83-4F39-B5DC-2A0010C11A93}"/>
          </ac:spMkLst>
        </pc:spChg>
        <pc:spChg chg="del">
          <ac:chgData name="Thomas Nield" userId="e7924354f0a44a8c" providerId="LiveId" clId="{897D9D59-E6FF-4CC2-B9F3-88B896880BB0}" dt="2020-08-21T20:47:13.908" v="891" actId="478"/>
          <ac:spMkLst>
            <pc:docMk/>
            <pc:sldMk cId="2380280958" sldId="548"/>
            <ac:spMk id="3" creationId="{0B32343B-3ED2-48E3-A7B7-9E0502FB28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" creationId="{095633DA-C09C-44C9-97E6-464AC057F774}"/>
          </ac:spMkLst>
        </pc:spChg>
        <pc:spChg chg="mod">
          <ac:chgData name="Thomas Nield" userId="e7924354f0a44a8c" providerId="LiveId" clId="{897D9D59-E6FF-4CC2-B9F3-88B896880BB0}" dt="2020-08-21T21:02:15.439" v="1768" actId="1076"/>
          <ac:spMkLst>
            <pc:docMk/>
            <pc:sldMk cId="2380280958" sldId="548"/>
            <ac:spMk id="8" creationId="{184BDC12-0381-4ADB-8922-4DAC8AA99EC2}"/>
          </ac:spMkLst>
        </pc:spChg>
        <pc:spChg chg="mod">
          <ac:chgData name="Thomas Nield" userId="e7924354f0a44a8c" providerId="LiveId" clId="{897D9D59-E6FF-4CC2-B9F3-88B896880BB0}" dt="2020-08-21T21:01:42.558" v="1759" actId="20577"/>
          <ac:spMkLst>
            <pc:docMk/>
            <pc:sldMk cId="2380280958" sldId="548"/>
            <ac:spMk id="9" creationId="{4D81CB42-8C76-4965-AD7C-C5818E827E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" creationId="{E07F562A-C433-4F44-8082-A01A6BA467E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1" creationId="{2090072F-6167-464D-8BF6-AADC9AB3F1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2" creationId="{055DE57C-539B-4FF6-81ED-3746346485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3" creationId="{D18844DC-3F0D-4083-919C-4BAFD0A05E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4" creationId="{DEE837C2-1F4F-4CE1-990A-2731789D07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5" creationId="{D986C045-7A92-43EA-8039-B8A0EE86FA4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6" creationId="{369B0FD6-CC71-480C-8CC9-99CDEBC5A14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7" creationId="{25AC1999-A26B-4E57-9021-083AF0A1BF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8" creationId="{474CF6F0-ED9F-4CC1-9929-78552AEEA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9" creationId="{4F697767-15B1-4AD1-A70E-10006468C4D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0" creationId="{17E5F8F6-163A-4863-B352-E156F19BEBD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1" creationId="{7759F78E-6D75-4648-B7CD-6BD3E6F8C23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2" creationId="{4E700D34-E408-4D00-BDE4-CF23A90BC4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3" creationId="{9E071108-CE11-4F7B-BF45-31BE74EE47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4" creationId="{34A7D505-6F4A-4BF0-A442-CF40CABA0AB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5" creationId="{33C271B2-B141-4D33-B668-77C58BCEAB4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6" creationId="{91284E45-8D32-4374-972F-D2996B9C86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7" creationId="{848E443E-B4CC-44A7-BE36-0A87857F6D4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8" creationId="{8E78856F-3F0E-419E-BCD2-08657C692D9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9" creationId="{C6A7B2E7-475A-404E-B0E2-7B15AA8AD3C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0" creationId="{5D204036-9586-44A6-962C-D253D1BABA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1" creationId="{0AE82E14-3899-40F2-826C-D5C8C18730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2" creationId="{D4F8522C-5451-4E06-B400-D300CC3458D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3" creationId="{99E4AFA2-9CC9-4AD1-8FB1-B1448F80F01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4" creationId="{82808CEE-6D16-46A8-8802-CED31DE54A3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5" creationId="{165D07F2-87ED-4943-8A9A-5093BC234D7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6" creationId="{184DD0A2-68D6-4998-973F-0FCB3025117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7" creationId="{3414B07E-06BC-4F37-8418-38F2CDB7285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8" creationId="{D01CEBF4-EBA4-4B6D-BAF6-F48A8857AC4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9" creationId="{B8B6DE91-5289-4447-8B13-C30BB76386E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0" creationId="{84988322-FFF9-486C-B971-90BC1F4CFF0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1" creationId="{8170CC5D-5B6F-4535-93A4-CBD112A7C7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2" creationId="{50190719-B0E3-41BE-9D6B-DAD88E2A10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3" creationId="{F021D5F7-FD09-4BA4-9A53-683D9B3DEB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4" creationId="{955C2D22-DC4D-4522-BFD8-4128A88A915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5" creationId="{D0FE7219-7AC7-4980-B2A5-17D4E7E005C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6" creationId="{71FBD271-54DB-42BC-84CF-E2F9F8E1E1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7" creationId="{3F3FDF4C-8DD8-4010-BD4D-905F7C3444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8" creationId="{D43C0473-1E35-415E-920F-F94DA0E78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9" creationId="{21ED2DFB-9479-4E96-9B22-90600D5B886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0" creationId="{E0C5FCE1-364F-4C01-B530-76380E31703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1" creationId="{05AF23A7-750D-45BB-B68B-E89C9D934C9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2" creationId="{2350B144-97D8-425B-BCFD-798B32FC529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3" creationId="{301924AC-2983-4582-B794-03E4A5FA89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4" creationId="{B24DFB7F-9F57-4775-84F8-9DF98162CC35}"/>
          </ac:spMkLst>
        </pc:spChg>
        <pc:spChg chg="mod">
          <ac:chgData name="Thomas Nield" userId="e7924354f0a44a8c" providerId="LiveId" clId="{897D9D59-E6FF-4CC2-B9F3-88B896880BB0}" dt="2020-08-21T20:45:58.390" v="639" actId="1076"/>
          <ac:spMkLst>
            <pc:docMk/>
            <pc:sldMk cId="2380280958" sldId="548"/>
            <ac:spMk id="55" creationId="{B0F142B2-048E-4A0C-B79D-2918F74A14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6" creationId="{612D0938-AB02-4AD1-A88A-2A71549DD54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7" creationId="{351771C4-9A14-4107-8C8C-A79C81EDA33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8" creationId="{81CCD07A-2360-45D7-AD6E-425A1F69A1F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9" creationId="{5B681FAC-E400-4764-A618-A4E0DBA1C1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0" creationId="{3494B2D8-713B-44F2-A03B-2F704AFE7B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1" creationId="{D975DD15-C1D9-4182-AE5F-4147F65ED30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2" creationId="{A72E3699-243F-4BAB-9DE9-1B25572DCF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3" creationId="{461A18C6-BBBD-4677-8246-0BDA3BEC49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4" creationId="{0EAB58D3-7C59-498A-B2F2-485ACE644C2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5" creationId="{AFF81950-B799-4A0E-8439-135A6F1E4D2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6" creationId="{B9527DEF-D186-4DCE-B74B-DD2BAC28E72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7" creationId="{FBCAD179-ACBC-4366-AB29-17AA504277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8" creationId="{7DDF9341-C2E8-49F2-8054-08ED767B372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9" creationId="{40B8CA65-77F2-4BB2-BD4B-DF51FED90C3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0" creationId="{2F6D2846-D918-4549-95E6-6A93F6B3D70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1" creationId="{AA011E35-FE95-43DB-A30F-3E285C50BC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2" creationId="{2DB2EDAD-22E2-4366-A4C6-919AD51FCB6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3" creationId="{C3043AA7-7108-43D0-BB0C-4DC14A6B59B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4" creationId="{6594DC6D-1BB8-46DE-93B1-F32EFA1B9BA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5" creationId="{DBF3B1E1-C556-4FEF-B4AC-C3579AF7EA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6" creationId="{EE9FF72E-58CF-4AB8-BDA5-67CB66BC8FC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7" creationId="{D21F691F-3B4C-4CD0-A57E-E342114726F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8" creationId="{6E31E8CF-C3C8-4CBD-92CB-B83120AA377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9" creationId="{B259AA3B-37A1-467F-9A77-D324CA867A5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0" creationId="{EE130646-6B1C-47B3-A4E0-511FA39A39A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1" creationId="{A665D2B0-D94A-4FED-BC34-D10039079E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2" creationId="{D1A183DB-9F7D-4CFC-9DA8-4029C21CD6F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3" creationId="{99BA966D-59BE-4D6D-9EAC-750ABE7674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4" creationId="{E8B7AFC8-98EA-40B4-8A72-CD0942D1360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5" creationId="{29002601-2F46-4CE2-96C3-EC25CD69BE5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6" creationId="{8F5239E1-4061-47DE-8A60-F778ABE40B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7" creationId="{02DD005C-62A8-49B8-B410-5F60D76ED81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8" creationId="{376639E7-BA93-4309-A463-3C55214CEE1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9" creationId="{B4BE81ED-BCB6-47F4-A7B1-49540A3CAAF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0" creationId="{0F2E1A39-BAA3-4FA5-8270-645D15EF3B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1" creationId="{C75F0F7D-B9B9-43D3-95DD-CB0CBDA1A2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2" creationId="{6CC14232-09F7-4B71-882C-65F2DC5CDC0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3" creationId="{4A75A3BF-BE0F-4837-870C-A0BB70F2C48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4" creationId="{469724BD-667B-4A63-96B5-E4558FD7CDF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5" creationId="{C9855A75-971E-4BD6-9D11-2A72555E6DE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6" creationId="{5F541426-153C-44F0-9528-42A51807C6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7" creationId="{A950BA90-0E4F-4D3C-A8AE-93F8E0A0225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8" creationId="{F15665F2-F521-40C6-BCFD-2F81AC8C149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9" creationId="{ACDA3C68-FDD5-4EF8-89E9-60298CFD52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0" creationId="{FC8100EF-FCD8-450A-AF8E-958DDD22D78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1" creationId="{6F49AFAD-D786-4182-A738-205723F3CD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2" creationId="{7E3419FD-8A27-4D30-BFF5-5B00639D97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3" creationId="{778581F5-DAEA-4CF0-A246-C7CA4F50503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4" creationId="{E82F616F-1349-49BF-AB8F-12526475C9C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5" creationId="{1EE3D7AD-F5DE-4C43-89CC-589478E531B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6" creationId="{2CC3646B-534A-405C-BFFF-0E5D900B6C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7" creationId="{9CA7D4BA-374E-4F14-9E90-FF137D7F9B4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8" creationId="{4D4FA06B-4F2B-4138-B260-805BEE1814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9" creationId="{1174CFDD-4E82-470D-8C99-175EF0292AD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4" creationId="{9645A0BF-1FD9-4F5E-8508-A00357A216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6" creationId="{868D7613-A4A7-41C2-B1BA-5F20D464EF5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7" creationId="{7186821D-2E96-4BE0-B64C-172831AFC24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8" creationId="{D9FFD770-1574-4736-9D3A-9345A46B275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9" creationId="{13164912-1BF4-4AE9-AFE9-778321E72F9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0" creationId="{4799B7E1-0703-4232-AC5B-09BAA56B7AD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1" creationId="{EC8C48B6-7BD3-4177-80D1-5BF038E1C20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2" creationId="{043C0062-03C4-48F9-B0BC-C0D1132AA89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3" creationId="{F2B56573-45E9-4CCC-B1A4-975B2FBF7D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4" creationId="{231C3D8C-1DA2-4730-A3BE-04E12D6364A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5" creationId="{897A573E-13C9-4C9C-B11B-5584D26069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6" creationId="{01887BCD-49C5-47CF-AECE-9CFE0B9986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7" creationId="{277542DF-2A34-4598-89B7-024A0677AA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8" creationId="{2918289B-C77D-4F5D-9D26-A431BFCB72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9" creationId="{676C883F-EEF3-4F3C-80C6-12483EAD03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0" creationId="{5826E794-39AD-4D63-A70C-09215D81F34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1" creationId="{6A14EA33-333E-4102-9C70-D9EF8C4B118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2" creationId="{9C63075F-E35B-4573-91A5-C9DF50C458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3" creationId="{724B810C-9CD4-460B-99FD-A9910B353B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4" creationId="{2B0E812A-1620-4453-ACF9-637C0D0CB3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5" creationId="{4CCDBEEA-765D-46ED-B7AE-A131559C3FD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6" creationId="{1E08ABDE-8ACF-4E9D-B64F-515CF158548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7" creationId="{FF5274FF-EB29-4539-9353-8199D16903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8" creationId="{C3D1A258-354A-407C-B958-BA81D2CAFA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9" creationId="{EDAC0515-9FED-4B5F-BE3D-1A504FFBD7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0" creationId="{2F57DB35-8420-4792-995D-5DCA1802C2D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1" creationId="{3524EE4D-89BB-493E-825A-41E1368C344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2" creationId="{94740561-50E0-4A53-A40B-C441A69FB0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3" creationId="{5F2058E1-F1B7-4045-A754-D00AA1E9E84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4" creationId="{4012A06C-24D9-41C0-8D65-4BCF8664FE8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5" creationId="{CC3D4D9D-D51E-49A4-AF47-237C2A1BD7D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6" creationId="{0A76C471-D6B1-4AE0-8E79-A7124234CB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7" creationId="{811F50F7-4102-403D-AA88-D229C52A827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8" creationId="{F01EA999-2329-4327-B3CD-AC29226E4B5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9" creationId="{51254821-902C-4462-B4F8-DB63B03CF5A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0" creationId="{EAE38BB3-4977-4841-B8A7-24754CDC3A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1" creationId="{61D8B339-5649-46F9-89AE-594F1918669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2" creationId="{1C07DE01-00A0-4010-9803-0F1C03DE2DE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3" creationId="{47E9A459-8475-4A34-97D8-1A2016C57D0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4" creationId="{05250B44-E4B4-4FE4-866D-5CCC2077672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5" creationId="{E720D873-E19A-4D9F-996B-63D4804482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6" creationId="{7CA1EAE4-036C-4A8E-B779-CB93F7CF780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7" creationId="{0485B9DA-98EE-4211-921D-DD773E1DABD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8" creationId="{DFDE5B0B-62E0-44B7-BC7D-71DDDA56261B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9" creationId="{BA9ED77A-E8BE-4323-B4B0-1B5062640C7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0" creationId="{5FAD1C4F-E3BC-4F7F-B149-0692F1E31D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1" creationId="{49F8D367-FD41-42EC-8F7B-BACB399EAF3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2" creationId="{CCB0FFE7-1190-4CC5-B20C-0BABA93832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3" creationId="{60F3CC84-EE4F-408D-AFE6-E4A82A17D7B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4" creationId="{6BF1EF8F-ADEF-4C83-B5BF-5C32469CA0D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5" creationId="{CC6520B5-533A-4FFD-AF33-03960548B01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6" creationId="{5FA1275D-34C3-4798-9236-C981A294C90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7" creationId="{0F556195-2C87-4BCB-9F37-714CF72EDAF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8" creationId="{199B7D0A-DCFB-4921-AC51-D33B6DAD21D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9" creationId="{47F13788-A8DF-45AC-87EB-CA62C04230E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0" creationId="{DFBE2AFA-B577-480B-9ABC-70391A777FA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1" creationId="{C225ABAB-5EA0-430B-BA48-BDF3B3A925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2" creationId="{60DD5A60-CBC3-4DC6-B57E-2E4BB0399A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3" creationId="{F5F3C472-F2F7-4B33-84F5-C6A993CFAA4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4" creationId="{DDA1410D-E35F-43F0-B186-064BE074F8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5" creationId="{B52A1B27-ECB1-423B-968C-64AF3A41EC6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6" creationId="{CBD05E9D-5205-4D8D-B962-982B629C17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7" creationId="{0A0414D5-F69B-4B5E-980C-E0EDF3E2D3E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8" creationId="{48FCEFC1-E45C-4A0E-9677-7D3DF949E0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9" creationId="{DAB967A2-8B75-44FF-AA49-8ECF0BCE303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0" creationId="{164151EB-6FCA-43CB-B79B-F5292AB483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1" creationId="{4DA9CBFF-4D42-4521-A0AC-B5D2ECE17DA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2" creationId="{FD39CFB4-77FA-4581-85F8-479B60EC6C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3" creationId="{D17E8DE3-C8BF-4896-B0F3-0F50BA82700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4" creationId="{DBBFF1FF-82B1-4734-AB5B-6AD97CE4EE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5" creationId="{7571913D-9976-43C6-AA24-91BE253626F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6" creationId="{0CB7B3FC-DAFF-4643-9EDA-3FB03463AFF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7" creationId="{74AC8EC7-8B94-401F-8C95-31DD7EEB8B0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8" creationId="{385F2120-DC30-4278-9AE8-C6C54C899C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9" creationId="{A9DCB823-FD06-4BBB-8519-76F3D00FE8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0" creationId="{0FB01835-3069-477D-88DA-5BE772075CE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1" creationId="{BE1C740D-8088-416A-992A-51384841CE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2" creationId="{D9B08CDE-5FAE-4ACB-AC8E-79A39FCB92A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3" creationId="{4309CDCD-50A2-4718-B256-2B44BB2693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4" creationId="{05AD4434-0E6A-4D50-A2B9-E03AD93D199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5" creationId="{8863FC17-49A2-4269-ADD8-A1B06F02B9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6" creationId="{F5635800-793F-4BE8-A11F-42A62CD681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7" creationId="{DBDE63D0-F400-498B-8D1B-7C8E7219C5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8" creationId="{66A6A0A2-679A-411D-B0F3-B2AE758126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9" creationId="{62EC667E-3B0F-407D-9EB8-B33EBCAEFBE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0" creationId="{8DDA7CE4-2CD7-44F6-AF2C-C292EE558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1" creationId="{7A30C494-5B1C-48BB-A462-50B3D45928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2" creationId="{B2F2AEBE-C4FD-44F3-8B54-AB7DA3DB8FF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3" creationId="{EDFF5518-1380-4439-8A86-3F397EE98F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4" creationId="{5CF0928C-C224-4613-91E6-8A65EF02673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5" creationId="{E6EA82FE-6BA4-432C-9517-7B872F5EF78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6" creationId="{0EE14D6B-337D-4BF7-B3B5-29DFD2C658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7" creationId="{C5736B08-4968-4B43-A1AE-AF59BB6A73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8" creationId="{53FF2CDD-D721-484E-BEF9-0AE53821AF6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9" creationId="{0C850782-B318-4730-BACC-1B0ED1171F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0" creationId="{EC60AEC5-E901-4A12-AFCA-51AB08C22BC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1" creationId="{7084A4C9-AD03-4579-8A93-F07FC02C2F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2" creationId="{0BFD7C29-1083-4AF8-B626-84A1D3C93ED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3" creationId="{5355B66B-8E60-4D16-BB33-27B0523D2DF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4" creationId="{D1A0EC19-6885-415D-BD9C-14E2760967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5" creationId="{6ED8FC6C-C40E-4842-823A-1F46D6F0E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6" creationId="{3F6CD28A-16FB-4EF1-997D-BC839FD9B46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7" creationId="{A3FC2134-7231-4857-84B9-4F566A92DF5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1" creationId="{ADE4723E-216C-4303-8438-A988DC197601}"/>
          </ac:spMkLst>
        </pc:spChg>
        <pc:spChg chg="mod">
          <ac:chgData name="Thomas Nield" userId="e7924354f0a44a8c" providerId="LiveId" clId="{897D9D59-E6FF-4CC2-B9F3-88B896880BB0}" dt="2020-08-21T21:02:10.487" v="1767" actId="1076"/>
          <ac:spMkLst>
            <pc:docMk/>
            <pc:sldMk cId="2380280958" sldId="548"/>
            <ac:spMk id="223" creationId="{B2F24DE0-8A2D-4BED-9FEF-249B8714F72D}"/>
          </ac:spMkLst>
        </pc:spChg>
        <pc:spChg chg="mod">
          <ac:chgData name="Thomas Nield" userId="e7924354f0a44a8c" providerId="LiveId" clId="{897D9D59-E6FF-4CC2-B9F3-88B896880BB0}" dt="2020-08-21T21:01:59.858" v="1765" actId="1076"/>
          <ac:spMkLst>
            <pc:docMk/>
            <pc:sldMk cId="2380280958" sldId="548"/>
            <ac:spMk id="224" creationId="{58EFD1C2-D617-4C64-81D2-1884A9FF9D5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5" creationId="{AC7F87A8-3730-4940-AEF1-31A6F6F8C93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6" creationId="{89F8F81E-7258-4949-B8D7-E44D4398F2A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7" creationId="{83F61870-4D74-4B3F-BEFE-6CA277321F0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8" creationId="{8A2E52F3-E2E3-4F17-B6C1-8CEA373D5E5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9" creationId="{852D5635-7818-42D1-8F40-B502F3A76FB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0" creationId="{FFAB72F4-B585-4F78-8341-240BA33B02D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1" creationId="{17DD078D-33DE-4382-816B-4DC4BD243BA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2" creationId="{FA397939-68E9-429E-9C61-DAFBD8AE814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3" creationId="{52828C3B-E80B-4F6E-A9DB-3E6A5E3E086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4" creationId="{6E40669F-98E7-45DF-BCA5-E21EB57743B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5" creationId="{6A69CD93-1CA5-4494-98DF-019D54EFF56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6" creationId="{538441BC-C928-43DC-B7B4-18121D8E6E2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7" creationId="{575D4B2E-012A-4451-8DDA-C638EA5A089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8" creationId="{06F1BF3F-EE53-4089-ADED-6AC91FDF703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9" creationId="{AA6D3C38-30B8-435A-9357-64880B7648E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0" creationId="{57F18D9F-16BA-400F-ADBF-9B1D34B7819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1" creationId="{99F659A2-B816-4F0D-A089-D7175A16CD1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2" creationId="{1457D30B-15DD-48D8-8079-77BBECF2E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3" creationId="{01EB5B38-0F55-4E48-8E5A-C2BC23D3BF8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4" creationId="{F700DB6E-A44B-486E-B269-2CCA8578752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5" creationId="{3CF34290-6DB3-4CCC-B9E8-D7AD19951BE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6" creationId="{870F6DA9-CA3B-4642-BC98-064EA7CF407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7" creationId="{E9E02603-1A9D-4B37-877D-2CA735F7607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8" creationId="{DEC1DEA8-F8B4-4007-A5D7-B4DA0CE32C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9" creationId="{FAF5096B-EBBA-4150-8D0C-423F72F15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0" creationId="{43F52487-A879-4998-8840-CB63C05206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1" creationId="{11F3F144-1BC0-45E6-BFE3-396EAFD1FA9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2" creationId="{7070E609-13F5-4D37-BF26-F82C40D8E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3" creationId="{35FD8CE2-E09C-41D0-A8CC-8E7F5D03F1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4" creationId="{E93494F4-F7F4-454B-B4C5-8172AF8658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5" creationId="{0A0F94B4-E76B-4486-AD69-97A5B7704EB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6" creationId="{357AA0C8-630F-4D99-8C17-9CA33C3DBDC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7" creationId="{19BF8F15-0A1A-4851-B458-EAEB4E9F3AB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8" creationId="{738EB556-B281-4DF3-88DE-AAEFD4D6BB7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9" creationId="{0F87E74D-83A7-43A0-AB64-296DE2ECE0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0" creationId="{C1947FFC-AF47-477D-B2A2-AAE3DEA2A5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1" creationId="{AC7DD65E-536B-40DA-BBA1-489DF5F62E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2" creationId="{52604AA0-EC2C-413E-AF63-F39916672C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3" creationId="{3003AC41-CBBA-4176-864F-2664A2F5455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4" creationId="{30B0616F-AFB9-4918-8615-467675858A6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5" creationId="{6B97264C-197B-491A-BDE3-966D9F55D0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6" creationId="{75400E84-EDAE-4D07-B8AF-F9456F4E311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7" creationId="{678B27E8-DF92-4CDB-A173-CF13A0C504F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8" creationId="{35C88D31-F6CF-4F53-A6E0-166392DAEF4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9" creationId="{2F41DFC3-F856-43A4-B3AC-8444C8371CF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0" creationId="{A30880E3-A4FE-41FD-AB93-58137DED83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1" creationId="{E0AFF309-B519-4F4D-A13F-2DD715CEEC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2" creationId="{E2CA47E4-F66D-4D7F-B56A-A9086E20FA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3" creationId="{9CEBF664-5D84-4988-9A57-B53E68CF1C0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4" creationId="{1851F21C-644E-45D2-8961-F011CE065D4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5" creationId="{4206E286-4734-4D3D-B8EC-5A6DA0AA2A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6" creationId="{DDE5DD32-F106-4B6C-8697-D84B82E1577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7" creationId="{E084B70C-B03A-4705-A5C5-1272D3E9A81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8" creationId="{FE988113-2686-483D-92C0-1EC3FE67F17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9" creationId="{A3D10B99-119D-42A4-AA8B-775246A2F2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0" creationId="{A5BCF773-8FC2-47DF-B998-B2EB2CFB528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1" creationId="{53F6360F-AA2C-4FCC-A66B-806AA79AA5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2" creationId="{170C2363-8310-4ECA-B27D-43FA4508911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3" creationId="{B590B422-BA0C-498B-8799-1830E691820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4" creationId="{016E4448-C320-49D5-B9A1-A0E7645389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5" creationId="{D356D47D-3D8F-43EC-9B69-9C7B60C0C09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6" creationId="{FD767AB1-7F3A-486B-A6A3-5A74F94B7B6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7" creationId="{0C8DF977-4BF9-4835-8E4A-BCCD9D36A7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8" creationId="{52F0B597-0B2F-4278-B3F1-A460248CFCB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9" creationId="{38BAED7F-A2A2-431E-9E34-12F1F67CEBF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0" creationId="{B8FC360F-9ED0-4490-B780-047A2377EDE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1" creationId="{449B81CA-2D04-475B-ADA8-688AA14F4C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2" creationId="{5898BA0E-744F-46D8-A9EB-29F80826F09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3" creationId="{10E728C4-6A93-40DB-B0A0-AFA9B95C5D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4" creationId="{DDDD674C-E4AC-4D55-ACB8-26CE780B700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5" creationId="{CFB45D42-5361-41EC-AB27-261123F2F6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6" creationId="{77F1ACFF-3F4A-4831-A52B-539CE5B6F1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7" creationId="{060016F5-62C2-4F62-9E49-DEEB0AD83A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8" creationId="{EB0800C9-F8A9-428F-924A-6B679299C81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9" creationId="{0145BD2D-F8EE-4AB7-AF29-5DBABC85C16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0" creationId="{BDC5EA1F-571A-4430-8AE6-3566AE14ABD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1" creationId="{083F1EE0-CDB1-490C-9937-A6F48069F5A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2" creationId="{F9DCE5C4-604A-41D1-B603-54DDEE995F4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3" creationId="{C1AFA454-E895-4A4A-92EE-D40826A770F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4" creationId="{7ECB8F6B-6DAA-4A85-AC17-943B303713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5" creationId="{BB35DCEC-8784-4C85-ABDE-9A7AD5025F2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6" creationId="{073BBEC8-4448-4C8D-89A8-67E390254D5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7" creationId="{823F30E5-824D-4CA0-B692-15C41E1C35C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8" creationId="{EE03844B-B6DA-491E-9587-E5C0456F30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9" creationId="{C6AC8B32-A43C-4A48-BCB1-89CC8AC0743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0" creationId="{E96B2F47-D1D8-415F-BDF6-C93C610EA1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1" creationId="{4E723684-65E1-4490-B349-A44C930389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2" creationId="{047AFB5C-43F4-4C3C-8E51-E4613E6BC4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3" creationId="{70E4D22E-C357-4D80-98C8-2374309D7C3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4" creationId="{C3BD9A22-DC98-4922-A5C5-E4A24B4BDCF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5" creationId="{60A3AC64-B901-4271-A41F-37AC4C685BD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6" creationId="{631E740F-54D2-4592-90D2-19A2C641F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7" creationId="{611F7314-94E1-4DEA-A4A1-A87F9DF32AF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8" creationId="{D580C9D5-850B-4E8A-89A8-7B09B3E499C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9" creationId="{61DB4C27-6317-41D8-AC0C-110DBF432BB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0" creationId="{8A19E6DE-812D-4016-8D15-7B6C13B15FB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1" creationId="{833A8735-2B3C-4C48-BA93-536C9FF8864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2" creationId="{9DAB77EE-623A-45B7-8C23-E242D83E41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3" creationId="{AED6B769-00AB-41CF-9E4C-E958D2D90B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4" creationId="{B22A21BE-9E72-46AE-A745-02BCD147D858}"/>
          </ac:spMkLst>
        </pc:spChg>
        <pc:spChg chg="add del">
          <ac:chgData name="Thomas Nield" userId="e7924354f0a44a8c" providerId="LiveId" clId="{897D9D59-E6FF-4CC2-B9F3-88B896880BB0}" dt="2020-08-21T20:49:58.416" v="928" actId="22"/>
          <ac:spMkLst>
            <pc:docMk/>
            <pc:sldMk cId="2380280958" sldId="548"/>
            <ac:spMk id="331" creationId="{7ACDC612-4D0E-4157-8532-D71E628F4DA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4" creationId="{0AB70356-DC49-4F01-A5D9-FDF2CABDC7E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7" creationId="{2DFF8D3D-8366-4FB7-B1C9-83F4FE2C0E3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9" creationId="{BE76B9AA-6739-4F00-8450-F6FDB087CAD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1" creationId="{55B767F6-061C-439B-B096-159BDB4021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2" creationId="{04A0C533-DF68-45AB-B7FB-00C076BF3ED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3" creationId="{3D14D63A-E622-49B3-B02B-AD604B2AAFE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4" creationId="{DFE6C3A2-6A06-4A44-A9E1-0D7E3620FC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5" creationId="{A5109E6B-DACD-496B-928C-8A6A54CC5F1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6" creationId="{40440326-AC84-41DA-8F86-49992795D15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7" creationId="{F4FA27A1-0836-405C-9D81-9948BC12755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8" creationId="{8DA0352B-56BD-4217-BA66-0CFC44CD2EC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9" creationId="{D56860A3-278D-42EB-B3BD-E3EFC42F130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0" creationId="{4CB0E3B1-32D2-41BC-B930-2FB30187A14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1" creationId="{981628E8-EF87-48AC-BAAE-6DD88F47353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2" creationId="{776221B5-B7E0-44B2-92B4-DA6EBCFEF36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3" creationId="{41493690-F214-41BE-927C-A8A27E73FB0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4" creationId="{2ED523C2-795C-4534-B2A3-4111E146330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5" creationId="{77BF9F01-0CD9-4AD4-9C29-CA5A6FEC170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6" creationId="{B6410217-A41A-4810-96A0-56414B6A728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7" creationId="{97F7E93F-754E-4025-A464-AE41B7F428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8" creationId="{7AEA7172-576F-467C-AFC8-1CDB39A77C8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9" creationId="{EE512FD3-0781-4103-99A1-DB9B9BF54A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0" creationId="{D51CB37C-717A-4FF5-8CED-9457560AC68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1" creationId="{CA5BD4D1-F51B-4324-8E50-C3F7425D98F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2" creationId="{5BD681B9-4AA6-4819-AA0A-CBB1B30C4A4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3" creationId="{4EC12079-6646-43EC-8748-521121A871F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4" creationId="{B9885C49-CB41-48B3-85B8-A64886535CF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5" creationId="{36A43E0A-1B8B-4489-AC93-B40B57BB0EF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6" creationId="{9E14FD22-92A6-45E7-B35A-CE9AF9234F7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7" creationId="{185DA83F-464A-4674-9422-BD89ECE973C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8" creationId="{6BB184AA-8B30-4389-ABED-5FE56986E9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9" creationId="{193FFE03-2B62-48D1-991B-91E4B2279DF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0" creationId="{7C4D1208-F1B0-46EC-A22A-74BE6C8A01A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1" creationId="{86568CD0-BB8A-4FBA-9C98-EDE2A845D2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2" creationId="{BECCF0AD-E81A-468E-9B25-9BF3C1F9B70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3" creationId="{0D327E30-2B35-4AC3-A0A4-7E006A34CF1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4" creationId="{E914723B-2ABC-47B9-B107-1A208A201AB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5" creationId="{FE8018B7-6E25-4029-815D-65D40A996CE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6" creationId="{8415C8D5-2E24-4D6C-8E6F-D7EC8FE7F0A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7" creationId="{AA3F9537-E709-4F28-A2D8-A913D8C0958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8" creationId="{E630E7B4-73C4-4ED5-AFFC-4232E580087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9" creationId="{BDF87A0A-2791-4B6E-83E3-F6A63D0BAC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0" creationId="{85032ECC-6106-4590-996A-9EC56D493FC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1" creationId="{779CD9EC-00F4-46BE-969C-0E04869C44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2" creationId="{74C6A281-0557-43FA-9DE2-D938A983D7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3" creationId="{1A75A6CA-493F-44ED-A913-2D4664D21F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4" creationId="{5F6D9FDF-8A88-4EE3-B8D3-BCB9A1B5B9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5" creationId="{852E7177-BDFA-4825-A027-F8F599D1448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6" creationId="{232D3948-5CFC-4A5B-BF77-88F0C1BBEF6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7" creationId="{10FB4771-7793-4263-A0FD-C16D7B877E5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8" creationId="{6D9C9C68-F35D-42E0-B6E2-8275A53EE30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9" creationId="{629DD2A5-9C33-4353-AF98-ED71FF6FA2F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0" creationId="{85E2B462-E511-4E2E-984A-D77725A5CF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1" creationId="{306CB522-D966-4B09-9E6A-771C8C52AD4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2" creationId="{FE394F55-A0BE-49EB-ACA5-54D1FF511E2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3" creationId="{56A985E0-B62B-44B7-AAF7-D02041883EF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4" creationId="{BD9ABB14-3988-44D0-AE78-2E25D41C9E5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5" creationId="{FC23FB03-823B-46F5-8DDD-1514EFFCF69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6" creationId="{1FDD3A90-752C-479C-B79B-D77EC523D95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7" creationId="{2C702CFF-5F70-4D09-B431-AD6FB7C3BF6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8" creationId="{A56DD962-0633-4547-A7CF-D9D39CE703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9" creationId="{CA05AF8D-ADC3-40EA-88FD-4F03ADE1C88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0" creationId="{33ECAB99-599D-4FDF-8265-DBF914FA025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1" creationId="{7B9DC433-0022-49B2-8EEC-7DD56875EFE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2" creationId="{506BF673-2A48-4AD5-9977-50D2403A19C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3" creationId="{806331F3-65A0-426C-AD64-8050580E632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4" creationId="{F2D29AE0-31C6-46F5-9AC0-3A6CE7F816E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5" creationId="{BA630A6E-4B29-45A7-92CE-9E65254C7E6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6" creationId="{A63CB14D-1146-4CD7-8C93-75550773BAB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7" creationId="{8F976CAF-5A6E-4F78-B3C1-EC169A85D2B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8" creationId="{7D381503-D778-413B-8EC0-B431AC5C9E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9" creationId="{F72895F6-579D-4BFC-B658-E13084E7ACE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0" creationId="{C3129835-B94E-45C2-A232-64D0E2EE528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1" creationId="{8FC47B72-A8BE-4A8E-851E-552F7868657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2" creationId="{BDFE21F4-9197-443F-B7F0-33B2B43A84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3" creationId="{C656F55A-D8C1-4974-85B9-0950472707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4" creationId="{7307A300-49B8-4426-9D86-B82A76C29BD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5" creationId="{1487ACE6-85F9-464C-9C53-558F5119E61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6" creationId="{5568E479-6AD3-44F1-9874-61BBF3A78B2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7" creationId="{7D37A6EA-6AC4-430F-9C15-6A09C9611A6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8" creationId="{DC0FD75A-231B-43B5-82B7-B584D47B19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9" creationId="{E3B32AFE-433F-466F-BD16-0C9653AF328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0" creationId="{9A3C78AF-F2BF-42A4-BFD7-019141D1471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1" creationId="{C8E79AE9-AF12-4E38-AEC1-91BFE423127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2" creationId="{FA3CB0E3-DAE1-44C8-A33A-A49AAA2AAB5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3" creationId="{3810435E-864E-4843-80C4-59FFBB5E705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4" creationId="{141A0FE0-36D3-4273-891A-23E96ABD922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5" creationId="{CC5EFE9E-4812-49FE-A1B3-F2996BF75D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6" creationId="{72C55142-E47F-4791-ACAA-E5E657EAB4C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7" creationId="{419E8ADE-A586-4AE0-86EE-94972C881EE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8" creationId="{8879E52C-9AA8-4981-93FA-4385AE9ACF4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9" creationId="{B63F2A0C-68F6-446B-BAA5-C7FA77DAA3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0" creationId="{49A50C3E-3C3C-43F0-A2FC-5980E71B94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1" creationId="{A30026FB-0D30-4A4D-923D-3C328D5374A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2" creationId="{6D22F985-B109-419D-BDA3-2165874F618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3" creationId="{A11883C6-F932-41CA-9F5D-99EE95C8FE0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4" creationId="{FFF153EA-A89A-4232-A036-D932BA97C4D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5" creationId="{76CE8872-07C9-4F43-85EF-554C8CC5BA1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6" creationId="{6EAC4915-9E91-4276-A13C-68A789C5CB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7" creationId="{F5A5F5DA-F2FA-4698-A24F-4E0F33ABF41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8" creationId="{1F56C44A-50D9-4DFB-AD00-977A5B10702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9" creationId="{6A0CE683-00AB-4B3B-B8DF-CD362F0572C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0" creationId="{C13DFACC-D310-4894-A47C-47F4378B340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1" creationId="{E4EB677C-EF4E-4E2D-A1B7-CB034D40141C}"/>
          </ac:spMkLst>
        </pc:spChg>
        <pc:spChg chg="add mod">
          <ac:chgData name="Thomas Nield" userId="e7924354f0a44a8c" providerId="LiveId" clId="{897D9D59-E6FF-4CC2-B9F3-88B896880BB0}" dt="2020-08-21T21:14:00.598" v="1867" actId="1076"/>
          <ac:spMkLst>
            <pc:docMk/>
            <pc:sldMk cId="2380280958" sldId="548"/>
            <ac:spMk id="443" creationId="{3FA0C446-8A01-4B37-B3F8-5F62ED29ED8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0" creationId="{2AF76C78-A8A2-44FF-A9D1-383C6A52E1EE}"/>
          </ac:spMkLst>
        </pc:spChg>
        <pc:spChg chg="mod">
          <ac:chgData name="Thomas Nield" userId="e7924354f0a44a8c" providerId="LiveId" clId="{897D9D59-E6FF-4CC2-B9F3-88B896880BB0}" dt="2020-08-21T21:15:21.388" v="1884" actId="1076"/>
          <ac:spMkLst>
            <pc:docMk/>
            <pc:sldMk cId="2380280958" sldId="548"/>
            <ac:spMk id="452" creationId="{4B360B00-115D-4316-82BE-E64F26C527B2}"/>
          </ac:spMkLst>
        </pc:spChg>
        <pc:spChg chg="mod">
          <ac:chgData name="Thomas Nield" userId="e7924354f0a44a8c" providerId="LiveId" clId="{897D9D59-E6FF-4CC2-B9F3-88B896880BB0}" dt="2020-08-21T21:14:53.278" v="1877" actId="20577"/>
          <ac:spMkLst>
            <pc:docMk/>
            <pc:sldMk cId="2380280958" sldId="548"/>
            <ac:spMk id="453" creationId="{D94C986F-D864-4986-AE26-04B5A154C61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4" creationId="{0D51510B-5F26-4AD2-A902-EDCD8CC6EAB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5" creationId="{64C934CF-4F57-456E-B0FA-8B762822CF9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6" creationId="{C6DC9A6C-F2B9-488C-9E96-5A2FD5C2517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7" creationId="{60AAEAAA-1C78-4970-B88F-7F994D66E5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8" creationId="{5E6A1C76-A169-4C00-B457-46CBD78AD7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9" creationId="{093B9766-783D-48C3-BC3D-5A2B565ECF9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0" creationId="{CF8FAA84-FFFB-4527-A923-6FF320F795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1" creationId="{709F949A-FE87-46D0-AFB1-D67F30969A7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2" creationId="{AB04407F-04B3-427B-BBF5-090164C6739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3" creationId="{47207793-EF5A-424D-80AD-EB6FCE9B758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4" creationId="{DDB02015-BF4A-4458-8B32-0022238FDF5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5" creationId="{C05E631B-093F-45C9-B14D-D3BAF2AEB5D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6" creationId="{BD614B3F-2EDE-4E58-873A-92DF9451905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7" creationId="{3E452BFC-D554-429D-84F6-7EE344E2116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8" creationId="{B936CD59-11E9-4A5B-AEA1-03BCD14C5AF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9" creationId="{2F001397-DB40-4F51-894C-8125EC1F41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0" creationId="{78A1E37F-609C-4ED7-BD2D-8FC959F1560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1" creationId="{65262F34-4F42-43A8-88C4-3084434456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2" creationId="{A7548EFC-9E0B-46BA-ACA7-3B7C91C1B06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3" creationId="{D3D447AF-F5E7-45B3-9516-06642A807B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4" creationId="{AF35DC35-8DDA-4150-A21E-C31BA0C95F1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5" creationId="{2D426CE7-B245-40CF-8806-35D8DE4390F2}"/>
          </ac:spMkLst>
        </pc:spChg>
        <pc:spChg chg="mod">
          <ac:chgData name="Thomas Nield" userId="e7924354f0a44a8c" providerId="LiveId" clId="{897D9D59-E6FF-4CC2-B9F3-88B896880BB0}" dt="2020-08-21T21:15:27.540" v="1886" actId="1076"/>
          <ac:spMkLst>
            <pc:docMk/>
            <pc:sldMk cId="2380280958" sldId="548"/>
            <ac:spMk id="476" creationId="{9A97D113-3E3D-4A57-9220-6748E6F5D25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7" creationId="{B754C378-841F-4A65-AAD3-58254B5F001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8" creationId="{5593740E-D2E7-4E55-81E3-4B368CF1B8B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9" creationId="{730BD68A-370A-43E0-A2BA-6871297BE4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0" creationId="{7012EA40-7159-4DF5-AF10-EA119838A1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1" creationId="{21DA1DD9-6398-4D7A-A120-539546B294A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2" creationId="{2D4B2DA0-85CD-4034-B5C9-F368AF3616A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3" creationId="{7F698BC1-2787-4BB4-A09D-121880809F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4" creationId="{364DA840-35FB-40B3-BFE7-AA6BC0E6D23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5" creationId="{EB6A929F-64F6-4BD4-973A-D59717CAD0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6" creationId="{36FE5425-1646-456B-A258-997519B3C2E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7" creationId="{DC68ECFF-EB81-4E83-B974-F0041017B9D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8" creationId="{7D98036C-5938-460C-B853-A33494B24C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9" creationId="{AB4DCD0F-E6A6-436E-AA08-5E0CD8B8716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0" creationId="{A3192A17-8C1A-4016-B411-B772BFBB3BC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1" creationId="{5FB85A1A-3483-44D0-8B0B-0DB2FB37346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2" creationId="{C1CBCA0C-9892-4D9F-B429-8702181C188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3" creationId="{18E9D708-98B7-4A21-B18A-9C1790444A8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4" creationId="{62C8DFEC-5E17-4188-8713-A70258A8A4D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5" creationId="{7F84BB79-1778-4601-8C4A-8F8E09BD4F3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6" creationId="{C888027F-280B-4A14-82EB-D423E54B3C4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7" creationId="{7B10278C-BB8E-4052-87D0-D3E24A2F05D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8" creationId="{EDFF4B41-0B48-4C69-AA1F-C9CDCB8CE4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9" creationId="{344F04A4-932B-4CCC-A497-06DBAA38DFE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0" creationId="{71F33AFF-29C2-4CFC-BF1F-3B589D66AB3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1" creationId="{AC732ED7-2ED1-478C-AF8D-AD1A5B6C005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2" creationId="{75785902-826E-49BB-A721-AF4EC875D9D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3" creationId="{6E653DC7-F792-4F91-85E7-3EC5177AA4E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4" creationId="{A6109C34-9FD2-47D6-938B-63B18689EC8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5" creationId="{03EC5FD4-87C4-4CF4-BE17-0236247B97C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6" creationId="{7891E6FB-5748-4E73-B495-9A776433C22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7" creationId="{CA87CA72-366E-4D03-B89B-68C4841768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8" creationId="{B192FC1E-CD94-4AA8-A50E-C2473270A3D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9" creationId="{BF22DB00-ED4B-45C9-A985-FD7D540BCD2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0" creationId="{12971CF4-AC5B-4FA4-8FBD-07564DF49E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1" creationId="{48A0FAFB-3236-4F4F-8028-111E9412ED4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2" creationId="{3AE72D0F-C5F5-45A9-BB00-F5ED0250C48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3" creationId="{7A2FF37E-DE85-48F4-B33B-5007C7F5D2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4" creationId="{F5F55C39-13EA-4EA3-A42B-26E9FD281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5" creationId="{F06C4D07-84EA-4E9B-AAA0-5CF9748D295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6" creationId="{A280C8AE-5BB2-4549-95D2-97A5562213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7" creationId="{3AAEFA72-1015-4CBE-B812-C3F6BD864F4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8" creationId="{3BD6F130-BBB1-4C6D-93AA-BF0361E2CB8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9" creationId="{C027E8DF-5728-41A8-B91D-76BF3537BCB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0" creationId="{2FF91AB7-80A9-45C9-ADB5-4CFD6316B65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1" creationId="{2A298D3F-CB2C-4EB3-91D3-B8DA824EDD7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2" creationId="{B2138002-7B8F-4F93-AACF-F6086504D5C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3" creationId="{12AAFF77-753E-4285-9EE4-0C1FB4432C7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4" creationId="{87607738-13B7-4AE4-9283-937878E63A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5" creationId="{6B88FC51-44C2-40FF-8C08-42253CCBDDE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6" creationId="{DF8A6D84-02E6-4D38-A004-F2204C683A8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7" creationId="{59F6573D-1851-484C-9CAA-1B21C659E7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8" creationId="{93AF629D-FB32-4621-8438-1858BA619A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9" creationId="{46F44002-DBBD-4DD4-8BDA-537E94C79A5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0" creationId="{A8B52118-FAF1-4A9E-A355-DD3A9550B7E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1" creationId="{4E84A3CF-9F65-46C8-A598-EE69C7AAE15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2" creationId="{4A77CB66-519A-426A-9BAD-FAF80805E14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3" creationId="{D5EB03E7-5E4D-4DEB-8E28-5F8E10A2343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4" creationId="{CA92A22C-56E7-403B-AE6A-E5359F35A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5" creationId="{1B521395-F23C-4407-A6D5-994C48343FF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6" creationId="{A0C78806-6EC0-4C40-89DA-28534476A8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7" creationId="{2DDD86AA-4C6B-45C0-A258-3501E61E379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8" creationId="{6D4A430E-B68E-49B1-8D74-F6E17C0805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9" creationId="{442E8720-8002-4992-B4E7-23EDC3445AF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0" creationId="{0D22AAFD-2B50-4C7D-9520-661B6E6244B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1" creationId="{0C6D8BC1-2134-4D66-A639-C0B72C30137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2" creationId="{2BDD876B-0440-4C8B-B52D-61CF4B1C9C2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3" creationId="{97FEDCF2-BA39-451E-A17B-364F73F5A4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4" creationId="{2468750F-339B-4D65-A33C-97202971316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5" creationId="{92CE85C5-FEDF-47D2-9901-8F6CF31461F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6" creationId="{8C83760C-BB63-4653-906B-A826C006DF5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7" creationId="{4C129B7C-FB27-48AF-BC61-6D8B163A641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8" creationId="{2CBCD87E-20EF-459A-9B97-37E64F8D9F6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9" creationId="{2FB30BD2-DEF9-412C-809E-C14B73AAA11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0" creationId="{9D5849D4-27D1-4A54-893E-DB937FD446A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1" creationId="{2676BB07-DFE8-48A4-8828-41EF5C9D6A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2" creationId="{CBE48949-8AB7-48A2-9F48-AFF46236B6C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3" creationId="{7C644F08-C7C1-482B-9FED-90C5AE7F5654}"/>
          </ac:spMkLst>
        </pc:spChg>
        <pc:grpChg chg="add mod">
          <ac:chgData name="Thomas Nield" userId="e7924354f0a44a8c" providerId="LiveId" clId="{897D9D59-E6FF-4CC2-B9F3-88B896880BB0}" dt="2020-08-21T21:01:10.821" v="1754" actId="164"/>
          <ac:grpSpMkLst>
            <pc:docMk/>
            <pc:sldMk cId="2380280958" sldId="548"/>
            <ac:grpSpMk id="4" creationId="{87F5BD84-2535-42F1-B51B-BDE9C553E69F}"/>
          </ac:grpSpMkLst>
        </pc:grpChg>
        <pc:grpChg chg="mod">
          <ac:chgData name="Thomas Nield" userId="e7924354f0a44a8c" providerId="LiveId" clId="{897D9D59-E6FF-4CC2-B9F3-88B896880BB0}" dt="2020-08-21T20:45:15.844" v="621"/>
          <ac:grpSpMkLst>
            <pc:docMk/>
            <pc:sldMk cId="2380280958" sldId="548"/>
            <ac:grpSpMk id="5" creationId="{F4832F80-6029-4EFA-94A2-D6A8D7E3B4C6}"/>
          </ac:grpSpMkLst>
        </pc:grpChg>
        <pc:grpChg chg="add del mod">
          <ac:chgData name="Thomas Nield" userId="e7924354f0a44a8c" providerId="LiveId" clId="{897D9D59-E6FF-4CC2-B9F3-88B896880BB0}" dt="2020-08-21T20:47:26.287" v="895"/>
          <ac:grpSpMkLst>
            <pc:docMk/>
            <pc:sldMk cId="2380280958" sldId="548"/>
            <ac:grpSpMk id="112" creationId="{42A402E7-FEFD-4367-AAEF-FF9EE9AE8A6F}"/>
          </ac:grpSpMkLst>
        </pc:grpChg>
        <pc:grpChg chg="mod">
          <ac:chgData name="Thomas Nield" userId="e7924354f0a44a8c" providerId="LiveId" clId="{897D9D59-E6FF-4CC2-B9F3-88B896880BB0}" dt="2020-08-21T20:47:19.812" v="892"/>
          <ac:grpSpMkLst>
            <pc:docMk/>
            <pc:sldMk cId="2380280958" sldId="548"/>
            <ac:grpSpMk id="113" creationId="{92F00928-5FB1-4325-AFE0-F31831A7511B}"/>
          </ac:grpSpMkLst>
        </pc:grpChg>
        <pc:grpChg chg="add mod">
          <ac:chgData name="Thomas Nield" userId="e7924354f0a44a8c" providerId="LiveId" clId="{897D9D59-E6FF-4CC2-B9F3-88B896880BB0}" dt="2020-08-21T21:01:15.958" v="1755" actId="164"/>
          <ac:grpSpMkLst>
            <pc:docMk/>
            <pc:sldMk cId="2380280958" sldId="548"/>
            <ac:grpSpMk id="219" creationId="{78C6D326-FE37-4D41-91E4-5986399F1B66}"/>
          </ac:grpSpMkLst>
        </pc:grpChg>
        <pc:grpChg chg="mod">
          <ac:chgData name="Thomas Nield" userId="e7924354f0a44a8c" providerId="LiveId" clId="{897D9D59-E6FF-4CC2-B9F3-88B896880BB0}" dt="2020-08-21T20:48:03.176" v="910"/>
          <ac:grpSpMkLst>
            <pc:docMk/>
            <pc:sldMk cId="2380280958" sldId="548"/>
            <ac:grpSpMk id="220" creationId="{20A01EAA-9C3D-4B4F-8C31-E17F6E9B933A}"/>
          </ac:grpSpMkLst>
        </pc:grpChg>
        <pc:grpChg chg="add del mod">
          <ac:chgData name="Thomas Nield" userId="e7924354f0a44a8c" providerId="LiveId" clId="{897D9D59-E6FF-4CC2-B9F3-88B896880BB0}" dt="2020-08-21T20:50:24.679" v="932"/>
          <ac:grpSpMkLst>
            <pc:docMk/>
            <pc:sldMk cId="2380280958" sldId="548"/>
            <ac:grpSpMk id="332" creationId="{8045DE8F-B762-4B71-8AFC-4A195E4EBA6D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3" creationId="{6831E20C-2F60-444A-BBBF-611E27287528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6" creationId="{D2F2959F-0D48-4443-B2E5-CD0DED861161}"/>
          </ac:grpSpMkLst>
        </pc:grpChg>
        <pc:grpChg chg="add mod">
          <ac:chgData name="Thomas Nield" userId="e7924354f0a44a8c" providerId="LiveId" clId="{897D9D59-E6FF-4CC2-B9F3-88B896880BB0}" dt="2020-08-21T21:13:40.639" v="1861" actId="1076"/>
          <ac:grpSpMkLst>
            <pc:docMk/>
            <pc:sldMk cId="2380280958" sldId="548"/>
            <ac:grpSpMk id="444" creationId="{EC8DC09B-0965-4025-86DD-5AB071206BD8}"/>
          </ac:grpSpMkLst>
        </pc:grpChg>
        <pc:grpChg chg="add mod">
          <ac:chgData name="Thomas Nield" userId="e7924354f0a44a8c" providerId="LiveId" clId="{897D9D59-E6FF-4CC2-B9F3-88B896880BB0}" dt="2020-08-21T21:13:47.118" v="1864" actId="1076"/>
          <ac:grpSpMkLst>
            <pc:docMk/>
            <pc:sldMk cId="2380280958" sldId="548"/>
            <ac:grpSpMk id="445" creationId="{DF94A572-DEE3-40BC-B6B0-36C0EC637C5C}"/>
          </ac:grpSpMkLst>
        </pc:grpChg>
        <pc:grpChg chg="add mod">
          <ac:chgData name="Thomas Nield" userId="e7924354f0a44a8c" providerId="LiveId" clId="{897D9D59-E6FF-4CC2-B9F3-88B896880BB0}" dt="2020-08-21T21:13:54.146" v="1866" actId="1076"/>
          <ac:grpSpMkLst>
            <pc:docMk/>
            <pc:sldMk cId="2380280958" sldId="548"/>
            <ac:grpSpMk id="446" creationId="{1B5158FF-240C-460B-ADEC-91DF006CCAFD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7" creationId="{532CC5E3-6CE4-4346-8A15-9490A7EEC1A9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9" creationId="{4FF0AAAF-D1DA-4DC2-965F-C6B97738E651}"/>
          </ac:grpSpMkLst>
        </pc:grpChg>
        <pc:cxnChg chg="mod">
          <ac:chgData name="Thomas Nield" userId="e7924354f0a44a8c" providerId="LiveId" clId="{897D9D59-E6FF-4CC2-B9F3-88B896880BB0}" dt="2020-08-21T20:45:15.844" v="621"/>
          <ac:cxnSpMkLst>
            <pc:docMk/>
            <pc:sldMk cId="2380280958" sldId="548"/>
            <ac:cxnSpMk id="7" creationId="{E6BF0808-295F-4563-8D10-1D365AF84AF7}"/>
          </ac:cxnSpMkLst>
        </pc:cxnChg>
        <pc:cxnChg chg="add mod">
          <ac:chgData name="Thomas Nield" userId="e7924354f0a44a8c" providerId="LiveId" clId="{897D9D59-E6FF-4CC2-B9F3-88B896880BB0}" dt="2020-08-21T21:01:10.821" v="1754" actId="164"/>
          <ac:cxnSpMkLst>
            <pc:docMk/>
            <pc:sldMk cId="2380280958" sldId="548"/>
            <ac:cxnSpMk id="110" creationId="{009C8FEC-0C34-4C6E-81D4-D3642C624E8C}"/>
          </ac:cxnSpMkLst>
        </pc:cxnChg>
        <pc:cxnChg chg="mod">
          <ac:chgData name="Thomas Nield" userId="e7924354f0a44a8c" providerId="LiveId" clId="{897D9D59-E6FF-4CC2-B9F3-88B896880BB0}" dt="2020-08-21T20:47:19.812" v="892"/>
          <ac:cxnSpMkLst>
            <pc:docMk/>
            <pc:sldMk cId="2380280958" sldId="548"/>
            <ac:cxnSpMk id="115" creationId="{6C465AB9-B85A-48B2-B406-FC084472C2DA}"/>
          </ac:cxnSpMkLst>
        </pc:cxnChg>
        <pc:cxnChg chg="add del mod">
          <ac:chgData name="Thomas Nield" userId="e7924354f0a44a8c" providerId="LiveId" clId="{897D9D59-E6FF-4CC2-B9F3-88B896880BB0}" dt="2020-08-21T20:47:26.287" v="895"/>
          <ac:cxnSpMkLst>
            <pc:docMk/>
            <pc:sldMk cId="2380280958" sldId="548"/>
            <ac:cxnSpMk id="218" creationId="{DCD76033-FA85-402E-8A0C-14193EC89BCD}"/>
          </ac:cxnSpMkLst>
        </pc:cxnChg>
        <pc:cxnChg chg="mod">
          <ac:chgData name="Thomas Nield" userId="e7924354f0a44a8c" providerId="LiveId" clId="{897D9D59-E6FF-4CC2-B9F3-88B896880BB0}" dt="2020-08-21T20:49:08.252" v="918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add mod">
          <ac:chgData name="Thomas Nield" userId="e7924354f0a44a8c" providerId="LiveId" clId="{897D9D59-E6FF-4CC2-B9F3-88B896880BB0}" dt="2020-08-21T21:01:15.958" v="1755" actId="164"/>
          <ac:cxnSpMkLst>
            <pc:docMk/>
            <pc:sldMk cId="2380280958" sldId="548"/>
            <ac:cxnSpMk id="325" creationId="{CDE5A4EA-451A-41CD-BA88-890FD3B874EE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5" creationId="{8C993CA2-E78B-4909-ACC9-5D7641326B88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8" creationId="{A1FF24F8-6B1E-4610-B030-2D5B8C35409F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40" creationId="{86DCEDBA-03B8-4B54-B3BB-8C1778686B11}"/>
          </ac:cxnSpMkLst>
        </pc:cxnChg>
        <pc:cxnChg chg="mod">
          <ac:chgData name="Thomas Nield" userId="e7924354f0a44a8c" providerId="LiveId" clId="{897D9D59-E6FF-4CC2-B9F3-88B896880BB0}" dt="2020-08-21T21:14:39.946" v="1871" actId="14100"/>
          <ac:cxnSpMkLst>
            <pc:docMk/>
            <pc:sldMk cId="2380280958" sldId="548"/>
            <ac:cxnSpMk id="448" creationId="{DD31257E-6720-42BA-99D1-1C0AB418802E}"/>
          </ac:cxnSpMkLst>
        </pc:cxnChg>
        <pc:cxnChg chg="mod">
          <ac:chgData name="Thomas Nield" userId="e7924354f0a44a8c" providerId="LiveId" clId="{897D9D59-E6FF-4CC2-B9F3-88B896880BB0}" dt="2020-08-21T21:14:35.752" v="1870" actId="14100"/>
          <ac:cxnSpMkLst>
            <pc:docMk/>
            <pc:sldMk cId="2380280958" sldId="548"/>
            <ac:cxnSpMk id="451" creationId="{8306A455-00CB-45A5-9B9B-D06305BEE433}"/>
          </ac:cxnSpMkLst>
        </pc:cxnChg>
      </pc:sldChg>
    </pc:docChg>
  </pc:docChgLst>
  <pc:docChgLst>
    <pc:chgData name="Thomas Nield" userId="e7924354f0a44a8c" providerId="LiveId" clId="{CC62E783-3E42-4BC2-8039-3A7CA135F3DC}"/>
    <pc:docChg chg="modSld">
      <pc:chgData name="Thomas Nield" userId="e7924354f0a44a8c" providerId="LiveId" clId="{CC62E783-3E42-4BC2-8039-3A7CA135F3DC}" dt="2019-09-18T16:13:33.565" v="31" actId="20577"/>
      <pc:docMkLst>
        <pc:docMk/>
      </pc:docMkLst>
      <pc:sldChg chg="addSp delSp modSp">
        <pc:chgData name="Thomas Nield" userId="e7924354f0a44a8c" providerId="LiveId" clId="{CC62E783-3E42-4BC2-8039-3A7CA135F3DC}" dt="2019-09-18T12:37:21.237" v="1"/>
        <pc:sldMkLst>
          <pc:docMk/>
          <pc:sldMk cId="2471807738" sldId="256"/>
        </pc:sldMkLst>
        <pc:graphicFrameChg chg="add del mod">
          <ac:chgData name="Thomas Nield" userId="e7924354f0a44a8c" providerId="LiveId" clId="{CC62E783-3E42-4BC2-8039-3A7CA135F3DC}" dt="2019-09-18T12:37:21.237" v="1"/>
          <ac:graphicFrameMkLst>
            <pc:docMk/>
            <pc:sldMk cId="2471807738" sldId="256"/>
            <ac:graphicFrameMk id="4" creationId="{32B0A941-A6AD-41DC-A677-F10F6CBB2E65}"/>
          </ac:graphicFrameMkLst>
        </pc:graphicFrameChg>
      </pc:sldChg>
      <pc:sldChg chg="modSp">
        <pc:chgData name="Thomas Nield" userId="e7924354f0a44a8c" providerId="LiveId" clId="{CC62E783-3E42-4BC2-8039-3A7CA135F3DC}" dt="2019-09-18T16:13:28.889" v="21" actId="20577"/>
        <pc:sldMkLst>
          <pc:docMk/>
          <pc:sldMk cId="4064432144" sldId="579"/>
        </pc:sldMkLst>
        <pc:spChg chg="mod">
          <ac:chgData name="Thomas Nield" userId="e7924354f0a44a8c" providerId="LiveId" clId="{CC62E783-3E42-4BC2-8039-3A7CA135F3DC}" dt="2019-09-18T16:13:28.889" v="21" actId="20577"/>
          <ac:spMkLst>
            <pc:docMk/>
            <pc:sldMk cId="4064432144" sldId="579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6:13:33.565" v="31" actId="20577"/>
        <pc:sldMkLst>
          <pc:docMk/>
          <pc:sldMk cId="3526647482" sldId="582"/>
        </pc:sldMkLst>
        <pc:spChg chg="mod">
          <ac:chgData name="Thomas Nield" userId="e7924354f0a44a8c" providerId="LiveId" clId="{CC62E783-3E42-4BC2-8039-3A7CA135F3DC}" dt="2019-09-18T16:13:33.565" v="31" actId="20577"/>
          <ac:spMkLst>
            <pc:docMk/>
            <pc:sldMk cId="3526647482" sldId="582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4:00:29.174" v="9" actId="20577"/>
        <pc:sldMkLst>
          <pc:docMk/>
          <pc:sldMk cId="2992432599" sldId="612"/>
        </pc:sldMkLst>
        <pc:spChg chg="mod">
          <ac:chgData name="Thomas Nield" userId="e7924354f0a44a8c" providerId="LiveId" clId="{CC62E783-3E42-4BC2-8039-3A7CA135F3DC}" dt="2019-09-18T14:00:29.174" v="9" actId="20577"/>
          <ac:spMkLst>
            <pc:docMk/>
            <pc:sldMk cId="2992432599" sldId="612"/>
            <ac:spMk id="3" creationId="{3E63591B-2D34-4B04-9F9B-783567674457}"/>
          </ac:spMkLst>
        </pc:spChg>
      </pc:sldChg>
    </pc:docChg>
  </pc:docChgLst>
  <pc:docChgLst>
    <pc:chgData name="Thomas Nield" userId="e7924354f0a44a8c" providerId="LiveId" clId="{6E31FF1E-003B-421A-8E4B-5FDD72F2EBCC}"/>
    <pc:docChg chg="undo redo custSel modSld">
      <pc:chgData name="Thomas Nield" userId="e7924354f0a44a8c" providerId="LiveId" clId="{6E31FF1E-003B-421A-8E4B-5FDD72F2EBCC}" dt="2020-09-25T20:36:11.364" v="680" actId="1076"/>
      <pc:docMkLst>
        <pc:docMk/>
      </pc:docMkLst>
      <pc:sldChg chg="addSp delSp modSp mod">
        <pc:chgData name="Thomas Nield" userId="e7924354f0a44a8c" providerId="LiveId" clId="{6E31FF1E-003B-421A-8E4B-5FDD72F2EBCC}" dt="2020-09-25T20:36:11.364" v="680" actId="1076"/>
        <pc:sldMkLst>
          <pc:docMk/>
          <pc:sldMk cId="1884462874" sldId="588"/>
        </pc:sldMkLst>
        <pc:spChg chg="mod">
          <ac:chgData name="Thomas Nield" userId="e7924354f0a44a8c" providerId="LiveId" clId="{6E31FF1E-003B-421A-8E4B-5FDD72F2EBCC}" dt="2020-09-25T20:17:17.658" v="644" actId="20577"/>
          <ac:spMkLst>
            <pc:docMk/>
            <pc:sldMk cId="1884462874" sldId="588"/>
            <ac:spMk id="3" creationId="{C9CDA425-DE07-4C5A-A7DA-01337F2F69F5}"/>
          </ac:spMkLst>
        </pc:spChg>
        <pc:spChg chg="add del mod topLvl">
          <ac:chgData name="Thomas Nield" userId="e7924354f0a44a8c" providerId="LiveId" clId="{6E31FF1E-003B-421A-8E4B-5FDD72F2EBCC}" dt="2020-09-25T20:04:58.109" v="494" actId="478"/>
          <ac:spMkLst>
            <pc:docMk/>
            <pc:sldMk cId="1884462874" sldId="588"/>
            <ac:spMk id="6" creationId="{DDBFB84D-D749-43D7-8E1E-BB71CC99A4A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" creationId="{8DCF420A-D102-4EE2-A5A5-09C68DB1AB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" creationId="{B4EEA32C-1A5A-4F88-9839-D69545D2B72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9" creationId="{E1007886-FF87-411F-A20C-6234984AEFB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0" creationId="{A4E16EDE-0FC1-4B21-8179-BE03B6FEC76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1" creationId="{72C34717-6024-4C93-B5D4-2D9AE11F2E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2" creationId="{E871C12C-744F-40A1-A8ED-99AFCBF10C6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3" creationId="{31384DAC-9B2C-49FC-A8D6-641AAC3B09F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4" creationId="{403686E2-D675-4D44-B6A1-5783A143FF7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5" creationId="{BD327737-993E-4F8B-9479-EDCDB926072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6" creationId="{F257BFFC-2160-44E8-8105-390960B509E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7" creationId="{61181ED2-AF57-4992-AF65-0DC41DCF3DE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8" creationId="{C0C7BA43-1995-4CCC-BB9F-F3B67A86A7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9" creationId="{75E842B3-5CF9-41A7-B3D3-1A91CA4DCD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0" creationId="{23F6321D-1964-41CD-BD5C-105EC73641D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1" creationId="{214FDCA9-C1F4-4FFD-B1C7-C8921965B3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2" creationId="{41EC980D-3016-4BFE-93C3-D43DF4B065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3" creationId="{25BE36BB-2191-4C7C-9E8A-10AFB10EE66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4" creationId="{08501A12-8B80-4632-BF3D-4B6B82098E6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5" creationId="{FDF3C2BD-3988-4F50-BFB9-DCE3CB3D517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6" creationId="{739D3733-25A3-4C86-A081-47570E2BF68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7" creationId="{5EC8D7EE-49FC-4CFD-8A17-DF06075593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8" creationId="{F7B19266-3219-437C-870B-81EC537890A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9" creationId="{F0B91C41-CDFA-4997-9412-74D28EFB8D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0" creationId="{F3C57E03-0044-4443-8F4D-FB1F6D5FB7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1" creationId="{DF03F861-7FE9-4C3E-9B4D-2D15D8ED76E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2" creationId="{B17026A8-1BFF-4DE8-AC0E-DFAB2425E78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3" creationId="{C7C946BE-C4B8-4D79-BC50-7AFBBED0EEAF}"/>
          </ac:spMkLst>
        </pc:spChg>
        <pc:spChg chg="mod">
          <ac:chgData name="Thomas Nield" userId="e7924354f0a44a8c" providerId="LiveId" clId="{6E31FF1E-003B-421A-8E4B-5FDD72F2EBCC}" dt="2020-09-25T19:53:51.701" v="392" actId="1076"/>
          <ac:spMkLst>
            <pc:docMk/>
            <pc:sldMk cId="1884462874" sldId="588"/>
            <ac:spMk id="34" creationId="{06827BD1-4643-4C76-8C09-68620944709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5" creationId="{A757B5F7-77A2-4645-B8E5-83F54014B63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6" creationId="{B22BA79A-8FCB-4F4F-8FFD-62210EBDCCE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7" creationId="{657F2CCF-F308-439F-88B0-F79D1B06E6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8" creationId="{305B6955-DF07-4646-B918-B26F23C6E93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9" creationId="{E5D7F2F2-F39F-4340-9658-14481CB6521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0" creationId="{9F01127D-435F-43DC-83D3-5E488B2A0A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1" creationId="{EA4C2970-E586-4FBB-B17A-AEF973B5066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2" creationId="{74708CF1-7A54-45C1-87E6-3226934EE14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3" creationId="{6EA29CC3-3839-4DDD-AB92-14333E2733EE}"/>
          </ac:spMkLst>
        </pc:spChg>
        <pc:spChg chg="del mod">
          <ac:chgData name="Thomas Nield" userId="e7924354f0a44a8c" providerId="LiveId" clId="{6E31FF1E-003B-421A-8E4B-5FDD72F2EBCC}" dt="2020-09-25T20:04:56.593" v="493" actId="478"/>
          <ac:spMkLst>
            <pc:docMk/>
            <pc:sldMk cId="1884462874" sldId="588"/>
            <ac:spMk id="44" creationId="{4C7EEEFF-1CCC-484F-B581-09DC78E991D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9" creationId="{FBF6B275-0AD1-4913-BBC1-71644DC1EDD8}"/>
          </ac:spMkLst>
        </pc:spChg>
        <pc:spChg chg="mod ord">
          <ac:chgData name="Thomas Nield" userId="e7924354f0a44a8c" providerId="LiveId" clId="{6E31FF1E-003B-421A-8E4B-5FDD72F2EBCC}" dt="2020-09-25T20:24:36.203" v="671" actId="1076"/>
          <ac:spMkLst>
            <pc:docMk/>
            <pc:sldMk cId="1884462874" sldId="588"/>
            <ac:spMk id="51" creationId="{CE3AF0DB-762A-4982-AA94-B78AD2E5999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2" creationId="{2F6F58FD-41C8-4926-9AFF-39FC917767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3" creationId="{DE0FE7F4-C3B7-448D-978B-37C0D767CA9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4" creationId="{1DD7774C-8FF5-421F-9F3C-19997A4F34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5" creationId="{76AD3480-A8B7-46A4-B108-ADD7169CEB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6" creationId="{A1D289FB-038E-4996-9A16-8DE21F6CF86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7" creationId="{1345C726-D59E-4A61-BC8E-7CF5838EAAD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8" creationId="{B6CD8310-D58C-4894-ABD9-7192F50098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9" creationId="{FFBF981D-7C08-4341-A8DB-12083C55457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0" creationId="{AD6EBDD1-3F8F-423A-8C41-1870A3703FC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1" creationId="{F1E4A493-BE2E-4E15-833A-F344BB4CD6D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2" creationId="{39FE8120-937C-4F5E-A45F-1611D4101834}"/>
          </ac:spMkLst>
        </pc:spChg>
        <pc:spChg chg="mod">
          <ac:chgData name="Thomas Nield" userId="e7924354f0a44a8c" providerId="LiveId" clId="{6E31FF1E-003B-421A-8E4B-5FDD72F2EBCC}" dt="2020-09-25T20:24:24.227" v="666" actId="1076"/>
          <ac:spMkLst>
            <pc:docMk/>
            <pc:sldMk cId="1884462874" sldId="588"/>
            <ac:spMk id="63" creationId="{E295E4B0-9FC1-47DC-8C8B-4B7E974AA6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4" creationId="{A6A6D735-89B7-4C6C-8E7F-DEF654A09FA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5" creationId="{7EB79621-70DB-43AB-B9BD-3F42DA87018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6" creationId="{ABC20A75-1F0E-4CBC-ACF5-5F1D7D12BC1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7" creationId="{39475674-FE79-4300-A9C4-820616EA804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8" creationId="{F8FBE7E6-DBC1-4623-8477-440D3150F3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9" creationId="{F8039EEA-DEB9-4235-8A4A-F5CA3DA9340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0" creationId="{60A6AB54-4AEC-4C80-AB30-B81E2647651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1" creationId="{249DB7E0-50F3-4C8F-8AAC-B49556A9487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2" creationId="{20B90DAB-1C81-4015-B00D-294331A1238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3" creationId="{50257F28-179B-4A35-A8AA-664BA32FBE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4" creationId="{7DC3A38B-FA7C-458F-92F8-96C94B051A7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5" creationId="{F7267FA6-238A-4758-8968-4C19D58AE9D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6" creationId="{D3C7AFC2-1892-4D4F-98EB-F4581BE4A05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7" creationId="{ADAC5D13-1AE3-4312-97E0-DA03B8D4789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8" creationId="{A3BA005C-D9D4-4B28-B50E-6F154D54384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9" creationId="{B63AB742-020C-43C6-B4E2-B63E76DA9C2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0" creationId="{1C2D6423-94D6-4417-A6C9-B85C94E1A63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1" creationId="{1C565990-14FF-4659-9D2E-9A54463E021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2" creationId="{1EC25E7A-79BD-43E0-957C-D6726198517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3" creationId="{6391E7C9-ADD8-44B8-9C66-BE986FA539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4" creationId="{C02B859D-7F9E-4E77-8E5D-A545091F08F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5" creationId="{FE0AB27C-2B69-4DF2-BFCE-925BF35DF5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6" creationId="{2BA90F1A-CCD7-4322-8283-33781E74C55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7" creationId="{CC027234-6C2B-4026-83A4-508CC23FAD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8" creationId="{AA86BDD8-92F5-40FD-A8B7-C12A211A415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9" creationId="{96F7781B-BC9F-4EE4-A2B2-EA7DE6BA3FEB}"/>
          </ac:spMkLst>
        </pc:spChg>
        <pc:spChg chg="add del mod">
          <ac:chgData name="Thomas Nield" userId="e7924354f0a44a8c" providerId="LiveId" clId="{6E31FF1E-003B-421A-8E4B-5FDD72F2EBCC}" dt="2020-09-25T19:49:38.377" v="353" actId="478"/>
          <ac:spMkLst>
            <pc:docMk/>
            <pc:sldMk cId="1884462874" sldId="588"/>
            <ac:spMk id="92" creationId="{5EAAB899-9127-45C4-AE0F-24931000BF0A}"/>
          </ac:spMkLst>
        </pc:spChg>
        <pc:spChg chg="add mod">
          <ac:chgData name="Thomas Nield" userId="e7924354f0a44a8c" providerId="LiveId" clId="{6E31FF1E-003B-421A-8E4B-5FDD72F2EBCC}" dt="2020-09-25T20:36:11.364" v="680" actId="1076"/>
          <ac:spMkLst>
            <pc:docMk/>
            <pc:sldMk cId="1884462874" sldId="588"/>
            <ac:spMk id="94" creationId="{D7E5E69B-70C0-42BA-9047-F8949F5265D3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72" creationId="{4ABE0AB4-7CE7-4378-8C27-201B4E10F705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86" creationId="{911A43F4-63DB-4B99-BFA3-44F25A17F30B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201" creationId="{BABB203B-037F-4AFF-A2ED-7C1D8A74A18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4" creationId="{315364EF-1D3D-4438-B09A-1D98EDD08DC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5" creationId="{E962A73E-CBD2-41C4-97E9-5C65358094F6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6" creationId="{FA1DF71F-792A-449E-A011-54C055CD6AA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7" creationId="{1AB2B897-2E70-4B3C-B4B9-FCE1A5456D9D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8" creationId="{2BA271E1-4974-4370-88F2-F4D60E4CEEF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9" creationId="{6F95CABE-DA7B-4747-9C9E-A87D30FB7BC8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0" creationId="{A74CB36A-BCFA-4807-9F81-ABA144F3A2C3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1" creationId="{9671EF5D-E72D-47D6-8AAA-7BADDB71FD3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2" creationId="{0F7A6F89-31DC-49CB-BA3B-8C583F64D63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3" creationId="{ABEDC8F0-A986-42FD-9596-F97384C1FCD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4" creationId="{15496318-D48E-4D3B-8AF3-93DAA9A5ED7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5" creationId="{C931B091-0792-4E79-9F48-6C26BBEC62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6" creationId="{E64CCDCE-5A04-48B8-843B-AD71F56647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7" creationId="{E0BE103B-C929-40F0-8459-9A96965B4E7A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8" creationId="{1642827D-40AD-4E42-BE53-11CAFB84DAA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9" creationId="{48ED119D-9480-4143-B4E7-36C32977B93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0" creationId="{304797A3-A1D0-46A3-AB58-ED6A3E1BAF6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1" creationId="{EB68BD9F-DCED-4498-A79A-5194C2883AE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2" creationId="{1C15FEBE-67F9-4FF3-89F3-8A7AAED19AD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3" creationId="{89078D46-1966-4E14-A8EF-A550D928F2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4" creationId="{EB642D0F-6B29-402E-931F-CA17B4428FB4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5" creationId="{4722719F-F0F6-404D-8BF9-E0AE841570E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6" creationId="{C17405F4-2150-4ADF-85C2-92D873CAC5A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7" creationId="{60767450-2AA5-4788-8A37-EF5BAFF3D0A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8" creationId="{65D36625-C10F-4DEF-9983-ABAFFC7A28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9" creationId="{8DADC8FE-9921-4FE4-95DE-E6A1825D7DF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0" creationId="{6CB01A4E-4B08-4BB0-8F74-9D62BC24300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1" creationId="{6893E407-C423-482B-B7A6-C30DFAF5C85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2" creationId="{7638D3F1-FE92-4CC9-BAF1-1E77944D34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3" creationId="{7EA2AFFF-80C7-4569-86B3-801264715A0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4" creationId="{9CFB6C15-45CC-404E-8BE8-2D446F25D3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5" creationId="{D8A98E9F-304B-4159-B252-34004478876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6" creationId="{380C2539-78E1-4BE8-8EB4-D0DE1A352F9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7" creationId="{4831DCCB-8A39-41E1-A76F-E564B5919FA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8" creationId="{0299C9D6-E46F-4233-BDAE-88DE1AC4F52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9" creationId="{C486DE34-E1F3-4A58-A887-A2CCEE8B9B9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40" creationId="{70BFD90F-F251-4E9B-90EC-22CCB9428AC8}"/>
          </ac:spMkLst>
        </pc:spChg>
        <pc:spChg chg="add del mod">
          <ac:chgData name="Thomas Nield" userId="e7924354f0a44a8c" providerId="LiveId" clId="{6E31FF1E-003B-421A-8E4B-5FDD72F2EBCC}" dt="2020-09-25T20:17:58.419" v="662" actId="478"/>
          <ac:spMkLst>
            <pc:docMk/>
            <pc:sldMk cId="1884462874" sldId="588"/>
            <ac:spMk id="243" creationId="{E99F2E3E-0942-4B8C-A89E-C36E25105A23}"/>
          </ac:spMkLst>
        </pc:spChg>
        <pc:spChg chg="add del mod">
          <ac:chgData name="Thomas Nield" userId="e7924354f0a44a8c" providerId="LiveId" clId="{6E31FF1E-003B-421A-8E4B-5FDD72F2EBCC}" dt="2020-09-25T20:17:40.107" v="651" actId="478"/>
          <ac:spMkLst>
            <pc:docMk/>
            <pc:sldMk cId="1884462874" sldId="588"/>
            <ac:spMk id="249" creationId="{239C91A2-42D4-4C28-92F4-508200648F11}"/>
          </ac:spMkLst>
        </pc:spChg>
        <pc:spChg chg="add del mod">
          <ac:chgData name="Thomas Nield" userId="e7924354f0a44a8c" providerId="LiveId" clId="{6E31FF1E-003B-421A-8E4B-5FDD72F2EBCC}" dt="2020-09-25T20:17:44.765" v="655" actId="478"/>
          <ac:spMkLst>
            <pc:docMk/>
            <pc:sldMk cId="1884462874" sldId="588"/>
            <ac:spMk id="253" creationId="{580CD9BC-9D72-440C-82C2-6A59BAFDA9A7}"/>
          </ac:spMkLst>
        </pc:spChg>
        <pc:spChg chg="add del mod">
          <ac:chgData name="Thomas Nield" userId="e7924354f0a44a8c" providerId="LiveId" clId="{6E31FF1E-003B-421A-8E4B-5FDD72F2EBCC}" dt="2020-09-25T20:17:37.908" v="650" actId="478"/>
          <ac:spMkLst>
            <pc:docMk/>
            <pc:sldMk cId="1884462874" sldId="588"/>
            <ac:spMk id="257" creationId="{3F0B0D7B-67D4-48FE-A8A1-CA876DC2A8EE}"/>
          </ac:spMkLst>
        </pc:spChg>
        <pc:grpChg chg="add del mod">
          <ac:chgData name="Thomas Nield" userId="e7924354f0a44a8c" providerId="LiveId" clId="{6E31FF1E-003B-421A-8E4B-5FDD72F2EBCC}" dt="2020-09-25T20:04:58.109" v="494" actId="478"/>
          <ac:grpSpMkLst>
            <pc:docMk/>
            <pc:sldMk cId="1884462874" sldId="588"/>
            <ac:grpSpMk id="4" creationId="{7BD7A5DD-EF75-48E9-8085-C761A342EF5F}"/>
          </ac:grpSpMkLst>
        </pc:grpChg>
        <pc:grpChg chg="mod topLvl">
          <ac:chgData name="Thomas Nield" userId="e7924354f0a44a8c" providerId="LiveId" clId="{6E31FF1E-003B-421A-8E4B-5FDD72F2EBCC}" dt="2020-09-25T20:17:02.362" v="615" actId="1076"/>
          <ac:grpSpMkLst>
            <pc:docMk/>
            <pc:sldMk cId="1884462874" sldId="588"/>
            <ac:grpSpMk id="5" creationId="{15B366AB-6AB9-4D1C-95F5-9CDBA97E49FF}"/>
          </ac:grpSpMkLst>
        </pc:grpChg>
        <pc:grpChg chg="add mod">
          <ac:chgData name="Thomas Nield" userId="e7924354f0a44a8c" providerId="LiveId" clId="{6E31FF1E-003B-421A-8E4B-5FDD72F2EBCC}" dt="2020-09-25T20:24:36.219" v="672" actId="1076"/>
          <ac:grpSpMkLst>
            <pc:docMk/>
            <pc:sldMk cId="1884462874" sldId="588"/>
            <ac:grpSpMk id="47" creationId="{4534E91E-2CA8-4681-99C4-FBA06A6CF1D8}"/>
          </ac:grpSpMkLst>
        </pc:grpChg>
        <pc:grpChg chg="mod">
          <ac:chgData name="Thomas Nield" userId="e7924354f0a44a8c" providerId="LiveId" clId="{6E31FF1E-003B-421A-8E4B-5FDD72F2EBCC}" dt="2020-09-25T19:48:51.387" v="274"/>
          <ac:grpSpMkLst>
            <pc:docMk/>
            <pc:sldMk cId="1884462874" sldId="588"/>
            <ac:grpSpMk id="48" creationId="{2D020D18-4780-471E-B4C2-ED2BE069FD48}"/>
          </ac:grpSpMkLst>
        </pc:grpChg>
        <pc:grpChg chg="add del mod">
          <ac:chgData name="Thomas Nield" userId="e7924354f0a44a8c" providerId="LiveId" clId="{6E31FF1E-003B-421A-8E4B-5FDD72F2EBCC}" dt="2020-09-25T20:17:55.788" v="661" actId="478"/>
          <ac:grpSpMkLst>
            <pc:docMk/>
            <pc:sldMk cId="1884462874" sldId="588"/>
            <ac:grpSpMk id="203" creationId="{FB57EF83-0F3C-4A25-B706-E9AE9CF9F5BB}"/>
          </ac:grpSpMkLst>
        </pc:grpChg>
        <pc:cxnChg chg="mod">
          <ac:chgData name="Thomas Nield" userId="e7924354f0a44a8c" providerId="LiveId" clId="{6E31FF1E-003B-421A-8E4B-5FDD72F2EBCC}" dt="2020-09-25T19:53:48.944" v="390" actId="14100"/>
          <ac:cxnSpMkLst>
            <pc:docMk/>
            <pc:sldMk cId="1884462874" sldId="588"/>
            <ac:cxnSpMk id="45" creationId="{71887784-2FEC-4EAC-9918-6174C2F8A2C5}"/>
          </ac:cxnSpMkLst>
        </pc:cxnChg>
        <pc:cxnChg chg="mod">
          <ac:chgData name="Thomas Nield" userId="e7924354f0a44a8c" providerId="LiveId" clId="{6E31FF1E-003B-421A-8E4B-5FDD72F2EBCC}" dt="2020-09-25T20:06:44.150" v="496" actId="14100"/>
          <ac:cxnSpMkLst>
            <pc:docMk/>
            <pc:sldMk cId="1884462874" sldId="588"/>
            <ac:cxnSpMk id="46" creationId="{3757C8E8-A59E-4E95-832C-C0958E9B0786}"/>
          </ac:cxnSpMkLst>
        </pc:cxnChg>
        <pc:cxnChg chg="mod">
          <ac:chgData name="Thomas Nield" userId="e7924354f0a44a8c" providerId="LiveId" clId="{6E31FF1E-003B-421A-8E4B-5FDD72F2EBCC}" dt="2020-09-25T19:52:57.139" v="381" actId="14100"/>
          <ac:cxnSpMkLst>
            <pc:docMk/>
            <pc:sldMk cId="1884462874" sldId="588"/>
            <ac:cxnSpMk id="50" creationId="{907CC3AF-96FC-4F67-A52B-63AA48BDD49D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0" creationId="{D80998CA-0BE4-4097-8CD6-EF4C6E2FA66F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1" creationId="{D73E4684-567D-41AD-B7C8-B2C1620EE8BF}"/>
          </ac:cxnSpMkLst>
        </pc:cxnChg>
        <pc:cxnChg chg="add del mod">
          <ac:chgData name="Thomas Nield" userId="e7924354f0a44a8c" providerId="LiveId" clId="{6E31FF1E-003B-421A-8E4B-5FDD72F2EBCC}" dt="2020-09-25T19:54:28.159" v="395" actId="478"/>
          <ac:cxnSpMkLst>
            <pc:docMk/>
            <pc:sldMk cId="1884462874" sldId="588"/>
            <ac:cxnSpMk id="93" creationId="{D2953326-D8DD-46EB-A4F1-8C6636464904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5" creationId="{6C85185D-ABF7-4AF7-B5B9-D38EADBBA17F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7" creationId="{63F1E143-23AE-4234-94BC-CFA156ECEEA6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1" creationId="{93E9B91A-7B8F-456D-A86B-548D32A93A5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2" creationId="{151422DE-3CB8-4644-8AB9-B1C5F238BB7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14" creationId="{EA5CFEAE-15C9-478D-8680-9D9DF1641766}"/>
          </ac:cxnSpMkLst>
        </pc:cxnChg>
        <pc:cxnChg chg="add del mod">
          <ac:chgData name="Thomas Nield" userId="e7924354f0a44a8c" providerId="LiveId" clId="{6E31FF1E-003B-421A-8E4B-5FDD72F2EBCC}" dt="2020-09-25T20:01:46.136" v="460" actId="478"/>
          <ac:cxnSpMkLst>
            <pc:docMk/>
            <pc:sldMk cId="1884462874" sldId="588"/>
            <ac:cxnSpMk id="119" creationId="{256BCB48-AEB4-4D7A-80B6-40EAE3D95BA6}"/>
          </ac:cxnSpMkLst>
        </pc:cxnChg>
        <pc:cxnChg chg="add del mod">
          <ac:chgData name="Thomas Nield" userId="e7924354f0a44a8c" providerId="LiveId" clId="{6E31FF1E-003B-421A-8E4B-5FDD72F2EBCC}" dt="2020-09-25T20:01:47.465" v="462" actId="478"/>
          <ac:cxnSpMkLst>
            <pc:docMk/>
            <pc:sldMk cId="1884462874" sldId="588"/>
            <ac:cxnSpMk id="120" creationId="{A8C1CD3A-B71A-4D9B-878B-73091B0B2E2E}"/>
          </ac:cxnSpMkLst>
        </pc:cxnChg>
        <pc:cxnChg chg="add del mod">
          <ac:chgData name="Thomas Nield" userId="e7924354f0a44a8c" providerId="LiveId" clId="{6E31FF1E-003B-421A-8E4B-5FDD72F2EBCC}" dt="2020-09-25T20:01:46.980" v="461" actId="478"/>
          <ac:cxnSpMkLst>
            <pc:docMk/>
            <pc:sldMk cId="1884462874" sldId="588"/>
            <ac:cxnSpMk id="121" creationId="{08070BA3-5D8A-4FDB-99BA-F2FD4761B13D}"/>
          </ac:cxnSpMkLst>
        </pc:cxnChg>
        <pc:cxnChg chg="add del mod">
          <ac:chgData name="Thomas Nield" userId="e7924354f0a44a8c" providerId="LiveId" clId="{6E31FF1E-003B-421A-8E4B-5FDD72F2EBCC}" dt="2020-09-25T20:07:34.823" v="506" actId="478"/>
          <ac:cxnSpMkLst>
            <pc:docMk/>
            <pc:sldMk cId="1884462874" sldId="588"/>
            <ac:cxnSpMk id="122" creationId="{43F0C5F0-5582-4D15-833F-06FDAAD952E2}"/>
          </ac:cxnSpMkLst>
        </pc:cxnChg>
        <pc:cxnChg chg="add del mod">
          <ac:chgData name="Thomas Nield" userId="e7924354f0a44a8c" providerId="LiveId" clId="{6E31FF1E-003B-421A-8E4B-5FDD72F2EBCC}" dt="2020-09-25T20:07:39.276" v="509" actId="478"/>
          <ac:cxnSpMkLst>
            <pc:docMk/>
            <pc:sldMk cId="1884462874" sldId="588"/>
            <ac:cxnSpMk id="125" creationId="{1B1043BA-D9E1-449E-AE92-960537C57F64}"/>
          </ac:cxnSpMkLst>
        </pc:cxnChg>
        <pc:cxnChg chg="add del mod">
          <ac:chgData name="Thomas Nield" userId="e7924354f0a44a8c" providerId="LiveId" clId="{6E31FF1E-003B-421A-8E4B-5FDD72F2EBCC}" dt="2020-09-25T20:07:36.363" v="508" actId="478"/>
          <ac:cxnSpMkLst>
            <pc:docMk/>
            <pc:sldMk cId="1884462874" sldId="588"/>
            <ac:cxnSpMk id="138" creationId="{23537263-6283-434E-AA74-F753B7C8A8B2}"/>
          </ac:cxnSpMkLst>
        </pc:cxnChg>
        <pc:cxnChg chg="add del mod">
          <ac:chgData name="Thomas Nield" userId="e7924354f0a44a8c" providerId="LiveId" clId="{6E31FF1E-003B-421A-8E4B-5FDD72F2EBCC}" dt="2020-09-25T20:07:41.696" v="512" actId="478"/>
          <ac:cxnSpMkLst>
            <pc:docMk/>
            <pc:sldMk cId="1884462874" sldId="588"/>
            <ac:cxnSpMk id="141" creationId="{08E6C710-A2B8-432C-887F-71E4308DC315}"/>
          </ac:cxnSpMkLst>
        </pc:cxnChg>
        <pc:cxnChg chg="add del mod">
          <ac:chgData name="Thomas Nield" userId="e7924354f0a44a8c" providerId="LiveId" clId="{6E31FF1E-003B-421A-8E4B-5FDD72F2EBCC}" dt="2020-09-25T20:07:35.799" v="507" actId="478"/>
          <ac:cxnSpMkLst>
            <pc:docMk/>
            <pc:sldMk cId="1884462874" sldId="588"/>
            <ac:cxnSpMk id="142" creationId="{04A99A49-E07E-4FF1-A069-B0FABCE12E7A}"/>
          </ac:cxnSpMkLst>
        </pc:cxnChg>
        <pc:cxnChg chg="add del mod">
          <ac:chgData name="Thomas Nield" userId="e7924354f0a44a8c" providerId="LiveId" clId="{6E31FF1E-003B-421A-8E4B-5FDD72F2EBCC}" dt="2020-09-25T20:07:40.816" v="511" actId="478"/>
          <ac:cxnSpMkLst>
            <pc:docMk/>
            <pc:sldMk cId="1884462874" sldId="588"/>
            <ac:cxnSpMk id="144" creationId="{6EE8A88D-8529-491F-B69A-F81F12DBD41A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57" creationId="{3C0F32AA-DCC2-4F35-993C-49493973D6E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61" creationId="{F8341679-4A04-429D-872C-ABC9A8E3B90E}"/>
          </ac:cxnSpMkLst>
        </pc:cxnChg>
        <pc:cxnChg chg="add del mod">
          <ac:chgData name="Thomas Nield" userId="e7924354f0a44a8c" providerId="LiveId" clId="{6E31FF1E-003B-421A-8E4B-5FDD72F2EBCC}" dt="2020-09-25T20:07:39.934" v="510" actId="478"/>
          <ac:cxnSpMkLst>
            <pc:docMk/>
            <pc:sldMk cId="1884462874" sldId="588"/>
            <ac:cxnSpMk id="169" creationId="{027004E5-B299-4332-A6E2-BCE0F2D5B375}"/>
          </ac:cxnSpMkLst>
        </pc:cxnChg>
        <pc:cxnChg chg="add del mod">
          <ac:chgData name="Thomas Nield" userId="e7924354f0a44a8c" providerId="LiveId" clId="{6E31FF1E-003B-421A-8E4B-5FDD72F2EBCC}" dt="2020-09-25T20:11:47.540" v="553" actId="478"/>
          <ac:cxnSpMkLst>
            <pc:docMk/>
            <pc:sldMk cId="1884462874" sldId="588"/>
            <ac:cxnSpMk id="178" creationId="{8FB7A47B-31A2-4ACE-AA67-EF6F248AC3F4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79" creationId="{F8A39643-014F-4AA9-82F8-EFC7553CACD7}"/>
          </ac:cxnSpMkLst>
        </pc:cxnChg>
        <pc:cxnChg chg="add del mod">
          <ac:chgData name="Thomas Nield" userId="e7924354f0a44a8c" providerId="LiveId" clId="{6E31FF1E-003B-421A-8E4B-5FDD72F2EBCC}" dt="2020-09-25T20:11:46.654" v="552" actId="478"/>
          <ac:cxnSpMkLst>
            <pc:docMk/>
            <pc:sldMk cId="1884462874" sldId="588"/>
            <ac:cxnSpMk id="180" creationId="{3D094DDD-F9FE-4992-9CA7-3E30DCF01518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2" creationId="{3A04F3CD-DBF7-412D-958C-4779FE66C6D3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3" creationId="{0AAACC14-3ACF-4249-A273-4DF0CA04F2FF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8" creationId="{85FFCB61-06AA-4888-8F0A-366813B7F400}"/>
          </ac:cxnSpMkLst>
        </pc:cxnChg>
        <pc:cxnChg chg="add del mod">
          <ac:chgData name="Thomas Nield" userId="e7924354f0a44a8c" providerId="LiveId" clId="{6E31FF1E-003B-421A-8E4B-5FDD72F2EBCC}" dt="2020-09-25T20:15:34.233" v="596" actId="478"/>
          <ac:cxnSpMkLst>
            <pc:docMk/>
            <pc:sldMk cId="1884462874" sldId="588"/>
            <ac:cxnSpMk id="190" creationId="{586A65BE-D388-4FA4-A6FA-321707E9703D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5" creationId="{AC7AB66E-5EF8-4012-A39F-E259045EB60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6" creationId="{EB26A76E-A1B6-4D8E-A77B-8BAE0B6031B4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1" creationId="{A0EA473F-E093-4D27-B060-126B7299E645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2" creationId="{0E3336A1-6A0F-4EB9-B1DA-0A55B49F512C}"/>
          </ac:cxnSpMkLst>
        </pc:cxnChg>
        <pc:cxnChg chg="add del mod">
          <ac:chgData name="Thomas Nield" userId="e7924354f0a44a8c" providerId="LiveId" clId="{6E31FF1E-003B-421A-8E4B-5FDD72F2EBCC}" dt="2020-09-25T20:17:50.565" v="658" actId="478"/>
          <ac:cxnSpMkLst>
            <pc:docMk/>
            <pc:sldMk cId="1884462874" sldId="588"/>
            <ac:cxnSpMk id="244" creationId="{6ED44FFA-878B-40D4-A35B-D56515078477}"/>
          </ac:cxnSpMkLst>
        </pc:cxnChg>
        <pc:cxnChg chg="add del mod">
          <ac:chgData name="Thomas Nield" userId="e7924354f0a44a8c" providerId="LiveId" clId="{6E31FF1E-003B-421A-8E4B-5FDD72F2EBCC}" dt="2020-09-25T20:17:52.200" v="659" actId="478"/>
          <ac:cxnSpMkLst>
            <pc:docMk/>
            <pc:sldMk cId="1884462874" sldId="588"/>
            <ac:cxnSpMk id="245" creationId="{40E85FAD-6242-403C-AF1F-B5AF352F374C}"/>
          </ac:cxnSpMkLst>
        </pc:cxnChg>
        <pc:cxnChg chg="add mod">
          <ac:chgData name="Thomas Nield" userId="e7924354f0a44a8c" providerId="LiveId" clId="{6E31FF1E-003B-421A-8E4B-5FDD72F2EBCC}" dt="2020-09-25T20:24:40.645" v="675" actId="14100"/>
          <ac:cxnSpMkLst>
            <pc:docMk/>
            <pc:sldMk cId="1884462874" sldId="588"/>
            <ac:cxnSpMk id="246" creationId="{4FA586F4-5910-45B5-9194-91F4F5807CCF}"/>
          </ac:cxnSpMkLst>
        </pc:cxnChg>
        <pc:cxnChg chg="add del mod">
          <ac:chgData name="Thomas Nield" userId="e7924354f0a44a8c" providerId="LiveId" clId="{6E31FF1E-003B-421A-8E4B-5FDD72F2EBCC}" dt="2020-09-25T20:17:47.607" v="657" actId="478"/>
          <ac:cxnSpMkLst>
            <pc:docMk/>
            <pc:sldMk cId="1884462874" sldId="588"/>
            <ac:cxnSpMk id="247" creationId="{13940F7D-07D4-4F85-A83D-5980FCA5C58D}"/>
          </ac:cxnSpMkLst>
        </pc:cxnChg>
        <pc:cxnChg chg="add del mod">
          <ac:chgData name="Thomas Nield" userId="e7924354f0a44a8c" providerId="LiveId" clId="{6E31FF1E-003B-421A-8E4B-5FDD72F2EBCC}" dt="2020-09-25T20:17:46.697" v="656" actId="478"/>
          <ac:cxnSpMkLst>
            <pc:docMk/>
            <pc:sldMk cId="1884462874" sldId="588"/>
            <ac:cxnSpMk id="248" creationId="{5D252143-ACD8-4DAA-9043-B7F77ADE26D2}"/>
          </ac:cxnSpMkLst>
        </pc:cxnChg>
        <pc:cxnChg chg="add del mod">
          <ac:chgData name="Thomas Nield" userId="e7924354f0a44a8c" providerId="LiveId" clId="{6E31FF1E-003B-421A-8E4B-5FDD72F2EBCC}" dt="2020-09-25T20:17:43.699" v="654" actId="478"/>
          <ac:cxnSpMkLst>
            <pc:docMk/>
            <pc:sldMk cId="1884462874" sldId="588"/>
            <ac:cxnSpMk id="250" creationId="{D0AFCDF6-CC6B-433D-9542-53DBC630C17B}"/>
          </ac:cxnSpMkLst>
        </pc:cxnChg>
        <pc:cxnChg chg="add del mod">
          <ac:chgData name="Thomas Nield" userId="e7924354f0a44a8c" providerId="LiveId" clId="{6E31FF1E-003B-421A-8E4B-5FDD72F2EBCC}" dt="2020-09-25T20:17:41.565" v="652" actId="478"/>
          <ac:cxnSpMkLst>
            <pc:docMk/>
            <pc:sldMk cId="1884462874" sldId="588"/>
            <ac:cxnSpMk id="251" creationId="{B52687B2-520F-4387-B145-704E460B1DA2}"/>
          </ac:cxnSpMkLst>
        </pc:cxnChg>
        <pc:cxnChg chg="add del mod">
          <ac:chgData name="Thomas Nield" userId="e7924354f0a44a8c" providerId="LiveId" clId="{6E31FF1E-003B-421A-8E4B-5FDD72F2EBCC}" dt="2020-09-25T20:17:42.190" v="653" actId="478"/>
          <ac:cxnSpMkLst>
            <pc:docMk/>
            <pc:sldMk cId="1884462874" sldId="588"/>
            <ac:cxnSpMk id="252" creationId="{5FF5CC2C-C64B-409B-B1A4-D5B7A2D2D24D}"/>
          </ac:cxnSpMkLst>
        </pc:cxnChg>
        <pc:cxnChg chg="add del mod">
          <ac:chgData name="Thomas Nield" userId="e7924354f0a44a8c" providerId="LiveId" clId="{6E31FF1E-003B-421A-8E4B-5FDD72F2EBCC}" dt="2020-09-25T20:17:30.884" v="647" actId="478"/>
          <ac:cxnSpMkLst>
            <pc:docMk/>
            <pc:sldMk cId="1884462874" sldId="588"/>
            <ac:cxnSpMk id="254" creationId="{51D86B87-9AB4-4033-9A73-7BCF472C67BF}"/>
          </ac:cxnSpMkLst>
        </pc:cxnChg>
        <pc:cxnChg chg="add del mod">
          <ac:chgData name="Thomas Nield" userId="e7924354f0a44a8c" providerId="LiveId" clId="{6E31FF1E-003B-421A-8E4B-5FDD72F2EBCC}" dt="2020-09-25T20:17:33.056" v="649" actId="478"/>
          <ac:cxnSpMkLst>
            <pc:docMk/>
            <pc:sldMk cId="1884462874" sldId="588"/>
            <ac:cxnSpMk id="255" creationId="{F9C7C929-8C4E-4924-993F-DE3CB82515CC}"/>
          </ac:cxnSpMkLst>
        </pc:cxnChg>
        <pc:cxnChg chg="add del mod">
          <ac:chgData name="Thomas Nield" userId="e7924354f0a44a8c" providerId="LiveId" clId="{6E31FF1E-003B-421A-8E4B-5FDD72F2EBCC}" dt="2020-09-25T20:17:31.384" v="648" actId="478"/>
          <ac:cxnSpMkLst>
            <pc:docMk/>
            <pc:sldMk cId="1884462874" sldId="588"/>
            <ac:cxnSpMk id="256" creationId="{5F9BDB96-8FC9-40A0-9CBD-9854AD184785}"/>
          </ac:cxnSpMkLst>
        </pc:cxnChg>
      </pc:sldChg>
    </pc:docChg>
  </pc:docChgLst>
  <pc:docChgLst>
    <pc:chgData name="Thomas Nield" userId="e7924354f0a44a8c" providerId="LiveId" clId="{C55F76BF-EC3D-424D-B91B-9DC9D2AC4DA2}"/>
    <pc:docChg chg="undo redo custSel addSld delSld modSld sldOrd">
      <pc:chgData name="Thomas Nield" userId="e7924354f0a44a8c" providerId="LiveId" clId="{C55F76BF-EC3D-424D-B91B-9DC9D2AC4DA2}" dt="2020-08-27T20:00:50.253" v="14247" actId="1038"/>
      <pc:docMkLst>
        <pc:docMk/>
      </pc:docMkLst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6"/>
        </pc:sldMkLst>
      </pc:sldChg>
      <pc:sldChg chg="addSp delSp modSp mod addCm delCm">
        <pc:chgData name="Thomas Nield" userId="e7924354f0a44a8c" providerId="LiveId" clId="{C55F76BF-EC3D-424D-B91B-9DC9D2AC4DA2}" dt="2020-08-20T23:25:51.254" v="6777"/>
        <pc:sldMkLst>
          <pc:docMk/>
          <pc:sldMk cId="231162712" sldId="284"/>
        </pc:sldMkLst>
        <pc:spChg chg="add del mod">
          <ac:chgData name="Thomas Nield" userId="e7924354f0a44a8c" providerId="LiveId" clId="{C55F76BF-EC3D-424D-B91B-9DC9D2AC4DA2}" dt="2020-08-20T19:57:40.647" v="43" actId="478"/>
          <ac:spMkLst>
            <pc:docMk/>
            <pc:sldMk cId="231162712" sldId="284"/>
            <ac:spMk id="9" creationId="{F1499936-D1D0-4291-B9AB-57C12C899509}"/>
          </ac:spMkLst>
        </pc:spChg>
        <pc:spChg chg="add del mod">
          <ac:chgData name="Thomas Nield" userId="e7924354f0a44a8c" providerId="LiveId" clId="{C55F76BF-EC3D-424D-B91B-9DC9D2AC4DA2}" dt="2020-08-20T19:57:32.276" v="40" actId="478"/>
          <ac:spMkLst>
            <pc:docMk/>
            <pc:sldMk cId="231162712" sldId="284"/>
            <ac:spMk id="10" creationId="{635CD625-01A5-4468-83B7-E39EE20D0DE2}"/>
          </ac:spMkLst>
        </pc:spChg>
        <pc:spChg chg="add del mod ord topLvl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11" creationId="{10CFBABA-CD60-4709-AE99-8C52FCA304F2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16" creationId="{F77A41DD-2E0F-4E51-8EB4-FE29BCF6514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7" creationId="{7BB791FB-33EB-44B5-AAA8-34A202A7F6F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23" creationId="{AFDFB2EF-9D84-4891-89DD-F40AC9FD928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7" creationId="{D3107A07-0203-4CB4-A42A-5A1A1764A37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9" creationId="{77FB6A7D-F33E-4231-914B-D7ED03F42C8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51" creationId="{CA8E5446-D564-48AF-9375-42D65B6B121B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53" creationId="{A5641833-9423-40EA-B5F6-86A8480698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5" creationId="{A01C1CE6-0867-4421-8E15-AB66112822E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7" creationId="{D10C6F5C-3353-400C-B3EF-018E626A4D6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9" creationId="{0187FDC5-DDBD-4E7D-BCF6-427863CF957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1" creationId="{92575DEE-EE00-44F5-B38A-4A8D0577069A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3" creationId="{FEDD0526-C41B-4CBE-A736-A0B4B8DB7ED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5" creationId="{7E71733C-1E7F-401C-8990-7E2FAF71C54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7" creationId="{DAE24F52-95C3-434B-A2F2-58056EEAE6D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9" creationId="{35846736-C739-46C4-B6F1-5975EDF4758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1" creationId="{BD7EB35C-E622-4A4F-A11A-4A1A760FFD6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3" creationId="{EBF59964-0667-4815-8442-BC0B70FE2D8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75" creationId="{88DCBCE4-34B3-4092-92A0-D1DF7F4FC9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7" creationId="{DA02F0F0-AA13-4AEE-ABD1-C689149ACEF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9" creationId="{9FB0D084-40FF-4C01-AA0D-9BDE12772F7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1" creationId="{D81F71D3-9DC5-46BE-A266-297F0790D18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3" creationId="{DCC700F0-3FDD-42E3-8D2F-359097C7CD9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5" creationId="{2AC2E5A2-C899-441B-95CC-C69C1F72CF6E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7" creationId="{0C670B23-04C2-4560-8AB5-A6B78E7402F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9" creationId="{DE4E1924-82CC-42F1-BEB6-D4A2D4A600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1" creationId="{F35A87A5-FEAF-4FC8-ADF1-A5A3487D01B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3" creationId="{4FD272D5-3D76-4D73-B748-F426EDB2EFC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5" creationId="{480DB3A6-4492-42BD-AF02-95DA736DA88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7" creationId="{931E973E-69F8-4A40-9A9A-AD3C680DDF9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9" creationId="{87BE33EC-58D8-41B4-9613-EB703B733CAF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1" creationId="{6E5213BC-34EB-42FF-AD1F-47E48BD8E04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3" creationId="{F09D17FA-382B-4224-9A23-7FAA2B29659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5" creationId="{838B640A-1B6C-4217-A01D-3D81F3A6EC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7" creationId="{3376F779-EB02-4E12-AFE6-D93F3DC695AA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9" creationId="{642AE20A-06C9-415C-A6E7-9949849AD774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11" creationId="{F4EC6215-38BB-4505-BEDF-0B32938DED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3" creationId="{FD090E5E-EFFC-4B06-95C0-EAC7329742C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5" creationId="{66B7F3D4-70E4-485B-A704-7FE9C1801E6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7" creationId="{26788446-2BFD-42B8-BEE6-9CEECBA4D49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9" creationId="{4F159625-0657-4F83-81FF-74DDB3D8A9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1" creationId="{824AA1C6-E42D-4835-954F-A1C132B55F3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3" creationId="{D140AFB3-2958-4D17-97AB-EF5CF21427E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5" creationId="{32C09FED-D5EE-4FAD-B9EE-8C98928D7A3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7" creationId="{110DCDB1-DA83-498E-9123-F67D17E74E1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9" creationId="{09CDBDD8-71A3-40BB-9FEE-671F843B02B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1" creationId="{10060F63-1158-49C7-8A84-080E2CFD3C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3" creationId="{36C3E4CC-462B-4EE2-9616-57944381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5" creationId="{F9F89290-4518-4A2C-8F5B-3C0E5D51F80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7" creationId="{85A4C31B-F0CB-40FE-BC57-F74E7B2637E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9" creationId="{EEC093DC-1483-4660-8B4F-13C8BBFFB5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1" creationId="{A969ABBC-FAB8-4C4A-BEC4-B862999A93F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3" creationId="{EAD1EE47-E169-4229-986F-EB81091B173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5" creationId="{117CBF67-9423-44F7-ADF1-DC694AB5CD1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7" creationId="{7877A727-7387-49FD-9CF8-F67139AA576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9" creationId="{AA405DA5-598B-4412-81A2-F4E2D22F97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1" creationId="{49F3E31B-49A3-4B15-A0C4-D46B75A020D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3" creationId="{1E457076-C0B5-45C2-B502-2B3F100DE25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5" creationId="{0F702D11-CA3C-4CF3-B6D1-67DD7399F5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7" creationId="{35F5D9C8-15A2-4CC3-810D-3AD2B04F06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9" creationId="{897147B6-55E8-45FE-A29A-52027C1333B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5" creationId="{128E1C80-CDE4-49ED-B6FE-E872E16BCDB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7" creationId="{BD3ED038-355F-4272-88FA-D632000AF5E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9" creationId="{8D8C53B4-E7F1-47B9-8644-5997946690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1" creationId="{B8E7DD2D-42EB-4121-832F-6B92BB885F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3" creationId="{E608BBDD-1EA6-491D-B930-44CB23E10D2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5" creationId="{55D59733-62DE-43E3-A36A-3B4E28A8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7" creationId="{546BBB3E-8043-4D8E-83ED-E0C06C448D5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9" creationId="{FFB943CB-C802-48F3-986B-3C2C5176A9C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1" creationId="{19BCADD3-251D-4E44-B13A-24CE63055B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3" creationId="{95E5912D-0ED7-4AED-A64C-708464B9B3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5" creationId="{990C0D12-AB21-4E19-B54E-72B64C578B1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7" creationId="{DC07F605-BBB1-430E-BCD6-5BA6445EEBF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9" creationId="{72BA46FF-1DF4-437F-AE46-5BE2B6F6BF3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1" creationId="{DDF91578-2ADC-45D0-A4FF-A789122502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3" creationId="{2B485058-173F-49FE-A7DF-049599EAA1B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5" creationId="{0397BFA9-2F2E-4736-B767-2936EA3E1E9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7" creationId="{EE1FCBAE-11C3-4CDB-BDFF-AF19FCAD4FD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9" creationId="{537DD876-E7CE-409C-B1A3-A047D65B8DB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1" creationId="{8C5B2AEE-B1F1-4D02-9D2F-D6499702DE2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3" creationId="{2FCD8B29-71ED-49F1-80D5-8290298556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5" creationId="{65C6E3FF-4604-46B0-868E-B705EC67D68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7" creationId="{5797090F-004A-4CD2-B5C2-F84E44D7BFD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9" creationId="{C41F0CD6-4F42-405F-9B07-6B8C4769CB6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1" creationId="{29B88D4F-FDF7-401B-8BF2-E62333CE446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3" creationId="{7E8F5D14-7337-46BF-A43C-1FECB7830B7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5" creationId="{3735AEA1-F345-4654-857B-448B6EEA375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7" creationId="{09E63296-71B2-4A6E-9D20-D2ECB666D4D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9" creationId="{9CA7B0AD-4FC6-4EB2-A01B-30FFAB317CC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1" creationId="{834E0279-0D1A-40CD-B27D-3AAAC15E2A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3" creationId="{75848EF5-C365-4796-B285-55623198BE8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5" creationId="{E0F8F7FE-08E4-480F-930F-71884D1E861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7" creationId="{5D4C8AD4-EA9F-459E-806D-476D83D1D18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9" creationId="{49CFF3CB-F152-4059-BDEE-4F53F84C7C2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1" creationId="{B3C168E1-21FF-4AA6-915F-09E9092C360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3" creationId="{8620006F-4370-4B7D-821E-B3445BE20F8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5" creationId="{6E01F7B8-37B7-4EDE-A75E-1F2EE640612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7" creationId="{917CE7D6-FF0D-4CEE-8D0D-F674F8490FB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9" creationId="{4AE8594A-3D0D-4813-A323-0707CC96733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1" creationId="{778C3510-47B1-4468-BE01-9F762D52084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3" creationId="{ECEE7FA1-E7BB-4817-A0E7-4558447D738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5" creationId="{867BB648-57B7-4AF5-82D4-481134C6048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7" creationId="{7924DFC1-D372-4E1C-AE1E-AC16CD977F9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9" creationId="{445ECAB6-10DC-41E4-B473-B4BAEDDD849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11" creationId="{0A9993E3-335A-4597-AE11-83371020D62A}"/>
          </ac:spMkLst>
        </pc:spChg>
        <pc:spChg chg="del mod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315" creationId="{C2232BFB-59F4-46FB-9A0A-086F90E703A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17" creationId="{5DDCA034-6331-4793-90D3-F67EC714B829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5" creationId="{BA22BA70-717D-4139-A990-91CEF7AE97B3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6" creationId="{FC0A2615-51CC-484E-889B-1313308FFED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7" creationId="{D28762FB-4CBE-4A9E-ACBC-A0C4A7601B48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8" creationId="{4745BB04-3F27-456D-ABF0-B5F2FB59030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4" creationId="{DC43555B-8A12-4C9F-A4E2-0FCEB2F60AA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5" creationId="{F48A4393-78E2-4568-8D03-09BF2556603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6" creationId="{C05AC1A3-7DA4-4736-AB19-635C59F9F1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7" creationId="{A770E0A9-85C8-444F-9B78-DF449C52282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8" creationId="{240F562E-57BD-4D2C-BDA3-DD1665346BF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9" creationId="{2888C607-9F47-4AC9-8CE0-C67CBF33D6B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1" creationId="{9AB6AC67-E60F-45C8-B19C-8F4676E23BF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2" creationId="{34CD4B33-38FD-4C98-B250-BC48744C1A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3" creationId="{CAB42398-EE64-4335-B712-45D4478F176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4" creationId="{01B7AE49-8E64-4597-8861-FB05DE9C9BB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5" creationId="{CD99472A-EDF8-40CB-8F68-C5FD4AC73C1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6" creationId="{B75DC732-F06B-4E95-8C86-5BF6CB0FF9C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7" creationId="{73B20BDC-2626-4DE7-837F-E958487BBF8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8" creationId="{49D0E80E-8FA1-4E10-AF25-E8870017FCB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9" creationId="{066180E7-ACBE-4C59-8DA5-7863B7503AF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0" creationId="{06FE0600-3C62-40DF-A95E-4BE61E417D3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1" creationId="{D4E9551B-9498-4D0B-9AE4-540DDAF34EA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2" creationId="{D47BD9E9-D602-44EC-B6C6-93A84339E4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3" creationId="{05052810-C942-4D35-A4D3-F5EFECBF956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4" creationId="{20D2D108-5290-405C-9422-3F577FBC0C4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5" creationId="{D0812F2C-0CE2-4DAA-A264-AC66D32158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6" creationId="{F0C18B80-A01E-4028-9597-EA6B7755647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7" creationId="{41E2B2F3-040B-4B34-A67D-5C41AC69A77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8" creationId="{04FFB4D8-DC95-4538-AA3E-7EDEAEDA14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9" creationId="{B8625F12-8A04-4E0D-9CB9-75F413EACEE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0" creationId="{262B929C-037E-429D-A1F9-8ECBF10BAD1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1" creationId="{0C1A9587-C11C-4114-9DAD-9DE70DB48B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2" creationId="{D0B4B064-A38B-4F32-A6A7-BFC1509A6D9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3" creationId="{C183A6BC-2DE7-40C7-81C2-B510D51611F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4" creationId="{4FA65F7F-2FE3-4DB6-8E6D-A8AD3E170D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5" creationId="{F881A045-6583-49BD-A52F-FCD41A1BFCF8}"/>
          </ac:spMkLst>
        </pc:spChg>
        <pc:grpChg chg="add del mod">
          <ac:chgData name="Thomas Nield" userId="e7924354f0a44a8c" providerId="LiveId" clId="{C55F76BF-EC3D-424D-B91B-9DC9D2AC4DA2}" dt="2020-08-20T19:59:31.490" v="60" actId="165"/>
          <ac:grpSpMkLst>
            <pc:docMk/>
            <pc:sldMk cId="231162712" sldId="284"/>
            <ac:grpSpMk id="12" creationId="{ABFB1840-2CCF-4337-BFCA-1CF225FAB103}"/>
          </ac:grpSpMkLst>
        </pc:grpChg>
        <pc:grpChg chg="add del mod">
          <ac:chgData name="Thomas Nield" userId="e7924354f0a44a8c" providerId="LiveId" clId="{C55F76BF-EC3D-424D-B91B-9DC9D2AC4DA2}" dt="2020-08-20T23:25:50.465" v="6776" actId="478"/>
          <ac:grpSpMkLst>
            <pc:docMk/>
            <pc:sldMk cId="231162712" sldId="284"/>
            <ac:grpSpMk id="312" creationId="{F7DEE401-A00D-4F03-8EFD-BA3D00FE1228}"/>
          </ac:grpSpMkLst>
        </pc:grpChg>
        <pc:grpChg chg="add mod">
          <ac:chgData name="Thomas Nield" userId="e7924354f0a44a8c" providerId="LiveId" clId="{C55F76BF-EC3D-424D-B91B-9DC9D2AC4DA2}" dt="2020-08-20T23:25:51.254" v="6777"/>
          <ac:grpSpMkLst>
            <pc:docMk/>
            <pc:sldMk cId="231162712" sldId="284"/>
            <ac:grpSpMk id="316" creationId="{A8030D43-F09F-4F16-98C6-B239FD84C034}"/>
          </ac:grpSpMkLst>
        </pc:grpChg>
        <pc:picChg chg="add del mod">
          <ac:chgData name="Thomas Nield" userId="e7924354f0a44a8c" providerId="LiveId" clId="{C55F76BF-EC3D-424D-B91B-9DC9D2AC4DA2}" dt="2020-08-20T19:53:29.495" v="7" actId="478"/>
          <ac:picMkLst>
            <pc:docMk/>
            <pc:sldMk cId="231162712" sldId="284"/>
            <ac:picMk id="3" creationId="{35EC09B8-9541-46A0-AE3E-1325BADACAEF}"/>
          </ac:picMkLst>
        </pc:picChg>
        <pc:picChg chg="add del mod topLvl">
          <ac:chgData name="Thomas Nield" userId="e7924354f0a44a8c" providerId="LiveId" clId="{C55F76BF-EC3D-424D-B91B-9DC9D2AC4DA2}" dt="2020-08-20T20:05:44.381" v="118" actId="478"/>
          <ac:picMkLst>
            <pc:docMk/>
            <pc:sldMk cId="231162712" sldId="284"/>
            <ac:picMk id="6" creationId="{63A79BB7-CEA3-48C0-9435-D7819B7E8C5C}"/>
          </ac:picMkLst>
        </pc:picChg>
        <pc:picChg chg="del mod">
          <ac:chgData name="Thomas Nield" userId="e7924354f0a44a8c" providerId="LiveId" clId="{C55F76BF-EC3D-424D-B91B-9DC9D2AC4DA2}" dt="2020-08-20T19:52:32.696" v="3" actId="478"/>
          <ac:picMkLst>
            <pc:docMk/>
            <pc:sldMk cId="231162712" sldId="284"/>
            <ac:picMk id="1030" creationId="{F975DE66-8E0C-4EA0-BC72-FEB7A6D51F74}"/>
          </ac:picMkLst>
        </pc:picChg>
        <pc:cxnChg chg="add del mod">
          <ac:chgData name="Thomas Nield" userId="e7924354f0a44a8c" providerId="LiveId" clId="{C55F76BF-EC3D-424D-B91B-9DC9D2AC4DA2}" dt="2020-08-20T19:55:17.434" v="20" actId="478"/>
          <ac:cxnSpMkLst>
            <pc:docMk/>
            <pc:sldMk cId="231162712" sldId="284"/>
            <ac:cxnSpMk id="8" creationId="{9602A137-2660-4863-98A1-E96AD1B15E9C}"/>
          </ac:cxnSpMkLst>
        </pc:cxnChg>
        <pc:cxnChg chg="add del mod">
          <ac:chgData name="Thomas Nield" userId="e7924354f0a44a8c" providerId="LiveId" clId="{C55F76BF-EC3D-424D-B91B-9DC9D2AC4DA2}" dt="2020-08-20T19:59:26.869" v="58" actId="478"/>
          <ac:cxnSpMkLst>
            <pc:docMk/>
            <pc:sldMk cId="231162712" sldId="284"/>
            <ac:cxnSpMk id="14" creationId="{A76F6424-6A77-494D-8ED9-2A0C362FF3C3}"/>
          </ac:cxnSpMkLst>
        </pc:cxnChg>
        <pc:cxnChg chg="add del mod">
          <ac:chgData name="Thomas Nield" userId="e7924354f0a44a8c" providerId="LiveId" clId="{C55F76BF-EC3D-424D-B91B-9DC9D2AC4DA2}" dt="2020-08-20T23:25:50.465" v="6776" actId="478"/>
          <ac:cxnSpMkLst>
            <pc:docMk/>
            <pc:sldMk cId="231162712" sldId="284"/>
            <ac:cxnSpMk id="314" creationId="{FCB2B969-3569-436B-8174-C78C6D2B3B0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8" creationId="{494D4B37-79C7-49D5-91EA-2ABCFA02264C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9" creationId="{77512D9A-619E-4BA4-AF0C-FE910CC5857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0" creationId="{1BD01FE2-A290-4942-9B78-EA7E70CCFB5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1" creationId="{B48FD3B6-F3A6-4CAD-AA8A-9FFDD296A51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2" creationId="{2A6C567D-BAB5-428B-A6A3-A7EFF0624981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3" creationId="{C6780201-205A-48AC-B921-8269B2A9EDB6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4" creationId="{433B4006-1DA2-484A-8E28-4E6E602374E8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2251425" sldId="3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21229759" sldId="3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764784757" sldId="3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89732460" sldId="3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90467824" sldId="3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76550322" sldId="3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4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32524220" sldId="4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0861460" sldId="4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2824950" sldId="4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53442430" sldId="49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34321083" sldId="4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66076805" sldId="4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977031285" sldId="49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63001338" sldId="49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51327277" sldId="50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84954435" sldId="50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76924463" sldId="50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4684557" sldId="5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93149728" sldId="50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6347341" sldId="50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9172971" sldId="5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83548711" sldId="5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75786785" sldId="5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130628813" sldId="5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419631132" sldId="5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54543123" sldId="5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9600972" sldId="5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92568467" sldId="5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33897594" sldId="5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0651278" sldId="5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56640094" sldId="5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2866743" sldId="517"/>
        </pc:sldMkLst>
      </pc:sldChg>
      <pc:sldChg chg="modSp mod">
        <pc:chgData name="Thomas Nield" userId="e7924354f0a44a8c" providerId="LiveId" clId="{C55F76BF-EC3D-424D-B91B-9DC9D2AC4DA2}" dt="2020-08-20T20:26:49.712" v="368" actId="6549"/>
        <pc:sldMkLst>
          <pc:docMk/>
          <pc:sldMk cId="3615721245" sldId="518"/>
        </pc:sldMkLst>
        <pc:spChg chg="mod">
          <ac:chgData name="Thomas Nield" userId="e7924354f0a44a8c" providerId="LiveId" clId="{C55F76BF-EC3D-424D-B91B-9DC9D2AC4DA2}" dt="2020-08-20T20:26:49.712" v="368" actId="6549"/>
          <ac:spMkLst>
            <pc:docMk/>
            <pc:sldMk cId="3615721245" sldId="518"/>
            <ac:spMk id="2" creationId="{00000000-0000-0000-0000-000000000000}"/>
          </ac:spMkLst>
        </pc:spChg>
      </pc:sldChg>
      <pc:sldChg chg="addSp delSp modSp new del mod">
        <pc:chgData name="Thomas Nield" userId="e7924354f0a44a8c" providerId="LiveId" clId="{C55F76BF-EC3D-424D-B91B-9DC9D2AC4DA2}" dt="2020-08-20T22:29:43.001" v="4117" actId="2696"/>
        <pc:sldMkLst>
          <pc:docMk/>
          <pc:sldMk cId="11470483" sldId="519"/>
        </pc:sldMkLst>
        <pc:spChg chg="mod">
          <ac:chgData name="Thomas Nield" userId="e7924354f0a44a8c" providerId="LiveId" clId="{C55F76BF-EC3D-424D-B91B-9DC9D2AC4DA2}" dt="2020-08-20T20:26:01.678" v="358" actId="20577"/>
          <ac:spMkLst>
            <pc:docMk/>
            <pc:sldMk cId="11470483" sldId="519"/>
            <ac:spMk id="2" creationId="{6205AA56-12AA-42CC-A3EE-D52DDBEA3D5E}"/>
          </ac:spMkLst>
        </pc:spChg>
        <pc:spChg chg="del">
          <ac:chgData name="Thomas Nield" userId="e7924354f0a44a8c" providerId="LiveId" clId="{C55F76BF-EC3D-424D-B91B-9DC9D2AC4DA2}" dt="2020-08-20T20:13:37.008" v="210" actId="478"/>
          <ac:spMkLst>
            <pc:docMk/>
            <pc:sldMk cId="11470483" sldId="519"/>
            <ac:spMk id="3" creationId="{07DB9C00-55C0-4FBB-B5C1-F8FC89583A3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5" creationId="{9484DE15-01FF-4BBA-A5F3-40AC54F3E9DC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6" creationId="{3AF4107C-3511-42D0-B679-EB4518DED239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7" creationId="{382FE547-D5A7-4964-98F1-162C617684C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8" creationId="{F4046F40-1821-45F5-8E8D-FD61B7580A1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9" creationId="{64CD37D0-F9E5-4B28-B407-8D2F246196F2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0" creationId="{8F064336-16FC-4062-98BF-5C4ABA7A406F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1" creationId="{7B68149E-2931-4333-8CE3-63767FFD7F9E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2" creationId="{1771CEE1-5191-4953-835A-11AC03B5A662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3" creationId="{E0594A3E-0E36-42CF-BAA7-9CD0667A1D54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4" creationId="{16162994-5772-4123-B5B8-638196EB927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5" creationId="{3E1C9D57-F8AF-4101-BAD5-C5BCA4BC71C1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6" creationId="{AB969B3A-5A65-4DFA-AE6F-A93422AD9500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7" creationId="{3F461CC0-CB9E-484B-B2D9-197122B04ED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8" creationId="{F591D44C-7F60-4A9B-B27D-20119A412206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9" creationId="{BBE0122B-BEF7-4DE2-B9BC-712B1FDB1D6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20" creationId="{1EC1A31B-6C82-4BA8-AC2E-BD36349AA59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1" creationId="{449E8CBD-3639-4348-8ABE-4CF91474D3D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2" creationId="{DC9C8AD0-73F0-493D-84F5-831D1C6BE3B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3" creationId="{A58CB4EF-B4B3-4C1F-8EF8-F48E4372890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4" creationId="{07F5843C-4ED9-4D0C-8B0C-2FD8928D030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5" creationId="{DBA1F00B-D599-45CE-A5C0-564D377356C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6" creationId="{9FDCBEED-82BE-43F0-9958-90A9E4F61F7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7" creationId="{4F8C7281-1124-4D90-AEB8-D4DC6E9350D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8" creationId="{BD4CC9DC-5B4A-46B4-8FF2-FE8902165D6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9" creationId="{B0C271A5-32A1-4F6D-BAD9-3E66459DB14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0" creationId="{C4BA3506-0CA8-4B52-B47D-ED839B18FB2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1" creationId="{3E5043E9-35AA-4761-8893-1D169F57A9C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2" creationId="{DBD12C2D-169D-4353-8E02-0661F3F808B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3" creationId="{64ACA9EB-A291-4F46-8D7E-14691D12155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4" creationId="{238A8028-A99B-47E8-9829-62649C82AF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5" creationId="{3BC257A5-02FB-4328-8344-FE12F08120E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6" creationId="{DBC8D87A-D6B4-4245-846E-5F4B9E506435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7" creationId="{DE96DCF9-C135-4A54-98D9-0BC5C90516AE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8" creationId="{C090AF42-47DF-461D-8E6A-9A94539AAF2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9" creationId="{25885A19-2D75-4497-A705-4BC9286FE15B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40" creationId="{6E8722D8-79FB-4AD1-A370-2CCDBB8B7105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1" creationId="{8C90B610-EA93-4170-A257-12821735FCEA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2" creationId="{035A3FAA-0765-40A4-834E-61F33E53992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3" creationId="{C0845153-8083-4DEB-86F2-CDE2E4E66739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4" creationId="{53DE475C-50D3-4492-8D90-81D077A557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5" creationId="{1A349FA3-EC01-4BC1-8DFE-E90396CF29E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6" creationId="{8CC7148E-9106-436A-83BF-B6D6346AF02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7" creationId="{3BD9C086-7B29-42EF-AF82-9E54995A02D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8" creationId="{54AAD18D-6EF8-4500-8600-F172E9AB9FA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9" creationId="{4BA16C15-8A5B-462F-A110-39096FA23F1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0" creationId="{A0B6C083-2E95-4299-B07A-31CA4A91433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1" creationId="{6A8D32F5-D517-40C1-8E61-AFB691F3FC0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2" creationId="{1D4A63E0-5337-4BB9-BCD0-FF0E2857A1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3" creationId="{6822FF79-97E2-40C0-938E-7BE9BD0B4B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4" creationId="{A264E1A9-3550-49D8-A2DA-AA014B001D5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5" creationId="{B934EC3E-0B22-4084-8FD1-39813C33F45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6" creationId="{09B81E04-6516-4F9F-9BC2-ADC29D8B4E65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7" creationId="{1F21C106-924C-4E86-A3D4-2DEB52C99EA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8" creationId="{5FDABCD0-7556-4FA1-A1F4-9BECC67D722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9" creationId="{5142EDE4-D9C0-4663-8791-754F606DC14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60" creationId="{D2B4217F-466F-4FBD-8220-A26F52DDE638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1" creationId="{4D1CFA83-77D7-4A5A-81F5-A77AD384722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2" creationId="{633E54F7-4846-4969-9C40-5819462DD7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3" creationId="{47460E9D-A357-445F-8728-F02A408ADA4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4" creationId="{377C14BD-D9CB-4EEB-B337-505D816F4DE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5" creationId="{5B290046-33AE-42EC-8798-58ACB7EF60F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6" creationId="{FCC26137-CB47-4D16-95EF-DCFEE979BE2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7" creationId="{844112B8-E4C9-4219-9C11-31DD74F31FE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8" creationId="{2958A992-F8DE-4958-BE3D-137C30764E3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9" creationId="{3AABA974-6380-4AA9-A135-BF90051D500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0" creationId="{B5595A47-6672-4A1A-B762-78BF75A66AE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1" creationId="{42135100-420A-4293-B703-7AFE328E3B5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2" creationId="{51FD3AAE-3027-463D-85A1-51913E979B2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3" creationId="{93F38703-9BCF-4AA4-BF2B-49D091767CE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4" creationId="{0CEA4FF7-80AB-4696-BBAC-C6D0AF8B4CA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5" creationId="{830A96CD-D512-4D60-8354-12A16B7D49DF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6" creationId="{283AF795-9F82-48B9-94F5-D310EAE8609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7" creationId="{DAB6B0B6-9BBE-404B-A1AB-E8D782AA8BF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8" creationId="{425F96FF-690F-4512-8B44-66E768D52D4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9" creationId="{76CF4CB8-DA54-4A2F-8425-4F142B3698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0" creationId="{ED8708CD-F131-4A5F-8407-E5B3270AC48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1" creationId="{D0107132-726D-4E97-B662-A53191C96F3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2" creationId="{06AC96D2-4EDD-4F20-814B-55BFE68EBFE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3" creationId="{80384288-0629-4B46-BAA3-06561FC71C3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4" creationId="{413E38DD-C807-4E8A-B521-55205A758F4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5" creationId="{E450E64D-3B44-4B26-B503-0B07BC31DCB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6" creationId="{8EE4B22F-A306-4499-B41A-DEC987C57C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7" creationId="{39312969-C22D-40FF-9DB5-EFE7B075A14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8" creationId="{A44F45A6-E664-497D-8C16-6FA61B92578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9" creationId="{6CCDF714-CC7D-464A-BE3F-D16A136B7BE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0" creationId="{75DE124E-427E-4C18-AEA9-65877AA67B4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1" creationId="{95B75A61-573D-4D29-8444-708B28A3143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2" creationId="{CA5AC031-9C28-4A2F-A34D-895A25261AF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3" creationId="{A96E7CF7-BB02-4374-9502-2B75B51F68B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4" creationId="{A6333483-ED5B-40E3-B678-F4FE33997C82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5" creationId="{571D07F2-20F6-43DD-9574-CE8BA59F580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6" creationId="{D0495DFE-0874-45EB-AF6B-C5E32E7D1FF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7" creationId="{D29B7B65-221A-4F3A-B2DC-8E54348AF9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8" creationId="{5C9D98C3-A6F7-4C80-B366-D8D242FE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9" creationId="{2CC7D14A-E774-425F-AED5-DFD58A88729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0" creationId="{DD01354B-B9D7-4CD5-905E-77D6B234A4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1" creationId="{194CC0F2-6F86-4ED5-998F-9B93CCA0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2" creationId="{88B31658-5B2C-49C1-A95F-B021D82F064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3" creationId="{E07FED41-C5F0-496F-BF03-663BD7FEF4A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4" creationId="{10BAF0BD-803B-4F55-947C-3C2BBDFF2C2B}"/>
          </ac:spMkLst>
        </pc:spChg>
        <pc:spChg chg="add del mod">
          <ac:chgData name="Thomas Nield" userId="e7924354f0a44a8c" providerId="LiveId" clId="{C55F76BF-EC3D-424D-B91B-9DC9D2AC4DA2}" dt="2020-08-20T20:13:31.181" v="209" actId="478"/>
          <ac:spMkLst>
            <pc:docMk/>
            <pc:sldMk cId="11470483" sldId="519"/>
            <ac:spMk id="105" creationId="{3810875F-4256-434C-8D07-F5E0D92EF88B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7" creationId="{B866E6C7-36A9-4FD6-92CF-67C5CF4EF80D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8" creationId="{7A8DF698-7751-490D-9C44-3E90848524D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0" creationId="{EEAE2D1C-1A2E-4521-A8F3-E1C127D7253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1" creationId="{79FB3576-8DE5-4421-ABE5-1A0AA566E0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2" creationId="{EBF6BACC-DABA-4DF5-9AFB-09CAF11C63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3" creationId="{E3036C6B-58C3-4108-9132-4A5B14E0FA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4" creationId="{1A86B8F1-295A-4C33-B688-9750369802C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5" creationId="{4904640B-6571-4298-8863-4F484FD22E0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6" creationId="{0E1811DA-0A47-44FB-9FBB-D49D4AD0029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7" creationId="{4927CD1E-70E4-44FB-ABE1-74B053BD9CE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8" creationId="{A8B66D8A-BB2E-43B0-A59C-51F33CF798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9" creationId="{8AD353EE-A83B-4BDF-A4DD-103264E35DA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0" creationId="{096FEEE8-88CB-4EEB-9029-933FA54D2DF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1" creationId="{F24E87B6-AADA-4385-B7B9-7A2734B9339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2" creationId="{34C811A1-DE6B-418E-862E-513299F304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3" creationId="{598801E0-1BE7-4F74-AA7E-C71BA658408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4" creationId="{1574FFC0-9403-4094-942A-EB9451A6C7B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5" creationId="{8A2A99B1-6776-49F3-8D59-F2561F62FB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6" creationId="{9BD86194-CF1A-4106-9FCB-7BCCF8FB41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7" creationId="{D18AE8AA-8A7D-4FDC-B24A-37FD364AC4A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8" creationId="{AFC20019-08BB-4A75-8438-DEF241060E9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9" creationId="{8EA60A53-8118-45E7-9BA2-63115D5C3A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0" creationId="{6C58203E-7FF4-43C2-925D-9BD0E3185E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1" creationId="{0D903D4A-80A7-46CA-B525-4A0F708B0D6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2" creationId="{D1BDFE5F-8296-4EEE-97A9-DED85F61A0B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3" creationId="{89A02404-1FAE-4F2D-BE0C-D15050D194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4" creationId="{24BD82D6-B23B-4970-9E03-44F5E31628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5" creationId="{655FBF1C-91DF-46CC-BF6C-1B8B30A4DF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6" creationId="{E5987918-C090-4525-B7EB-B72D1FC7B7E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7" creationId="{32EAA0EA-5494-47AC-986D-BAD2533716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8" creationId="{2727939F-E3FC-43BD-BCB1-D38EC35F8AB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9" creationId="{89EDCA45-AE2A-4668-BAF1-D3A4004FCA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0" creationId="{EE334FDF-0A4B-4EE5-A6F2-EC4323B0F49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1" creationId="{7BE5D04C-EC6A-4157-912B-912F1AC6F6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2" creationId="{CED4D17D-38F1-4254-B826-CADDBC56E1B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3" creationId="{380FBFC3-2442-4D0C-B677-76FDCE527C6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4" creationId="{95089BD2-3CF2-47DA-A179-EB50D0F6221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5" creationId="{518275CC-0802-43B5-A59F-4953B40CEEC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6" creationId="{C37E70C6-8372-4466-B3AF-75CFBA034B8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7" creationId="{A4D1FC2B-792D-4E1E-9321-D3469279735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8" creationId="{0DC400B3-F6AF-416B-ADD2-85F12351C63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9" creationId="{4E8CE923-2BC6-44A5-8DCF-ABEECA8D6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0" creationId="{F6EDFCC4-9E2C-4C19-9083-1028DD64AF2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1" creationId="{F1FDA615-F02B-4B1C-85B1-7D5EA9DF5E8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2" creationId="{2F3BA7AF-1E36-4932-8D98-104D3A9160A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3" creationId="{BD9A64B7-029D-4486-9734-162DA0CB56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4" creationId="{3CDE5F92-14ED-4564-BF5C-8D9DE37507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5" creationId="{158BC11A-0A8C-4005-AFD2-79B1203A9DA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6" creationId="{33447829-942F-415F-A518-3B8D68B31C9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7" creationId="{940BFBB8-907A-4B40-B5BB-C03420D8105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8" creationId="{C28ED718-F99A-47AD-9634-6554056DA7E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9" creationId="{8FD534F0-2428-494F-AF2B-FE3E3F7FB3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0" creationId="{B73A4146-009F-4822-B5B1-06EB12A985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1" creationId="{2F68796F-6179-4DF9-8CDD-1C22D8D2C02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2" creationId="{16F7955F-2A2F-41FA-AA90-EE3A7DCF9EE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3" creationId="{E20543E6-E4A9-48D2-AF01-788BB45F038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4" creationId="{94355CB7-1835-4971-A0C4-B67A21C175C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5" creationId="{3E7E6A8B-C840-431F-897E-35B0CBC9CA7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6" creationId="{FF04B6DD-A618-4E33-BB30-7B1F18367AF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7" creationId="{6C176B2A-5DF6-42F3-91EA-E84AFBA145C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8" creationId="{2323E846-4FEA-4144-AC52-6545A55C48B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9" creationId="{283E7063-2686-483A-98C2-2DF6F119CE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0" creationId="{9D4A9EF3-0F8C-4AA0-ACBD-6E9152DEB75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1" creationId="{8B782371-E5F0-4C04-B953-4D72BF5720D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2" creationId="{FED7F00E-05CF-4D78-843D-1F28F46E777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3" creationId="{C671EB68-8471-44E2-9222-442100BB137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4" creationId="{8731937D-AA7A-4BB3-A8EC-E8582E772D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5" creationId="{C62DE5E9-05C8-428B-B24B-0B4FDA1CC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6" creationId="{B223301C-70AD-468E-B328-24D94216A6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7" creationId="{C17BD5D4-3879-43E1-9F6E-0DFFC43CB5D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8" creationId="{E79A7E4B-2B87-4FCE-9195-26EBEE6BA04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9" creationId="{28E76ABD-11F5-4C15-A4FF-0D994E326A0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0" creationId="{7D1C99ED-CC53-4ABE-B6B5-B8F9019658B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1" creationId="{20C6F459-AD5E-4F61-A7B6-4053AB5DFE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2" creationId="{FEFA6E86-67B4-4DD2-BA2D-C14FC49628C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3" creationId="{3B2CF535-18E3-4FAE-93CB-D7533AC0AF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4" creationId="{05850775-E05B-43E7-B222-0AF939C60C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5" creationId="{EDA5D07A-303E-4D78-B0F8-539A57871FE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6" creationId="{3A8EA13C-8D3C-4A9F-8B43-CACEF8FE056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7" creationId="{A228D484-D930-460A-90F1-4B67AE54AA1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8" creationId="{BE4EE798-8DDE-4928-9705-643A94E384E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9" creationId="{A69982BA-CD2D-40B6-9EF9-EE83A9E7B17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0" creationId="{D84F3C3C-9937-4205-BCC5-6D809B46233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1" creationId="{9BDA971A-152C-4A10-8710-9E6428D038F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2" creationId="{0AE57927-A4C4-4D97-A910-AF2C5339532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3" creationId="{3BA1E98D-C355-406D-A34C-B67162CB137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4" creationId="{F438C180-91B9-432F-9B3C-36F13A8E062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5" creationId="{942E3F5C-7208-4932-921A-3D344B5B05D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6" creationId="{E7D7884B-31B3-4FE7-9D0B-51C0C7930D8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7" creationId="{EA182029-92E9-494D-BA11-8926C1FEA6B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8" creationId="{BB9EDBAB-4812-4DB2-AEA0-3BF044A0753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9" creationId="{B7961E63-60F9-46F3-953E-7948099AE4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0" creationId="{5A0B1C88-912A-408A-98B6-E4A1AB69C2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1" creationId="{3BEF36BF-1C1A-4D5A-801C-1FF43FB504A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2" creationId="{108368AB-2AAD-4D49-8C77-014B2EE7C0F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3" creationId="{A0C375BC-6402-4FF1-A4C5-B4F11214B9D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4" creationId="{E7660F7E-1F9C-430B-BA57-D6E16C3EC8A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5" creationId="{37F571D7-17E9-4580-BDA4-CEC48E6B0A4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6" creationId="{890A3D13-CD91-445F-B333-C85974886C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7" creationId="{1892D668-94B6-4D9D-9882-11E64FF62A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8" creationId="{0007C050-D26B-4A0C-864A-4A589E929EF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9" creationId="{818953D4-E022-430B-8CC1-5FAFB4D93140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0" creationId="{6B77FC2B-AAF5-4798-B9F3-C2ED9CD98BCE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2" creationId="{439D8D41-317C-4777-B7F1-C50935D43D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5" creationId="{DB6E71D1-548D-495F-A4FA-DBA60DFBBFC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6" creationId="{4CC8D3A2-54EE-4E23-99D6-BA036FC9062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7" creationId="{5D0321FA-287B-4F51-B1B0-C9C03B3E0AA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8" creationId="{521E0892-E4A6-495C-AC6F-3A745BDF8AE3}"/>
          </ac:spMkLst>
        </pc:spChg>
        <pc:spChg chg="mod">
          <ac:chgData name="Thomas Nield" userId="e7924354f0a44a8c" providerId="LiveId" clId="{C55F76BF-EC3D-424D-B91B-9DC9D2AC4DA2}" dt="2020-08-20T20:20:54.059" v="313" actId="1076"/>
          <ac:spMkLst>
            <pc:docMk/>
            <pc:sldMk cId="11470483" sldId="519"/>
            <ac:spMk id="219" creationId="{551C2F72-ED6A-4040-B9A8-C681E4A104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0" creationId="{F1CD4BFE-3FB6-4357-B906-8CE4F8F997F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1" creationId="{503133AD-543C-42BA-A53F-61B53E4A1D53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2" creationId="{9140AC28-4DDA-4BD8-9D55-D4AC1719941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3" creationId="{B7793D48-8DA2-4212-B38D-EE6E78DD928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4" creationId="{EEFFFC6A-1863-444B-8648-12AE81A1CC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5" creationId="{00A215EA-5686-4AF6-998E-0CA687CB943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6" creationId="{FB71E548-6838-4B4B-84AB-23C888C1E98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7" creationId="{952C570B-CACD-4BE2-9C44-3D0C0038F95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8" creationId="{2381F674-7470-47AB-8815-A3A9E6B4F4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9" creationId="{E1CAF955-A246-41DF-B75B-C7158AAF83F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0" creationId="{0A7C83C1-4FA4-4DD3-8D2F-1E250FA787D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1" creationId="{8D0711ED-DEA3-4B7F-9D9F-243CED09635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2" creationId="{2B78A152-51A3-486B-B313-C5627377114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3" creationId="{848C28A2-BCC9-4D20-AE16-6B6D19ECBAA4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4" creationId="{0E0193E8-AB5E-42F5-9EDB-8D61D317648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5" creationId="{4D03E8DF-035B-4D7A-9E11-7CC2F92FE86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6" creationId="{2DD08983-D728-4798-B15C-CF7E9A288D6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7" creationId="{7AA20ADC-F891-4BE4-A73D-E9A52B053A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8" creationId="{6E2E0652-170F-4451-9F5E-07009EEE704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9" creationId="{FEBC9E96-BFF7-4577-8EFD-B0919196DAC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0" creationId="{173D2BEE-7A74-4287-8672-04B763C6B98F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1" creationId="{BC5215D8-176B-4FEF-A1A2-09AF05DC5E77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2" creationId="{A199F20E-D46B-4690-89E1-0E387C913E7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3" creationId="{E8BD63B1-5803-412C-8B16-1D56275B565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4" creationId="{5CF7EFF7-DD8D-420A-8D2D-0CDDE060CA6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5" creationId="{0F5B3FDE-1101-48F0-93CD-A2C12890067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6" creationId="{FDB27A96-A06C-4F1E-8377-C47385E4807B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7" creationId="{110752D0-8D65-4834-840C-94251D02A15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8" creationId="{3E89A962-2B24-40EB-8598-4C82669A482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9" creationId="{2DF310AA-A60D-4F8B-9191-38D864B263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0" creationId="{24D77DF9-E248-4E03-A2E3-5ABF62845796}"/>
          </ac:spMkLst>
        </pc:spChg>
        <pc:spChg chg="mod">
          <ac:chgData name="Thomas Nield" userId="e7924354f0a44a8c" providerId="LiveId" clId="{C55F76BF-EC3D-424D-B91B-9DC9D2AC4DA2}" dt="2020-08-20T20:25:34.503" v="345" actId="108"/>
          <ac:spMkLst>
            <pc:docMk/>
            <pc:sldMk cId="11470483" sldId="519"/>
            <ac:spMk id="252" creationId="{A7DE2514-0AAA-424A-943D-43864FF00C1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3" creationId="{C1D69FED-292B-4F7B-A30C-51B16DF56A46}"/>
          </ac:spMkLst>
        </pc:spChg>
        <pc:spChg chg="add 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61" creationId="{D4BFF87E-E27D-41E8-AD99-06B09D4BF89E}"/>
          </ac:spMkLst>
        </pc:spChg>
        <pc:spChg chg="add del mod">
          <ac:chgData name="Thomas Nield" userId="e7924354f0a44a8c" providerId="LiveId" clId="{C55F76BF-EC3D-424D-B91B-9DC9D2AC4DA2}" dt="2020-08-20T20:19:29.376" v="284" actId="478"/>
          <ac:spMkLst>
            <pc:docMk/>
            <pc:sldMk cId="11470483" sldId="519"/>
            <ac:spMk id="263" creationId="{559D8737-0CF8-4987-BCCD-BB33462C962C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4" creationId="{E9C14E46-031B-447C-B96E-21E722139554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6" creationId="{410D78A4-F12D-4116-96A7-D2641494A8C8}"/>
          </ac:spMkLst>
        </pc:spChg>
        <pc:spChg chg="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7" creationId="{188E0A34-1DA3-42DE-8D40-19849F97E08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0" creationId="{E18C13D1-D7B6-453E-9940-809DF8BC14F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1" creationId="{D4B95F31-9B52-4F23-9DB0-111A2868E2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2" creationId="{3088CA8E-D91F-4636-8CB9-7A2257E7146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3" creationId="{EB35A7EC-4B94-44D3-B393-B65F744C7C9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4" creationId="{36B6DD40-F3CF-4384-906C-7F53170B3D2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5" creationId="{94718F9C-EDAC-48EF-912B-03AF096BF5B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6" creationId="{F12B07F4-D3BC-4AD5-8568-5243FDEE0F1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7" creationId="{E9755C9B-74EF-43C1-B98C-07776B1F042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8" creationId="{79B8A214-FBF6-4B8A-A905-5A357CEAE83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9" creationId="{6F56F03A-C062-4F2C-A964-E7E23B86F70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0" creationId="{0EC449A2-DA01-4143-964C-FB1C934363A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1" creationId="{B378F139-5CEC-44C2-B4A9-44A13BD5590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2" creationId="{E5DCA68A-EDA2-4729-8B31-EE0ECCF1ABF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3" creationId="{D2FAF607-E082-43C7-B8BB-2741A297F9E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4" creationId="{647A3832-02C8-4314-A907-D93EE794A5DB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5" creationId="{5AAFC185-7956-4141-B405-B4C168BE49C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6" creationId="{B5BB926A-FC62-4A6E-9F71-9CD9C7654AC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7" creationId="{D15A24C3-DFEB-4C0B-A319-126B241797B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8" creationId="{B17D28A1-818A-45D9-A87C-B14E12977949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9" creationId="{43C63F71-688E-4B0A-96CB-508B203C6CB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0" creationId="{74AE291F-140D-4ED4-8ED4-C71C2B235F5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1" creationId="{6F89045E-855E-41CC-A979-22BB3809A2C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2" creationId="{E247F8D8-C26F-40DB-ACDF-58C6AFCC217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3" creationId="{0339E039-201E-41A8-B976-8A2EBFF032B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4" creationId="{8B5B6240-6D20-4CBE-AC46-4779EB09F63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5" creationId="{EAEF6786-E6FC-481B-8356-3A18B980A41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6" creationId="{36EC890D-29FA-429A-B6B9-A79EADE7B93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7" creationId="{6484528C-A36F-49A7-A5DB-52F9FF9C986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8" creationId="{70FBCBF8-6E92-49D7-8AD7-49D5BDF04AD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9" creationId="{1A0B7C67-C06B-4971-9D37-129A2681165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0" creationId="{74F1E5C9-ED18-4654-BE4F-8AE5B96B9B6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1" creationId="{13146755-DC78-43CA-826B-B343450C585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2" creationId="{2161AFBF-2908-4524-935A-E9D62AC1CEE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3" creationId="{EC62684A-A8A2-49CC-8A1D-BE6221D4DFC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4" creationId="{F9ADE79C-27F9-47E0-BADF-5F3840B1966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5" creationId="{3F1AEA12-7B14-4AC8-BAB9-6EA6EF4BA6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6" creationId="{1D4955BC-C7D7-4475-9C4E-2F5B87BC385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7" creationId="{EE02FB68-7853-41F7-8FEC-4E3B15A453E9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09" creationId="{B67D0516-4261-41DD-B06B-C8C8D1B7854C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0" creationId="{662B4BDB-78F6-488B-9864-DA941A0E607B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1" creationId="{C78FAFD7-7BF3-4939-8D67-65A0D40332BF}"/>
          </ac:spMkLst>
        </pc:spChg>
        <pc:grpChg chg="add del mod">
          <ac:chgData name="Thomas Nield" userId="e7924354f0a44a8c" providerId="LiveId" clId="{C55F76BF-EC3D-424D-B91B-9DC9D2AC4DA2}" dt="2020-08-20T20:11:12.431" v="186" actId="165"/>
          <ac:grpSpMkLst>
            <pc:docMk/>
            <pc:sldMk cId="11470483" sldId="519"/>
            <ac:grpSpMk id="4" creationId="{E97389A7-3FC3-485B-A5FE-EEE5C516D4A7}"/>
          </ac:grpSpMkLst>
        </pc:grpChg>
        <pc:grpChg chg="add mod">
          <ac:chgData name="Thomas Nield" userId="e7924354f0a44a8c" providerId="LiveId" clId="{C55F76BF-EC3D-424D-B91B-9DC9D2AC4DA2}" dt="2020-08-20T20:13:43.829" v="212" actId="1076"/>
          <ac:grpSpMkLst>
            <pc:docMk/>
            <pc:sldMk cId="11470483" sldId="519"/>
            <ac:grpSpMk id="109" creationId="{D8362A22-7758-4B3A-8E01-DBA7F98ED3A3}"/>
          </ac:grpSpMkLst>
        </pc:grpChg>
        <pc:grpChg chg="add mod">
          <ac:chgData name="Thomas Nield" userId="e7924354f0a44a8c" providerId="LiveId" clId="{C55F76BF-EC3D-424D-B91B-9DC9D2AC4DA2}" dt="2020-08-20T20:26:38.397" v="366" actId="1076"/>
          <ac:grpSpMkLst>
            <pc:docMk/>
            <pc:sldMk cId="11470483" sldId="519"/>
            <ac:grpSpMk id="213" creationId="{46855CC5-5A10-4384-8703-E5980B7DB506}"/>
          </ac:grpSpMkLst>
        </pc:grpChg>
        <pc:grpChg chg="add del mod">
          <ac:chgData name="Thomas Nield" userId="e7924354f0a44a8c" providerId="LiveId" clId="{C55F76BF-EC3D-424D-B91B-9DC9D2AC4DA2}" dt="2020-08-20T20:26:19.319" v="362" actId="164"/>
          <ac:grpSpMkLst>
            <pc:docMk/>
            <pc:sldMk cId="11470483" sldId="519"/>
            <ac:grpSpMk id="214" creationId="{E964FD69-1BF6-4A28-8C9D-1F30916D0AC0}"/>
          </ac:grpSpMkLst>
        </pc:grpChg>
        <pc:grpChg chg="add mod">
          <ac:chgData name="Thomas Nield" userId="e7924354f0a44a8c" providerId="LiveId" clId="{C55F76BF-EC3D-424D-B91B-9DC9D2AC4DA2}" dt="2020-08-20T20:26:41.675" v="367" actId="1076"/>
          <ac:grpSpMkLst>
            <pc:docMk/>
            <pc:sldMk cId="11470483" sldId="519"/>
            <ac:grpSpMk id="268" creationId="{A63B23B7-56B4-4644-A41D-CE14375ABA8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269" creationId="{95D975CD-69CD-4374-8F56-E9454F68F07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314" creationId="{AB913B93-2A5E-4112-9EAE-4B9273B24B60}"/>
          </ac:grpSpMkLst>
        </pc:grpChg>
        <pc:cxnChg chg="add mod">
          <ac:chgData name="Thomas Nield" userId="e7924354f0a44a8c" providerId="LiveId" clId="{C55F76BF-EC3D-424D-B91B-9DC9D2AC4DA2}" dt="2020-08-20T20:13:47.938" v="213" actId="164"/>
          <ac:cxnSpMkLst>
            <pc:docMk/>
            <pc:sldMk cId="11470483" sldId="519"/>
            <ac:cxnSpMk id="106" creationId="{EF4DEA2E-89DB-40FA-80D6-FA7357F31B36}"/>
          </ac:cxnSpMkLst>
        </pc:cxnChg>
        <pc:cxnChg chg="add mod">
          <ac:chgData name="Thomas Nield" userId="e7924354f0a44a8c" providerId="LiveId" clId="{C55F76BF-EC3D-424D-B91B-9DC9D2AC4DA2}" dt="2020-08-20T20:13:43.829" v="212" actId="1076"/>
          <ac:cxnSpMkLst>
            <pc:docMk/>
            <pc:sldMk cId="11470483" sldId="519"/>
            <ac:cxnSpMk id="211" creationId="{34C040B4-CC5D-44D6-B504-1AE72A575F7D}"/>
          </ac:cxnSpMkLst>
        </pc:cxnChg>
        <pc:cxnChg chg="mod">
          <ac:chgData name="Thomas Nield" userId="e7924354f0a44a8c" providerId="LiveId" clId="{C55F76BF-EC3D-424D-B91B-9DC9D2AC4DA2}" dt="2020-08-20T20:18:13.790" v="260" actId="571"/>
          <ac:cxnSpMkLst>
            <pc:docMk/>
            <pc:sldMk cId="11470483" sldId="519"/>
            <ac:cxnSpMk id="251" creationId="{12233857-11CA-4FCE-AD9B-90B08247D66E}"/>
          </ac:cxnSpMkLst>
        </pc:cxnChg>
        <pc:cxnChg chg="add del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5" creationId="{0E500052-C31C-4E9C-BE62-3433D7F0D061}"/>
          </ac:cxnSpMkLst>
        </pc:cxnChg>
        <pc:cxnChg chg="add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8" creationId="{ED89312F-79B8-426A-BC40-E28246DE8045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08" creationId="{36CB2B10-C9F0-481E-8891-4F4C7D504810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2" creationId="{A3AA4CB3-83B8-467D-BFEA-BE6AFB0CE649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3" creationId="{16DD3EE4-54AB-4063-A994-73D036B573E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30745912" sldId="519"/>
        </pc:sldMkLst>
      </pc:sldChg>
      <pc:sldChg chg="modSp add mod">
        <pc:chgData name="Thomas Nield" userId="e7924354f0a44a8c" providerId="LiveId" clId="{C55F76BF-EC3D-424D-B91B-9DC9D2AC4DA2}" dt="2020-08-21T03:54:06.277" v="8347" actId="20577"/>
        <pc:sldMkLst>
          <pc:docMk/>
          <pc:sldMk cId="786248340" sldId="520"/>
        </pc:sldMkLst>
        <pc:spChg chg="mod">
          <ac:chgData name="Thomas Nield" userId="e7924354f0a44a8c" providerId="LiveId" clId="{C55F76BF-EC3D-424D-B91B-9DC9D2AC4DA2}" dt="2020-08-21T03:54:06.277" v="8347" actId="20577"/>
          <ac:spMkLst>
            <pc:docMk/>
            <pc:sldMk cId="786248340" sldId="52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C55F76BF-EC3D-424D-B91B-9DC9D2AC4DA2}" dt="2020-08-21T03:59:52.245" v="8616" actId="20577"/>
        <pc:sldMkLst>
          <pc:docMk/>
          <pc:sldMk cId="636492742" sldId="521"/>
        </pc:sldMkLst>
        <pc:spChg chg="mod">
          <ac:chgData name="Thomas Nield" userId="e7924354f0a44a8c" providerId="LiveId" clId="{C55F76BF-EC3D-424D-B91B-9DC9D2AC4DA2}" dt="2020-08-20T20:27:13.241" v="419" actId="20577"/>
          <ac:spMkLst>
            <pc:docMk/>
            <pc:sldMk cId="636492742" sldId="52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3:59:52.245" v="8616" actId="20577"/>
          <ac:spMkLst>
            <pc:docMk/>
            <pc:sldMk cId="636492742" sldId="521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6" creationId="{CEA49B51-B717-4858-9EB7-1317E4A0D0D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7" creationId="{FED8A629-BC1B-4275-8DB9-CA77F43A07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8" creationId="{BA776B99-2A9E-4CAC-B7C5-46451C1BCE1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9" creationId="{83178646-E0AD-4975-87BC-995F632569C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0" creationId="{3A4CAC8F-2CE1-4793-88B7-23AB398B077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1" creationId="{D80C3C7E-05C4-448E-AB71-6379FFD8469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2" creationId="{6A56DE46-282D-476B-B61A-D052F83F565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3" creationId="{38FF719C-A4A6-465F-8515-E22B1EDF5D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4" creationId="{FE11D384-42EA-4FEC-AC0F-2A9E40D117E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5" creationId="{AB11FA05-F966-4583-B29D-1C5F883ADFB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6" creationId="{4F4EF2B1-E312-472D-8E5C-85B01FFE99F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7" creationId="{6FC6399E-F535-4B3C-B1CF-CA372BF53044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8" creationId="{3EBDBAAA-A6A1-4086-B417-A6D73603684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9" creationId="{825B8048-223F-4F75-AB44-556E65866EE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0" creationId="{D5EFD0D6-B0EA-4E92-B522-4CF3BEF0AE8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1" creationId="{60B2D3DE-9255-4DC9-9598-C4A7D8F4CA5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2" creationId="{52B70C60-3B32-4078-BEAE-0FA86B5274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4" creationId="{921F63CC-326A-4011-A21C-3D3548FF029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5" creationId="{0F37257A-DB1D-4863-8323-95AA654066C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6" creationId="{3D2274CC-F9F9-499E-932E-12F5A989503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7" creationId="{B462722D-856E-42D1-B7A2-FB48D8416F6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8" creationId="{0B54CCA1-BD4E-40E7-BBF8-D9BF37DCD05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9" creationId="{1C1E8F5D-9DF4-4E0E-8D79-7999AC6FB30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0" creationId="{1AEF26BF-9193-4735-9E42-1283CA678F4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1" creationId="{A93BACB7-17E3-4A5E-88F7-00D3B01079F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2" creationId="{8B424D6C-8629-4F3D-B362-565FD49C749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3" creationId="{B867EF98-26B2-4078-BD48-D8659BCB8E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4" creationId="{ADA07000-D715-4F56-87F3-E76A8FAB849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5" creationId="{5EDC702A-2C55-427F-8FB9-861E0668F50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6" creationId="{C2EB20B1-15FA-4976-A812-A731945C083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7" creationId="{F8E6B6A0-E5C0-4B6A-9514-D0204B1D68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8" creationId="{D491F9BB-0D7A-4F74-9BE6-4EEB792E1D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9" creationId="{AD35AE2E-03DF-4C60-91DB-7AE6A905C48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0" creationId="{98475370-CFAA-4C1D-B6BF-C47B0C80A2D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1" creationId="{726DD19C-22EF-4EA2-A54A-5C9E51618A17}"/>
          </ac:spMkLst>
        </pc:spChg>
        <pc:spChg chg="mod">
          <ac:chgData name="Thomas Nield" userId="e7924354f0a44a8c" providerId="LiveId" clId="{C55F76BF-EC3D-424D-B91B-9DC9D2AC4DA2}" dt="2020-08-20T20:29:43.524" v="898" actId="403"/>
          <ac:spMkLst>
            <pc:docMk/>
            <pc:sldMk cId="636492742" sldId="521"/>
            <ac:spMk id="43" creationId="{11A630F7-47A6-4E31-97A3-86FF437EA8C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4" creationId="{35373447-D782-4DD3-84F7-FB0290EF90A1}"/>
          </ac:spMkLst>
        </pc:spChg>
        <pc:grpChg chg="add mod">
          <ac:chgData name="Thomas Nield" userId="e7924354f0a44a8c" providerId="LiveId" clId="{C55F76BF-EC3D-424D-B91B-9DC9D2AC4DA2}" dt="2020-08-20T20:29:38.111" v="895" actId="14100"/>
          <ac:grpSpMkLst>
            <pc:docMk/>
            <pc:sldMk cId="636492742" sldId="521"/>
            <ac:grpSpMk id="5" creationId="{39402FCE-6CBE-4A4B-8B19-9E45A288F3CA}"/>
          </ac:grpSpMkLst>
        </pc:grpChg>
        <pc:picChg chg="del">
          <ac:chgData name="Thomas Nield" userId="e7924354f0a44a8c" providerId="LiveId" clId="{C55F76BF-EC3D-424D-B91B-9DC9D2AC4DA2}" dt="2020-08-20T20:27:26.105" v="420" actId="478"/>
          <ac:picMkLst>
            <pc:docMk/>
            <pc:sldMk cId="636492742" sldId="521"/>
            <ac:picMk id="2050" creationId="{5D45BA2E-D423-4C3E-97A3-0755148CF672}"/>
          </ac:picMkLst>
        </pc:picChg>
        <pc:cxnChg chg="mod">
          <ac:chgData name="Thomas Nield" userId="e7924354f0a44a8c" providerId="LiveId" clId="{C55F76BF-EC3D-424D-B91B-9DC9D2AC4DA2}" dt="2020-08-20T20:30:04.649" v="899" actId="1582"/>
          <ac:cxnSpMkLst>
            <pc:docMk/>
            <pc:sldMk cId="636492742" sldId="521"/>
            <ac:cxnSpMk id="42" creationId="{47D1B7E2-A47F-4EFD-AC73-F43AE81642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6269166" sldId="5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557935511" sldId="522"/>
        </pc:sldMkLst>
      </pc:sldChg>
      <pc:sldChg chg="addSp delSp modSp add mod">
        <pc:chgData name="Thomas Nield" userId="e7924354f0a44a8c" providerId="LiveId" clId="{C55F76BF-EC3D-424D-B91B-9DC9D2AC4DA2}" dt="2020-08-21T04:01:21.187" v="8795" actId="20577"/>
        <pc:sldMkLst>
          <pc:docMk/>
          <pc:sldMk cId="3622850465" sldId="522"/>
        </pc:sldMkLst>
        <pc:spChg chg="mod">
          <ac:chgData name="Thomas Nield" userId="e7924354f0a44a8c" providerId="LiveId" clId="{C55F76BF-EC3D-424D-B91B-9DC9D2AC4DA2}" dt="2020-08-20T20:31:47.100" v="1247" actId="20577"/>
          <ac:spMkLst>
            <pc:docMk/>
            <pc:sldMk cId="3622850465" sldId="52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1:21.187" v="8795" actId="20577"/>
          <ac:spMkLst>
            <pc:docMk/>
            <pc:sldMk cId="3622850465" sldId="522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0:39:28.803" v="1590" actId="1076"/>
          <ac:spMkLst>
            <pc:docMk/>
            <pc:sldMk cId="3622850465" sldId="522"/>
            <ac:spMk id="49" creationId="{965C0554-00A9-4B95-9F7E-271AB10C8C35}"/>
          </ac:spMkLst>
        </pc:spChg>
        <pc:spChg chg="mod topLvl">
          <ac:chgData name="Thomas Nield" userId="e7924354f0a44a8c" providerId="LiveId" clId="{C55F76BF-EC3D-424D-B91B-9DC9D2AC4DA2}" dt="2020-08-20T20:36:28.781" v="1558" actId="1035"/>
          <ac:spMkLst>
            <pc:docMk/>
            <pc:sldMk cId="3622850465" sldId="522"/>
            <ac:spMk id="50" creationId="{863D924E-DBF4-4ED6-8DBD-7B1B4641B771}"/>
          </ac:spMkLst>
        </pc:spChg>
        <pc:spChg chg="mod topLvl">
          <ac:chgData name="Thomas Nield" userId="e7924354f0a44a8c" providerId="LiveId" clId="{C55F76BF-EC3D-424D-B91B-9DC9D2AC4DA2}" dt="2020-08-20T20:36:12.055" v="1552" actId="1076"/>
          <ac:spMkLst>
            <pc:docMk/>
            <pc:sldMk cId="3622850465" sldId="522"/>
            <ac:spMk id="51" creationId="{E3113842-0BAA-4205-90F7-17137DFEFB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2" creationId="{B9E38ED1-A51F-4A17-A854-EF24B2CD62B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3" creationId="{82D89A4A-81B8-4BF4-8F46-DF2CEFD9C7D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4" creationId="{3DC988C7-2A7C-4E4F-B5EE-EA05DC498A0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5" creationId="{8B418B8A-E0AC-4BF9-B711-C85D96E093DA}"/>
          </ac:spMkLst>
        </pc:spChg>
        <pc:spChg chg="add del 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6" creationId="{2B41678A-F39E-49B5-8B71-8ECA64C9771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7" creationId="{B8D23BD8-07DC-4E29-A2D5-5DE153E491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8" creationId="{24FAB79C-3F93-474F-BCDE-CFB3A2D5E3B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9" creationId="{A981BF44-6C56-48B0-BCF9-4207D059403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0" creationId="{78688105-0C5E-4E90-A480-BCFB918FED3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1" creationId="{763278E1-CA03-4E8F-A6FC-BDE41E8D03A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2" creationId="{45A2FCD5-4DA8-4D88-A198-A76B2D4BFDF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3" creationId="{998E7500-B0C3-4820-A58F-9763074C1FB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4" creationId="{9F604F6E-E1AA-40B5-B5F8-335F1FE8C6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5" creationId="{48875F0E-1813-4451-B523-DB1A553DE4E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6" creationId="{D80BD1F5-10CE-4EED-AF8E-4CCD9846721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7" creationId="{111CD7AE-E860-41BF-9135-915D28B0207A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8" creationId="{E35CB36F-0CB0-452A-83ED-CCB7BDB030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9" creationId="{89107907-97B4-4165-9B15-D92E116D45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0" creationId="{577DDAE7-C409-4D32-B67A-7558C4DBBAF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1" creationId="{049B1953-D8D8-4D53-B113-A9A63702BB6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2" creationId="{FE8F960E-DEFE-4DBC-A90D-8AA03A4FCF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3" creationId="{88A1D8F8-07BD-407C-9FD2-F327C42AD39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4" creationId="{8B2D5844-72BC-4A12-99D9-3E55D186429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5" creationId="{26464793-B2BE-4765-A347-372539F1DF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6" creationId="{6437E99C-4EE7-4643-A262-3A4F50098F8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7" creationId="{38CA9728-9F06-4453-A811-1E993BD824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8" creationId="{4A002146-2DD6-4205-8F4C-151B8584E95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9" creationId="{FB4DB053-F046-4B9C-8B69-668B537A1F8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0" creationId="{2E0CC14F-D707-4269-A685-E68A54B6E9F1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1" creationId="{1E637065-CCF8-461A-BEEF-8BA50E4DD3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2" creationId="{0522F15F-662E-4F8E-84B8-6268F95A796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3" creationId="{E28ADE4D-E608-4EB7-97CE-58F677635BC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4" creationId="{2349EB73-9021-4DFE-91E0-9B8A7FEC862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5" creationId="{4E549610-FC8C-4B71-8AE5-25B22AB963A0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6" creationId="{712EF364-2F9C-4BD6-AEF6-8024B1B7227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7" creationId="{7539EC44-33B0-4219-8F24-4DDA5F9FD563}"/>
          </ac:spMkLst>
        </pc:spChg>
        <pc:spChg chg="mod">
          <ac:chgData name="Thomas Nield" userId="e7924354f0a44a8c" providerId="LiveId" clId="{C55F76BF-EC3D-424D-B91B-9DC9D2AC4DA2}" dt="2020-08-20T20:36:16.218" v="1553" actId="1076"/>
          <ac:spMkLst>
            <pc:docMk/>
            <pc:sldMk cId="3622850465" sldId="522"/>
            <ac:spMk id="89" creationId="{B501D17A-D7DF-469E-95C2-CCDA7ADE30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90" creationId="{83014BDA-D927-4244-AC47-0A1DFCBD65F7}"/>
          </ac:spMkLst>
        </pc:spChg>
        <pc:grpChg chg="del">
          <ac:chgData name="Thomas Nield" userId="e7924354f0a44a8c" providerId="LiveId" clId="{C55F76BF-EC3D-424D-B91B-9DC9D2AC4DA2}" dt="2020-08-20T20:32:06.499" v="1310" actId="478"/>
          <ac:grpSpMkLst>
            <pc:docMk/>
            <pc:sldMk cId="3622850465" sldId="52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0:36:08.930" v="1550" actId="165"/>
          <ac:grpSpMkLst>
            <pc:docMk/>
            <pc:sldMk cId="3622850465" sldId="522"/>
            <ac:grpSpMk id="45" creationId="{F1B7C09E-28C2-476B-9066-E25F1B59B0BD}"/>
          </ac:grpSpMkLst>
        </pc:grpChg>
        <pc:grpChg chg="mod ord topLvl">
          <ac:chgData name="Thomas Nield" userId="e7924354f0a44a8c" providerId="LiveId" clId="{C55F76BF-EC3D-424D-B91B-9DC9D2AC4DA2}" dt="2020-08-20T20:39:23.186" v="1589" actId="1076"/>
          <ac:grpSpMkLst>
            <pc:docMk/>
            <pc:sldMk cId="3622850465" sldId="522"/>
            <ac:grpSpMk id="46" creationId="{689A465F-35A1-47ED-9959-6DD4FEC5C721}"/>
          </ac:grpSpMkLst>
        </pc:grpChg>
        <pc:cxnChg chg="del mod ord topLvl">
          <ac:chgData name="Thomas Nield" userId="e7924354f0a44a8c" providerId="LiveId" clId="{C55F76BF-EC3D-424D-B91B-9DC9D2AC4DA2}" dt="2020-08-20T20:37:38.827" v="1576" actId="21"/>
          <ac:cxnSpMkLst>
            <pc:docMk/>
            <pc:sldMk cId="3622850465" sldId="522"/>
            <ac:cxnSpMk id="47" creationId="{383CD26D-4B0C-4752-82DA-EDB3E4361991}"/>
          </ac:cxnSpMkLst>
        </pc:cxnChg>
        <pc:cxnChg chg="mod topLvl">
          <ac:chgData name="Thomas Nield" userId="e7924354f0a44a8c" providerId="LiveId" clId="{C55F76BF-EC3D-424D-B91B-9DC9D2AC4DA2}" dt="2020-08-20T20:39:06.129" v="1583" actId="14861"/>
          <ac:cxnSpMkLst>
            <pc:docMk/>
            <pc:sldMk cId="3622850465" sldId="522"/>
            <ac:cxnSpMk id="48" creationId="{DB65464B-A2C4-42F4-9DCA-5F30AA122547}"/>
          </ac:cxnSpMkLst>
        </pc:cxnChg>
        <pc:cxnChg chg="del mod ord">
          <ac:chgData name="Thomas Nield" userId="e7924354f0a44a8c" providerId="LiveId" clId="{C55F76BF-EC3D-424D-B91B-9DC9D2AC4DA2}" dt="2020-08-20T20:37:31.550" v="1574" actId="21"/>
          <ac:cxnSpMkLst>
            <pc:docMk/>
            <pc:sldMk cId="3622850465" sldId="522"/>
            <ac:cxnSpMk id="88" creationId="{3A23C053-EC56-4217-AE9F-5D4A18DCC3E2}"/>
          </ac:cxnSpMkLst>
        </pc:cxnChg>
        <pc:cxnChg chg="add del mod">
          <ac:chgData name="Thomas Nield" userId="e7924354f0a44a8c" providerId="LiveId" clId="{C55F76BF-EC3D-424D-B91B-9DC9D2AC4DA2}" dt="2020-08-20T20:37:40.682" v="1578" actId="21"/>
          <ac:cxnSpMkLst>
            <pc:docMk/>
            <pc:sldMk cId="3622850465" sldId="522"/>
            <ac:cxnSpMk id="91" creationId="{64ED3E9B-83D0-4EFB-8C13-6F973629802B}"/>
          </ac:cxnSpMkLst>
        </pc:cxnChg>
        <pc:cxnChg chg="add mod">
          <ac:chgData name="Thomas Nield" userId="e7924354f0a44a8c" providerId="LiveId" clId="{C55F76BF-EC3D-424D-B91B-9DC9D2AC4DA2}" dt="2020-08-20T20:40:06.342" v="1681" actId="14100"/>
          <ac:cxnSpMkLst>
            <pc:docMk/>
            <pc:sldMk cId="3622850465" sldId="522"/>
            <ac:cxnSpMk id="92" creationId="{C5DCFFEF-2C58-47EF-AD0F-92681DB55A5F}"/>
          </ac:cxnSpMkLst>
        </pc:cxnChg>
        <pc:cxnChg chg="add mod">
          <ac:chgData name="Thomas Nield" userId="e7924354f0a44a8c" providerId="LiveId" clId="{C55F76BF-EC3D-424D-B91B-9DC9D2AC4DA2}" dt="2020-08-20T20:37:40.940" v="1579"/>
          <ac:cxnSpMkLst>
            <pc:docMk/>
            <pc:sldMk cId="3622850465" sldId="522"/>
            <ac:cxnSpMk id="93" creationId="{E2A6DB11-97FB-4624-88E7-4993B04449B1}"/>
          </ac:cxnSpMkLst>
        </pc:cxnChg>
      </pc:sldChg>
      <pc:sldChg chg="addSp delSp modSp new mod">
        <pc:chgData name="Thomas Nield" userId="e7924354f0a44a8c" providerId="LiveId" clId="{C55F76BF-EC3D-424D-B91B-9DC9D2AC4DA2}" dt="2020-08-21T04:01:37.988" v="8798" actId="20577"/>
        <pc:sldMkLst>
          <pc:docMk/>
          <pc:sldMk cId="975506321" sldId="523"/>
        </pc:sldMkLst>
        <pc:spChg chg="mod">
          <ac:chgData name="Thomas Nield" userId="e7924354f0a44a8c" providerId="LiveId" clId="{C55F76BF-EC3D-424D-B91B-9DC9D2AC4DA2}" dt="2020-08-21T04:01:37.988" v="8798" actId="20577"/>
          <ac:spMkLst>
            <pc:docMk/>
            <pc:sldMk cId="975506321" sldId="523"/>
            <ac:spMk id="2" creationId="{4204B05F-F8B5-4B8F-BFDF-C176F02AEA79}"/>
          </ac:spMkLst>
        </pc:spChg>
        <pc:spChg chg="del">
          <ac:chgData name="Thomas Nield" userId="e7924354f0a44a8c" providerId="LiveId" clId="{C55F76BF-EC3D-424D-B91B-9DC9D2AC4DA2}" dt="2020-08-20T20:42:33.166" v="1974" actId="478"/>
          <ac:spMkLst>
            <pc:docMk/>
            <pc:sldMk cId="975506321" sldId="523"/>
            <ac:spMk id="3" creationId="{395BBBC3-1493-4E23-B760-8BB7F597DD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5" creationId="{2E072825-668D-4776-901D-5EA669C8885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6" creationId="{F82FEAFF-7EBD-4A0D-92E9-D30CB442B1C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7" creationId="{9D87AADE-8642-4319-BA91-69981F631E7B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8" creationId="{9A65757C-1D49-4891-9D09-961BA4371EEE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9" creationId="{8FDC584C-142B-4D59-9872-869EA743A42F}"/>
          </ac:spMkLst>
        </pc:spChg>
        <pc:spChg chg="mod">
          <ac:chgData name="Thomas Nield" userId="e7924354f0a44a8c" providerId="LiveId" clId="{C55F76BF-EC3D-424D-B91B-9DC9D2AC4DA2}" dt="2020-08-20T20:46:36.303" v="2039" actId="1076"/>
          <ac:spMkLst>
            <pc:docMk/>
            <pc:sldMk cId="975506321" sldId="523"/>
            <ac:spMk id="10" creationId="{43F2DFCE-E844-4B8A-B337-75E8A42E536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1" creationId="{8AF271F8-22F0-4401-AFA0-0556EE12E40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2" creationId="{2280F86F-4CD9-49CA-BFCB-85B561CFBA0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3" creationId="{31526604-40B9-4119-A8E6-963C900947E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4" creationId="{0B782EAE-9F62-48EB-8B5F-F4D32FAA1B0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5" creationId="{2573C3D7-786B-4447-8EF5-4465DB5F2FE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6" creationId="{6CEFBE48-C062-477F-B245-EE1FCB678895}"/>
          </ac:spMkLst>
        </pc:spChg>
        <pc:spChg chg="mod">
          <ac:chgData name="Thomas Nield" userId="e7924354f0a44a8c" providerId="LiveId" clId="{C55F76BF-EC3D-424D-B91B-9DC9D2AC4DA2}" dt="2020-08-20T20:53:17.400" v="2122" actId="1076"/>
          <ac:spMkLst>
            <pc:docMk/>
            <pc:sldMk cId="975506321" sldId="523"/>
            <ac:spMk id="17" creationId="{7F5E972A-9669-46C1-9E08-5657E24A79F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8" creationId="{6AE0B7B9-0EFC-48BD-B3F1-B9AB6B42EFE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9" creationId="{EE304644-F4CB-4B39-818E-ED6D748A8366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0" creationId="{3942F97C-C493-48A5-8DA0-6DAB041D735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1" creationId="{840896CC-84C6-4152-9135-564C7F91B77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2" creationId="{37FD2DDA-4304-48DF-A3E3-532924D07CD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3" creationId="{D1C32844-D5B2-4C3B-8FB3-DE03275AF397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4" creationId="{1FEDBF37-2976-4482-8207-900B6250EB8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5" creationId="{A3B66B0F-3F79-4549-AD86-CB593CFE1C0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6" creationId="{86FD367E-1EAD-4723-A783-A3076B5D64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7" creationId="{29A2C882-ECD0-4D1A-95B0-BF32EB79947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8" creationId="{1988E214-38F3-42F4-AA6D-5AA16E6C1D3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9" creationId="{8C80383A-8C3E-4FFC-966D-10D49FE197C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0" creationId="{621F39C4-2317-4AC7-8114-45DE497AD500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1" creationId="{286A4C7A-299C-480C-B738-EEC3594BE29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2" creationId="{7436AD31-64E7-4610-BE48-35C7B1D89FA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3" creationId="{03C84812-D7CE-4642-A1D4-3DD11BAAEDA5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4" creationId="{D065A07F-5404-4B06-86CA-58DE5B20108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5" creationId="{BCE706C2-34A2-4A98-AF2F-63697D5B900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6" creationId="{FBB243FD-AAD2-4E9F-8E7E-CCA8B60A506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7" creationId="{F4485DB6-4841-4E5E-B9B9-F75C0C8D548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8" creationId="{98C9A9E3-C301-4B38-AB6B-7A0F44A70CF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9" creationId="{495A2366-4212-47A2-B218-49925F409B34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0" creationId="{2DEC94E6-B09E-47BD-BC8C-3DED7C5E7C1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1" creationId="{DEB505CF-E8DB-4836-83F6-3FB099EDE07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2" creationId="{C6567E4B-8184-4327-8080-CEC0041FCBA4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4" creationId="{74D7DF6A-0FAF-40B4-813C-B0F4AA6E1B59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5" creationId="{99C29151-22CD-4D84-848F-084C7E8B5881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6" creationId="{A7ED1882-5964-4CAD-B63C-8166AD977DE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0" creationId="{A59203E0-9214-4960-AAB1-B10514025A0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1" creationId="{D2B22184-569B-4BDF-94A3-D47DDF32642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2" creationId="{BD7ECE07-4AF0-4561-A314-6612202D2A7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3" creationId="{123A9209-4C8D-4A5C-9712-9926888DFE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4" creationId="{211BDDB2-DA86-4ECC-B48B-5C2D85A668E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5" creationId="{6CC07A4B-3D5A-49F3-A00F-6C61A577BF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6" creationId="{DFF83E05-F173-4082-BCB8-2549FECD951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7" creationId="{9DE5D278-09CE-4680-8DF1-CAF915EA6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8" creationId="{69593960-5363-47D6-8D5E-C904082E08B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9" creationId="{C921095A-E326-41B9-BB5F-3B8639451D3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0" creationId="{6C72C36F-16BA-4E58-9756-D20E9BE9D00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1" creationId="{278F44F4-C08F-423E-A09E-28122DE102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2" creationId="{FB60C59E-F8E7-4AB9-82E2-67B09AE0B2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3" creationId="{DDCA5BB0-B093-45AB-BA44-8524B020F3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4" creationId="{F0407308-1EE6-4F45-AF79-AF1E5E3E1A7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5" creationId="{905698FC-97ED-4DEF-ACF9-C1D3977B7FE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6" creationId="{46467AB5-617E-45EF-87D0-5A03DFD178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7" creationId="{0BD4422F-A666-4ECD-80CA-33353DBA9CE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8" creationId="{7D9A2DB6-BC63-45AC-81B9-21686004E2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9" creationId="{96564797-9BAE-42AF-8351-5D4D95E454E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0" creationId="{00D1949D-D622-479E-B3E5-8AC4305B2C6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1" creationId="{E45B07BF-67B9-4435-A425-BEAF5B92202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2" creationId="{A597E82D-327F-4387-B52E-EBA9F5D2A5A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3" creationId="{1837EA2E-6433-45E9-8460-3C295329866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4" creationId="{FC91F1D2-46A6-4262-BA96-38B9F0BB22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5" creationId="{BAC71204-48E0-4BEC-B6F6-A8A8DB66727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6" creationId="{CF73214D-B830-4F15-8BA4-F1F49A6400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7" creationId="{4BDFC90B-FC5E-43A6-A0F2-510D2BF4003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8" creationId="{2666E1E0-767D-4EC5-8EBA-D9045D3D502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9" creationId="{BF912C81-7DFA-42BA-9BD5-1660E316552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0" creationId="{6073FA9B-5B00-4CE2-B8BC-6AF9BDE5CA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1" creationId="{13E65B5E-702B-4FD3-ABFF-5CC833C7A7F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2" creationId="{59C8305A-5746-4AB5-B034-F966B7476C3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3" creationId="{3DE039C6-5E6C-485A-B325-FDA34236EE5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4" creationId="{7E99222F-BA64-4147-A6B3-3C3101AB1B7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5" creationId="{00E80D16-6976-49BF-91E8-37716469F6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6" creationId="{F0A36B64-ECA7-4CAA-9207-D54E248548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7" creationId="{F4BFA51F-894C-43F0-BA55-8FCF03C67FF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8" creationId="{08BFF336-84FB-4C14-A2AF-F93A1F733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9" creationId="{06E23734-B984-4646-915E-A6826C351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0" creationId="{DD61ED26-8363-45A0-8B79-C85F5CFA4C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1" creationId="{139234A6-72F5-4656-BC7C-5F684B0C3FA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2" creationId="{CCB7657A-D6DA-4B23-80BD-C9350B02F2C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3" creationId="{00ECE0F1-924D-45C5-B7AE-1198C9AD27E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4" creationId="{6AB38389-7082-48A9-8FE5-5298B60554E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5" creationId="{7267EAE1-CC94-4B7A-8A9F-30608DC57C0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6" creationId="{E7455737-8B6C-42A2-B1E6-FB349B07D6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7" creationId="{D1ADD200-2268-4A59-886C-106C690ED29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8" creationId="{2C885E6A-97DB-41F7-9C12-4C9491F4DD7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9" creationId="{46458319-05D1-40EE-A106-D34DF7CF812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0" creationId="{B59ABE5F-0F1A-4C7D-A36C-318F9823D0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1" creationId="{0E8A8924-1983-453B-B716-2AE2C842D2A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2" creationId="{63124C52-B602-48D5-9220-4A550B520A6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3" creationId="{B04E4379-2A19-4A1C-B36F-91E505F748F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4" creationId="{151B2DB8-4986-49F4-BE5C-7A38A24956F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5" creationId="{EA3CB0CC-1297-427C-8A47-459D0672B18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6" creationId="{8563CFF9-62AF-475C-AF1E-1C9F62449A1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7" creationId="{E19ACD52-FB6C-4010-8F8D-170D3E10AC1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8" creationId="{610E03E4-4B78-40EC-92A6-E28F144DB1E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9" creationId="{8E1191A1-009F-45A6-B7D4-7142D5BD753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0" creationId="{E68C3081-AFAD-426B-BB15-3E226E9CF54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1" creationId="{F820CBA3-16FE-42CE-AE75-97120D99C7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2" creationId="{FC14A92A-ED23-45EA-A766-6D2C5519884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3" creationId="{2DD92361-DE57-4C17-A92E-9AF566AE06A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4" creationId="{B0B26109-1699-4373-83C6-EA465F054D4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5" creationId="{BF1B8A33-D062-4681-95B7-2AE24DD5C538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6" creationId="{F3104F10-85C3-4AA7-B05D-9EE16908228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7" creationId="{FF2644A4-1E89-4587-834B-8515F653BF4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8" creationId="{A79E4EDA-B39E-4C1E-B8F8-C8E8E083CC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9" creationId="{A2A26BEF-6E81-48F5-93C5-693AAD04A39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0" creationId="{E0FFA1FE-FE29-4C34-9662-4D9962CD7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1" creationId="{1B0EECB1-FFFA-43B6-B23B-E7ECE7BD40F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2" creationId="{2ABED61D-9FD4-4833-A748-76A280F8573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3" creationId="{B00DF968-6C43-40FB-925B-5DC66B2B9D2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4" creationId="{E9894961-37C6-421E-AFD0-AE61AECCE3E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5" creationId="{2575E910-6142-4DBD-8B8F-D5036461D79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6" creationId="{134A95E5-2809-4F9F-9B83-BD863E6F696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7" creationId="{9BB78FB5-C5EF-4A3B-9C2D-B62FC485D56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8" creationId="{9A7178EA-698A-46C5-9708-350EBB43A6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9" creationId="{FD8791FC-28FF-45F5-94A4-8A87F53BF12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0" creationId="{D68FE1E4-D8DC-4592-AB3B-53AA69440FB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1" creationId="{E62A650D-CBB5-49E1-81FE-B387725E270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2" creationId="{D52F424A-018B-4B53-A202-5B50421BDC0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3" creationId="{904F1252-7CD1-47CC-AECB-9A55945198B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4" creationId="{9F8DB87B-3747-4B4E-93DE-2014FF4EA19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5" creationId="{5A25A970-7F5F-4EF5-B60E-85300F973E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6" creationId="{067421EE-0D52-4E0E-BB0D-12758B30EA5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7" creationId="{09318329-8609-444F-9B0C-E9C06A39CD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8" creationId="{7E6A6C1F-5C0E-4A51-A532-6F5085119D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9" creationId="{3811393F-2EFA-43ED-813F-DD21C3374B2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0" creationId="{FA1E4C61-A41F-4CBF-AA0D-E583D0D07F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1" creationId="{5974A28D-DCEF-46FA-8F25-AAA5D623C35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2" creationId="{A06BBD19-68F6-4A77-862F-C7F2AF4ACA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3" creationId="{6C724293-169E-49C7-BA52-E721D7BB05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4" creationId="{00896A85-5AFB-4B6F-AEFA-3A7E0FE6ED3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5" creationId="{3E13B6B0-C308-4641-AC13-978B34649D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6" creationId="{DF5CBBA1-2F42-4603-ABE3-503FDFEB30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7" creationId="{103CC6C6-653A-4F49-9377-B0037FE3FB6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8" creationId="{3048D2BE-67F0-42F3-994B-79B2F8C0A34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9" creationId="{5AA2FB7A-2717-4D0B-A413-5F7B88513A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1" creationId="{AD91227F-BC0C-4B95-AE02-32D26CCB90E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2" creationId="{627A08A8-AA26-434F-A024-CF421EFD56B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3" creationId="{AC42EB64-D106-46FB-A83C-F93C82A8372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4" creationId="{4831D136-39C1-4F33-9AC3-BE8930FCD71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5" creationId="{997F080F-151D-4CC0-B2B7-4166E9EF9F2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6" creationId="{C572E863-9CC8-461F-8A2A-2ECD17565FF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7" creationId="{7D189289-6C6A-4A92-A247-8400709D733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8" creationId="{01A33796-B8BD-4E9B-B4D8-A749167CF81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9" creationId="{745AE7F6-6039-47F7-8BA2-D6EE89157A7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0" creationId="{035F43C8-6F26-42D5-854D-AEEE47E88E8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1" creationId="{5CB96D4E-091F-456C-B59E-76C76F7373D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2" creationId="{668C36A7-42A7-4269-8574-C58595184A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3" creationId="{EBDCF31F-5BE8-42E6-B722-139ED70C53D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4" creationId="{836D10F2-5D80-48DA-B462-179D5AF95E8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5" creationId="{71855AA5-D1E4-4A73-B5CA-A1324D73651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6" creationId="{7591EFE1-4867-4F09-A0CA-13010AA887B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7" creationId="{002F1638-3323-487C-8D4B-427F84094EF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8" creationId="{23D077F8-17ED-4003-A2A6-D4417DDB32B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9" creationId="{57F53F7B-69F5-4DA5-A529-89B0A36FA53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0" creationId="{4BDCDF8B-A0D4-49C1-BAFB-EDEE306E3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1" creationId="{7863FC70-3C34-4DC5-AB9D-D53BC2A2AE9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2" creationId="{682E0D7F-9CA1-4824-8EBC-A38A1330AD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3" creationId="{03BF6942-E114-4277-B902-1DF1C18930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4" creationId="{5B0BEF8A-6142-45B1-9F5A-3FB6034D700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5" creationId="{10A201B1-CEE5-478B-8EA0-2096204B58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6" creationId="{86193BB5-BD6B-48F1-B0F8-679AF76DEC9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7" creationId="{E0490C7E-74F2-4819-8B4C-8186EDD110A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8" creationId="{57F22697-2851-43F1-8DF5-4F8657062AC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9" creationId="{5FA42195-C405-4372-98D9-85D8C13F6D2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0" creationId="{9201B09D-B6FD-4BFD-B494-6C484D8332E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1" creationId="{CBACAE20-6B30-4E4A-A49D-B8C4961502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2" creationId="{9D7E405B-1FF9-4794-8AC6-918DB335D01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3" creationId="{1F352A2A-E3DD-44F7-A67F-34AED377C61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4" creationId="{56991444-50BD-47FF-941E-39A6C8961C0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5" creationId="{2C7B92C3-D5AC-45E5-A82D-6E955A9F23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6" creationId="{7AE1D154-2369-4CFE-9FD8-FC66599C6E0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7" creationId="{57DA95E4-88BA-41F2-B259-9F4353BD5FC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8" creationId="{2D13D4E6-7C83-4A96-9690-BF3F130249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9" creationId="{AC952991-0BA5-4578-8153-F2ECDBF56AF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0" creationId="{C27D928E-2C41-4165-97D6-4C898E617D0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1" creationId="{C9869C77-B9BB-40A9-803C-C4908CCFD6E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2" creationId="{CF319930-9F08-47AA-87F8-F84B2EC1D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3" creationId="{09F912D0-225B-41E6-AD6B-8FF297067D6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4" creationId="{7F945C42-856D-4E65-8ADE-696BEF8432F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5" creationId="{EABD3ED1-46C6-494B-85F0-1CFCC2B85C4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6" creationId="{26182751-29A1-4F3C-8316-8AC0098292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7" creationId="{27214867-13AB-4967-A6EB-C3D04FCA455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8" creationId="{79A5F71D-3D8C-491B-8DCB-645D799F995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9" creationId="{98D854B4-DCBA-40AE-97F6-0EB08401E0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0" creationId="{D3C45256-1E46-44BC-B61D-62D182036B3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1" creationId="{BDF1C914-CFF3-4D44-AF96-840C2ED2B69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2" creationId="{DF5E459D-3600-40D1-8B9A-78E1AEB0063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3" creationId="{E3E97E70-D978-437D-B78F-3D72E38E687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4" creationId="{404447D8-22BF-4BA5-9B43-C84E6E9B056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5" creationId="{55D41E8E-A3B7-43A5-B2BD-8D176B4808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6" creationId="{DC789CE7-97C3-48A0-9B4F-BFC65CEB89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7" creationId="{9A42A570-D8A0-4AA6-AFA0-00DF6B2668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8" creationId="{2EA6CE47-FD89-469B-A7ED-E955412B492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9" creationId="{47B0F41C-C1C7-41BB-BAED-D1C9CD5B788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0" creationId="{F3CFC277-EC38-4D54-844F-43B41B6A3D6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1" creationId="{6652DC53-C390-49CB-9D6D-ADCDDC94714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2" creationId="{FBDC75EB-63AD-40B2-BA15-7E41702959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3" creationId="{B088DB93-512A-41BB-9712-2E9DD44F3AF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4" creationId="{38515DBA-065F-470F-8A82-8F4B435DD53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5" creationId="{207BA23A-1AEA-4DD1-8CE9-0D4BA22B6EC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6" creationId="{79104B79-538C-493E-A482-9DF5F09ECB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7" creationId="{2B830B8E-8BA1-4858-BF8C-4AED44CA03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8" creationId="{E9A8975A-EEDD-4812-A1FD-6D0D61C68E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9" creationId="{514B1BDC-26CE-4D77-AD7C-81F3F9A450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0" creationId="{F1A65576-1351-4AC7-ACEA-2CA4FAC9DC7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1" creationId="{C9A36139-D375-4E20-96B3-1424243D572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2" creationId="{52AB2D7B-3825-40B2-8C5D-E7E2C3287AE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3" creationId="{0464E8FC-52E0-4C92-AF41-ACB2FD349D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4" creationId="{80D0F18D-5CF6-460C-8381-3AFEEE85B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5" creationId="{9DA5A189-8B82-4097-80EC-8CCBA8C90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6" creationId="{8027D026-4BE6-4E58-9E03-E87C854B68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7" creationId="{92D84106-7E10-40FD-BC0E-97395F87DC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8" creationId="{D9A1D290-6C59-4531-8787-3D5B89C15E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9" creationId="{09ACAC20-8A00-4F79-B6FC-064206B4921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0" creationId="{97884904-FC92-44B4-AAFC-1185732782A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1" creationId="{E0C7CBB1-8EFA-4735-9184-B17B863201C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2" creationId="{E582DB91-021F-43C0-A1A4-F14810BF4C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3" creationId="{F8A3A6BB-4CF7-41E7-8775-40789AEFCF8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4" creationId="{E5918982-92CF-4ABA-AD29-C1897E7DD3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5" creationId="{7286146E-9D4A-453F-BF23-E6F1773A81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6" creationId="{A0BBB62F-438A-43EE-8F07-4F51B868A1C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7" creationId="{7C569AA2-B01D-4941-B0D6-E875855734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8" creationId="{C3DC4175-8D6A-43CA-89BD-4D22C91CC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9" creationId="{FEC3E9E2-76AE-4150-BC4B-1524D14CCA0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0" creationId="{560AD713-B2EE-4D2C-9B55-4C93FEC397F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1" creationId="{E0AFFC9A-93D6-4272-805D-C9EB111B80F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2" creationId="{28A22535-76DA-4E2C-9BD5-4519073860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3" creationId="{D5126186-41B0-4B90-BCDF-D388080E76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4" creationId="{3C1343E4-3A3B-49FA-A12E-EF777B0AEBB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5" creationId="{C3027520-AB96-42FC-AA48-5289B3AA71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6" creationId="{907C0CC3-AF0A-4B74-A42C-15347B0D88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7" creationId="{39FB2335-82DC-497D-AECA-826D3FF2EC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8" creationId="{2DB8706C-5042-4EBA-A686-F35DDD3D97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9" creationId="{71085326-F5A6-4E0D-9BCE-92050BD3050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50" creationId="{F3B1B3F5-3CF5-4EE8-9490-91FF7B1D05C7}"/>
          </ac:spMkLst>
        </pc:spChg>
        <pc:spChg chg="add mod">
          <ac:chgData name="Thomas Nield" userId="e7924354f0a44a8c" providerId="LiveId" clId="{C55F76BF-EC3D-424D-B91B-9DC9D2AC4DA2}" dt="2020-08-20T20:43:08.756" v="1981" actId="1076"/>
          <ac:spMkLst>
            <pc:docMk/>
            <pc:sldMk cId="975506321" sldId="523"/>
            <ac:spMk id="251" creationId="{0D9CE8EE-3A2E-4E15-AD63-58399466A624}"/>
          </ac:spMkLst>
        </pc:spChg>
        <pc:spChg chg="add mod">
          <ac:chgData name="Thomas Nield" userId="e7924354f0a44a8c" providerId="LiveId" clId="{C55F76BF-EC3D-424D-B91B-9DC9D2AC4DA2}" dt="2020-08-20T20:46:20.848" v="2038" actId="1076"/>
          <ac:spMkLst>
            <pc:docMk/>
            <pc:sldMk cId="975506321" sldId="523"/>
            <ac:spMk id="253" creationId="{5BFC5690-A266-4E28-8A7F-DFCB59DAAE1D}"/>
          </ac:spMkLst>
        </pc:spChg>
        <pc:spChg chg="add mod">
          <ac:chgData name="Thomas Nield" userId="e7924354f0a44a8c" providerId="LiveId" clId="{C55F76BF-EC3D-424D-B91B-9DC9D2AC4DA2}" dt="2020-08-20T20:45:17.901" v="2009" actId="20577"/>
          <ac:spMkLst>
            <pc:docMk/>
            <pc:sldMk cId="975506321" sldId="523"/>
            <ac:spMk id="257" creationId="{AA4DD621-F88A-40B5-BC96-A6A798ACC994}"/>
          </ac:spMkLst>
        </pc:spChg>
        <pc:spChg chg="add mod">
          <ac:chgData name="Thomas Nield" userId="e7924354f0a44a8c" providerId="LiveId" clId="{C55F76BF-EC3D-424D-B91B-9DC9D2AC4DA2}" dt="2020-08-20T21:24:07.080" v="3259" actId="14838"/>
          <ac:spMkLst>
            <pc:docMk/>
            <pc:sldMk cId="975506321" sldId="523"/>
            <ac:spMk id="259" creationId="{3D9A207D-5ABD-4FAE-BBED-15DDF052825F}"/>
          </ac:spMkLst>
        </pc:spChg>
        <pc:spChg chg="add mod">
          <ac:chgData name="Thomas Nield" userId="e7924354f0a44a8c" providerId="LiveId" clId="{C55F76BF-EC3D-424D-B91B-9DC9D2AC4DA2}" dt="2020-08-20T21:24:27.257" v="3261" actId="14838"/>
          <ac:spMkLst>
            <pc:docMk/>
            <pc:sldMk cId="975506321" sldId="523"/>
            <ac:spMk id="261" creationId="{693AFBE3-3873-4EBD-BE3D-135A3375F44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69" creationId="{225EE22C-AB51-49B3-9C40-40C1B47ABEC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0" creationId="{239091D9-56A0-4884-B6E2-B9FDF126ED1B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1" creationId="{3E5BD3D4-6C04-4612-92AA-436126F744B8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4" creationId="{F78F5719-44BD-42AE-8BEB-7A9AD51D308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6" creationId="{81AB16FE-01A3-46B3-BEEE-04B5562ED09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7" creationId="{FC08C6A1-E55D-4480-B7B1-4A38ABB0D1B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8" creationId="{22A1F1FD-67B2-4DBF-9FAC-CA74B9BD1FB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9" creationId="{71BFB974-9BF5-415A-8381-2E613A7ED47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0" creationId="{1021CCC2-59B5-460B-A007-1C04DAE3BA6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1" creationId="{F0508B40-1DC3-40C5-9FB4-57D5D5315E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2" creationId="{46447C74-46A4-406D-957A-3295E10B3BD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3" creationId="{D5953E62-579C-492D-AF37-254B34644BA3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4" creationId="{5D9101F0-8F7A-47D3-9049-56B5A0F2DD3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5" creationId="{034C992D-059D-4F56-9AFA-7025CB243F62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6" creationId="{1BDD1268-CE9A-4463-8437-A82B16165C7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7" creationId="{AA45984A-11E7-49B9-874F-7B643B5D993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8" creationId="{0AC3FD49-09E7-4A48-81E2-CF2F23D143A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9" creationId="{3D3422B5-6861-40E8-BD5B-4BEF8A023B2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0" creationId="{18785070-E66B-4034-966F-0A728411216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1" creationId="{BA7854E5-9B05-4EA2-8FD2-9D3342D0040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2" creationId="{A8842AFE-0F12-4A87-AE07-B502E4CC304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3" creationId="{8630452B-234E-4641-9518-9EB15BA07D2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4" creationId="{9C5B8DC6-1E05-4214-9083-7BB8FE23FC94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5" creationId="{FE7BAA7D-F06F-45FC-9825-1DC218D94C6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6" creationId="{20580B20-7E75-4712-AAF3-8D643FB895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7" creationId="{43FE0086-E6D3-4146-B0AA-CCF324052EC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8" creationId="{E36B37B9-FAC2-46D2-A80E-3CAEE12A8D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9" creationId="{A5FD0AA8-62B6-4BEB-A948-204C6013707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0" creationId="{EF64D794-C3C8-4AD9-914B-DF1F112EA74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1" creationId="{6890BF02-24BE-4744-9531-AC201B78880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2" creationId="{48DCEDCE-AEB7-417F-BEE9-9DA2EBBF8D0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3" creationId="{EAC9F0CB-7692-4FCF-89E1-FA02F4FC8D4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4" creationId="{8E9CEFDB-270F-4C1C-9D96-F5E2C70B75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5" creationId="{D3389425-1129-4D83-AC61-0F28308F8B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6" creationId="{4C09AC99-9643-4688-8E7F-DE78E55421B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7" creationId="{9BE5BA4D-673B-4035-95EF-ACDEE344A7D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8" creationId="{B226BE20-4E9D-479F-AAF3-E2C89A8E9F5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9" creationId="{25E1001C-58D5-409F-8C28-C829D585698C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0" creationId="{B1AE617A-2387-4D11-836A-D17A740DB4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1" creationId="{A4208415-E671-4BEE-8A92-D5C6CB49B512}"/>
          </ac:spMkLst>
        </pc:spChg>
        <pc:spChg chg="add del mod">
          <ac:chgData name="Thomas Nield" userId="e7924354f0a44a8c" providerId="LiveId" clId="{C55F76BF-EC3D-424D-B91B-9DC9D2AC4DA2}" dt="2020-08-20T20:51:11.905" v="2094" actId="478"/>
          <ac:spMkLst>
            <pc:docMk/>
            <pc:sldMk cId="975506321" sldId="523"/>
            <ac:spMk id="312" creationId="{EF5A1DA4-F990-4296-BDF0-14902C1226A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3" creationId="{745C2DA5-2D19-4713-BA16-6C2FF853A35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7" creationId="{FC2E630C-27A9-406A-B986-5AFBB8BE2B9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8" creationId="{7E68532D-BC1B-4C29-AFA4-7FAD10007FC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9" creationId="{161C9963-0D1B-4695-A211-6B52967F6B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0" creationId="{8AB17569-AE76-4C42-9570-B450020D19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1" creationId="{A46970E9-FC3F-4D86-839F-9F7D2FFC97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2" creationId="{8CBF00A2-7647-4E75-A12C-B9412618AE2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3" creationId="{CA8F4EA7-DF1A-4181-864D-F67743CCB0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4" creationId="{1399D2D7-A77E-43EE-93F5-AF81B56C40B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5" creationId="{DACA825F-2AE7-480A-8590-5FEADF6CB4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6" creationId="{55D5BC22-2E9A-4D5E-B777-A6EDE791D7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7" creationId="{00B435EF-ED4B-40D4-A4F7-154D6DA3761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8" creationId="{312E582A-C670-4172-87CE-CDACFB04EA7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9" creationId="{CFDC16F5-2E92-466E-B4AE-4B1412B4F0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0" creationId="{4A73D5EF-7054-49B2-88F9-B3EE5D8242B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1" creationId="{9313DD34-9313-495E-8E0A-33085C4DDB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2" creationId="{0F2A4438-C4AF-43C5-A64F-CB6CBD21CB3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3" creationId="{AF34D7D8-4108-4AF7-83B4-667C2C8F44C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4" creationId="{34AE1CFA-BF38-4D54-9739-B5B42BBFDB9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5" creationId="{D4F07C39-5D9F-458C-ACD4-EBB23ADE1C9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6" creationId="{7C3C8F49-432D-4F22-BFCF-76F5E09BE88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7" creationId="{AC391DCE-5528-4370-BEE9-340BD9DCEB2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8" creationId="{BA0DC25F-E169-4358-8F45-4F9126009E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9" creationId="{74625DF9-1F42-41C4-A3E6-EBDBFE44AD4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0" creationId="{E0D5C3EC-B186-437D-9367-85E58B6327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1" creationId="{C818C27B-CC49-405E-A1CC-050041324BF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2" creationId="{AE05FE86-4920-4664-BA91-DD60E99E37F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3" creationId="{DEAACBF4-1AFC-449B-B55E-1D31936910A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4" creationId="{1F27AD97-475C-4CF1-9C44-0D24C786BA4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5" creationId="{71410C29-0814-45CF-9A01-7BB0757338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6" creationId="{BD432D48-EC43-4E37-820A-98F8993BFCD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7" creationId="{A0A86006-66B8-40A5-814E-68CA137E372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8" creationId="{B67E4F1C-5035-4EC2-82CC-191C1BB52E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9" creationId="{65D5539F-0E02-40ED-BEFB-30D24C6DF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0" creationId="{5E15D65A-7C38-4D43-BB4E-EA36258E3FF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1" creationId="{6FC50F8D-57ED-4E77-8F41-751BE2193FD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2" creationId="{2CAB02D3-CB19-497C-B108-35FE9039EBE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3" creationId="{963EB88C-375F-46ED-9159-C1AE17CACF3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4" creationId="{CD3C3506-FEB9-4BF1-82A2-9DA98CDED88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5" creationId="{C3788185-4B1F-4A14-91B2-363C594E390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6" creationId="{346BC751-551C-4CEB-AE25-151B3B37F1B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7" creationId="{182CD412-DCE5-4C6B-A583-3EE92B4C57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8" creationId="{A571B7F6-56C0-4DF0-88E7-042A400B0F1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9" creationId="{DA234468-BA61-457F-AA78-07FEC3FC523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0" creationId="{DF2A7955-52F9-4311-8156-FF48EEAD54A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1" creationId="{849BBA33-12D4-4A77-B098-C84FC0F8355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2" creationId="{113AC69C-A4A8-4667-B833-55262BDD7B0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3" creationId="{F0261E5E-4CBC-4884-A939-A70A5D64D1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4" creationId="{CEBB715C-2E03-47F6-8A68-5D0CE9D2654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5" creationId="{79A56B9E-15C4-45B6-8899-36ECEC09A58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6" creationId="{58DE111D-77BB-4CEB-8C52-1287E8593A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7" creationId="{3D331464-4017-4C82-9CBD-B10A82BF04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8" creationId="{332AAC70-CAB8-45CF-B015-613B3AD8B6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9" creationId="{0543F513-FA3D-49D7-AE90-E844F4F5097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0" creationId="{A47E7158-D62B-402A-A53D-1BC6F9E4A2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1" creationId="{57B31BA3-AB9C-43A2-BF8C-0AD7AC63603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2" creationId="{40D8FD41-C71C-4B06-B1AD-E87B7FEC42C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3" creationId="{D4D41CC5-6784-4A16-8224-CC6B0CF8FC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4" creationId="{97DDD821-349D-43FB-9EA1-FF59E28780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5" creationId="{F845F8DA-F4C4-461F-8AA1-A9D5FA061A9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6" creationId="{03D1A552-2269-4493-96EC-96B7CC8FA68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7" creationId="{534EE19E-9AB7-40F7-B610-C9C48661DC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8" creationId="{D1B32478-B4A5-4D0B-A89D-B4C67898D8F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9" creationId="{9438EC38-305A-4F63-9314-DEB896ADD2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0" creationId="{5DAD7F9F-1B9F-4FF2-9DD6-7061EAE34CD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1" creationId="{358AC77D-59E7-4F40-8159-C332D5041A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2" creationId="{9AB960CF-535F-445E-B478-15479A0C5C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3" creationId="{AE9C21EA-1AE6-401E-BFF5-7270BF54C10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4" creationId="{EAB741AD-D8C1-4362-B7D4-3DEAB6BD00E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5" creationId="{3BCD2F00-9C37-4C65-ACEE-58DE621FBB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6" creationId="{5C6361E9-90F0-4E8D-9011-DAE0A4FABDA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7" creationId="{DE2D39EA-4023-4629-B188-8A888801642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8" creationId="{A961048C-67BF-402E-A8B7-AAED1A4428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9" creationId="{6B826970-A401-42F8-8816-1ADFCA5C02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0" creationId="{B2EDECF6-2FBD-4FD0-BF4E-6A51B83B191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1" creationId="{ABFE0CA1-E776-48BF-A821-7947148FB5D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2" creationId="{BB665592-7950-486C-BCCF-F839453DBA0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3" creationId="{A59B1887-8896-4CAE-A05C-F7047836334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4" creationId="{728496E3-ACDC-40BB-86BF-2BA53C59BBB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5" creationId="{9694625F-D59E-4BA2-BB47-198DA8904CA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6" creationId="{8FE090CD-7674-483E-8788-8A5591BE6A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7" creationId="{79E41539-50C9-4707-8E5D-EA916F09FB8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8" creationId="{B8AE84C5-EAC4-4A65-AA7D-0E80A5AF26C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9" creationId="{2852BBBC-8E0D-4A4B-B377-CDF6F520B5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0" creationId="{D1FBB6FE-D20C-4F5D-9E25-73FA3F4C98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1" creationId="{C1B31FEE-DB6C-4C18-AB70-3620E0E539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2" creationId="{CC203CB8-7892-4224-A6D7-B78403059B0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3" creationId="{11D777A7-A12C-45D5-8D71-F0FB8990A54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4" creationId="{21FBA80E-8239-495B-8A0C-1A9BADEC43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5" creationId="{E2FF48FE-C18A-41CB-BF75-3D9591B83D0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6" creationId="{979A1AE3-8F3F-46FB-B9A3-CF1EDD0686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7" creationId="{3179D22F-ECFB-4DB5-92A1-E7968BF291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8" creationId="{A996E222-C5EB-4CD2-BC11-7BE8CAB7749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9" creationId="{9A51A1E2-57FD-4F39-92E1-93F5A821A14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0" creationId="{0B2D1FF9-1D69-4F9B-8AD5-37AEDAF024D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1" creationId="{8C8B69CE-73D4-45CF-928D-DA0A87D167E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2" creationId="{E646C135-B1DF-4C81-84CD-3C1CDE0E0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3" creationId="{19D3DBA9-5B62-4A06-AEBD-A3911FD9FCE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4" creationId="{E1358ADD-11FC-4F90-B3E5-17D4114D2B7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5" creationId="{B5528330-879C-48E1-8122-8E1AA0846F2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6" creationId="{F1A27929-5508-479C-98CE-D8EB5789AAD5}"/>
          </ac:spMkLst>
        </pc:spChg>
        <pc:spChg chg="add mod">
          <ac:chgData name="Thomas Nield" userId="e7924354f0a44a8c" providerId="LiveId" clId="{C55F76BF-EC3D-424D-B91B-9DC9D2AC4DA2}" dt="2020-08-20T20:51:28.782" v="2097" actId="1076"/>
          <ac:spMkLst>
            <pc:docMk/>
            <pc:sldMk cId="975506321" sldId="523"/>
            <ac:spMk id="417" creationId="{6E65F119-104C-4643-B172-CE6429EAFF6D}"/>
          </ac:spMkLst>
        </pc:spChg>
        <pc:spChg chg="add mod">
          <ac:chgData name="Thomas Nield" userId="e7924354f0a44a8c" providerId="LiveId" clId="{C55F76BF-EC3D-424D-B91B-9DC9D2AC4DA2}" dt="2020-08-20T20:52:37.424" v="2120" actId="27636"/>
          <ac:spMkLst>
            <pc:docMk/>
            <pc:sldMk cId="975506321" sldId="523"/>
            <ac:spMk id="419" creationId="{3BB89FDA-DF9F-4E55-964C-9F001051B090}"/>
          </ac:spMkLst>
        </pc:spChg>
        <pc:spChg chg="add mod">
          <ac:chgData name="Thomas Nield" userId="e7924354f0a44a8c" providerId="LiveId" clId="{C55F76BF-EC3D-424D-B91B-9DC9D2AC4DA2}" dt="2020-08-20T20:51:54.470" v="2101" actId="20577"/>
          <ac:spMkLst>
            <pc:docMk/>
            <pc:sldMk cId="975506321" sldId="523"/>
            <ac:spMk id="421" creationId="{B6923508-EE72-465B-B347-C3F79FDC0EC6}"/>
          </ac:spMkLst>
        </pc:spChg>
        <pc:spChg chg="add mod">
          <ac:chgData name="Thomas Nield" userId="e7924354f0a44a8c" providerId="LiveId" clId="{C55F76BF-EC3D-424D-B91B-9DC9D2AC4DA2}" dt="2020-08-20T21:24:21.311" v="3260" actId="14838"/>
          <ac:spMkLst>
            <pc:docMk/>
            <pc:sldMk cId="975506321" sldId="523"/>
            <ac:spMk id="422" creationId="{CF9D20E0-3A18-456A-BF93-D06D1E195B1F}"/>
          </ac:spMkLst>
        </pc:spChg>
        <pc:spChg chg="add mod">
          <ac:chgData name="Thomas Nield" userId="e7924354f0a44a8c" providerId="LiveId" clId="{C55F76BF-EC3D-424D-B91B-9DC9D2AC4DA2}" dt="2020-08-20T22:09:04.669" v="3596" actId="1036"/>
          <ac:spMkLst>
            <pc:docMk/>
            <pc:sldMk cId="975506321" sldId="523"/>
            <ac:spMk id="428" creationId="{D758BD1E-C44B-4790-8834-0A157710A3A8}"/>
          </ac:spMkLst>
        </pc:spChg>
        <pc:spChg chg="add mod">
          <ac:chgData name="Thomas Nield" userId="e7924354f0a44a8c" providerId="LiveId" clId="{C55F76BF-EC3D-424D-B91B-9DC9D2AC4DA2}" dt="2020-08-20T20:53:54.768" v="2136" actId="1076"/>
          <ac:spMkLst>
            <pc:docMk/>
            <pc:sldMk cId="975506321" sldId="523"/>
            <ac:spMk id="430" creationId="{7F57B0E3-AE8D-45B5-BDAA-392B5F4B8C21}"/>
          </ac:spMkLst>
        </pc:spChg>
        <pc:spChg chg="add mod">
          <ac:chgData name="Thomas Nield" userId="e7924354f0a44a8c" providerId="LiveId" clId="{C55F76BF-EC3D-424D-B91B-9DC9D2AC4DA2}" dt="2020-08-20T20:54:29.842" v="2146" actId="20577"/>
          <ac:spMkLst>
            <pc:docMk/>
            <pc:sldMk cId="975506321" sldId="523"/>
            <ac:spMk id="432" creationId="{2D49B92D-A04A-4FFF-9F58-67AD10E87521}"/>
          </ac:spMkLst>
        </pc:s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4" creationId="{8413897D-73C7-4562-B84A-3A1B45293BDD}"/>
          </ac:grpSpMkLst>
        </pc:grpChg>
        <pc:grpChg chg="add del mod">
          <ac:chgData name="Thomas Nield" userId="e7924354f0a44a8c" providerId="LiveId" clId="{C55F76BF-EC3D-424D-B91B-9DC9D2AC4DA2}" dt="2020-08-20T20:42:55.937" v="1979"/>
          <ac:grpSpMkLst>
            <pc:docMk/>
            <pc:sldMk cId="975506321" sldId="523"/>
            <ac:grpSpMk id="49" creationId="{44B17750-193C-4D65-8DA0-6A8EE70DF517}"/>
          </ac:grpSpMkLst>
        </pc:grpChg>
        <pc:grpChg chg="add mod">
          <ac:chgData name="Thomas Nield" userId="e7924354f0a44a8c" providerId="LiveId" clId="{C55F76BF-EC3D-424D-B91B-9DC9D2AC4DA2}" dt="2020-08-20T20:51:07.430" v="2089" actId="1076"/>
          <ac:grpSpMkLst>
            <pc:docMk/>
            <pc:sldMk cId="975506321" sldId="523"/>
            <ac:grpSpMk id="150" creationId="{C6378D19-61D6-4620-BE85-B189B2102FB0}"/>
          </ac:grpSpMkLst>
        </pc:gr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254" creationId="{FC2B0196-7952-4357-A4FE-8802DA9D3840}"/>
          </ac:grpSpMkLst>
        </pc:grpChg>
        <pc:grpChg chg="add del mod">
          <ac:chgData name="Thomas Nield" userId="e7924354f0a44a8c" providerId="LiveId" clId="{C55F76BF-EC3D-424D-B91B-9DC9D2AC4DA2}" dt="2020-08-20T20:50:16.311" v="2081" actId="165"/>
          <ac:grpSpMkLst>
            <pc:docMk/>
            <pc:sldMk cId="975506321" sldId="523"/>
            <ac:grpSpMk id="266" creationId="{240570EE-F304-4B3B-A8AF-088E928BDCE7}"/>
          </ac:grpSpMkLst>
        </pc:grpChg>
        <pc:grpChg chg="del mod topLvl">
          <ac:chgData name="Thomas Nield" userId="e7924354f0a44a8c" providerId="LiveId" clId="{C55F76BF-EC3D-424D-B91B-9DC9D2AC4DA2}" dt="2020-08-20T20:51:18.683" v="2095" actId="478"/>
          <ac:grpSpMkLst>
            <pc:docMk/>
            <pc:sldMk cId="975506321" sldId="523"/>
            <ac:grpSpMk id="267" creationId="{8E7BD52D-D9E2-475D-B2A3-17245FBC867C}"/>
          </ac:grpSpMkLst>
        </pc:grpChg>
        <pc:grpChg chg="add mod">
          <ac:chgData name="Thomas Nield" userId="e7924354f0a44a8c" providerId="LiveId" clId="{C55F76BF-EC3D-424D-B91B-9DC9D2AC4DA2}" dt="2020-08-20T20:51:28.782" v="2097" actId="1076"/>
          <ac:grpSpMkLst>
            <pc:docMk/>
            <pc:sldMk cId="975506321" sldId="523"/>
            <ac:grpSpMk id="316" creationId="{F4B200C2-2A3E-44AE-A4DA-24178A9309BE}"/>
          </ac:grpSpMkLst>
        </pc:grpChg>
        <pc:picChg chg="add del mod">
          <ac:chgData name="Thomas Nield" userId="e7924354f0a44a8c" providerId="LiveId" clId="{C55F76BF-EC3D-424D-B91B-9DC9D2AC4DA2}" dt="2020-08-20T20:47:41.182" v="2077" actId="478"/>
          <ac:picMkLst>
            <pc:docMk/>
            <pc:sldMk cId="975506321" sldId="523"/>
            <ac:picMk id="265" creationId="{7301ACAB-6AC8-4814-BB36-27EE6B814D25}"/>
          </ac:picMkLst>
        </pc:pic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3" creationId="{E6BF81E7-1257-4E13-B4A1-B600904FE835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7" creationId="{7CF77E5A-7012-4910-83F5-384F9C656B34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8" creationId="{AF0F06D3-FAFF-442C-AD31-132B484FCAB3}"/>
          </ac:cxnSpMkLst>
        </pc:cxnChg>
        <pc:cxnChg chg="add mod">
          <ac:chgData name="Thomas Nield" userId="e7924354f0a44a8c" providerId="LiveId" clId="{C55F76BF-EC3D-424D-B91B-9DC9D2AC4DA2}" dt="2020-08-20T20:43:40.278" v="1987" actId="14100"/>
          <ac:cxnSpMkLst>
            <pc:docMk/>
            <pc:sldMk cId="975506321" sldId="523"/>
            <ac:cxnSpMk id="252" creationId="{14F18C1B-F5EE-4E52-BEF0-35E71445BD97}"/>
          </ac:cxnSpMkLst>
        </pc:cxnChg>
        <pc:cxnChg chg="add mod">
          <ac:chgData name="Thomas Nield" userId="e7924354f0a44a8c" providerId="LiveId" clId="{C55F76BF-EC3D-424D-B91B-9DC9D2AC4DA2}" dt="2020-08-20T20:44:17.489" v="1992" actId="14100"/>
          <ac:cxnSpMkLst>
            <pc:docMk/>
            <pc:sldMk cId="975506321" sldId="523"/>
            <ac:cxnSpMk id="256" creationId="{1D66A629-5A99-4EA2-9B46-10F634A99B23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260" creationId="{5B82661F-0A12-4B9E-BC20-1A97460B72D7}"/>
          </ac:cxnSpMkLst>
        </pc:cxnChg>
        <pc:cxnChg chg="add mod">
          <ac:chgData name="Thomas Nield" userId="e7924354f0a44a8c" providerId="LiveId" clId="{C55F76BF-EC3D-424D-B91B-9DC9D2AC4DA2}" dt="2020-08-20T20:44:59.749" v="2003" actId="14100"/>
          <ac:cxnSpMkLst>
            <pc:docMk/>
            <pc:sldMk cId="975506321" sldId="523"/>
            <ac:cxnSpMk id="262" creationId="{F1BD9474-CEFA-4EC3-8AC3-FA134D7675E3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68" creationId="{7963316A-BC7F-4C81-8306-586C57AED506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2" creationId="{FC10EC91-F3ED-4CBE-92B0-94EAA63AF650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3" creationId="{456F8450-0E41-4EDB-9382-7B85E3D3CB72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5" creationId="{74EF69F4-96E2-4F83-8017-42B4948E7C66}"/>
          </ac:cxnSpMkLst>
        </pc:cxnChg>
        <pc:cxnChg chg="add del mod">
          <ac:chgData name="Thomas Nield" userId="e7924354f0a44a8c" providerId="LiveId" clId="{C55F76BF-EC3D-424D-B91B-9DC9D2AC4DA2}" dt="2020-08-20T20:51:09.205" v="2091" actId="11529"/>
          <ac:cxnSpMkLst>
            <pc:docMk/>
            <pc:sldMk cId="975506321" sldId="523"/>
            <ac:cxnSpMk id="315" creationId="{190F502C-9B3E-4C8C-B190-4C7917CD9BD3}"/>
          </ac:cxnSpMkLst>
        </pc:cxnChg>
        <pc:cxnChg chg="add mod">
          <ac:chgData name="Thomas Nield" userId="e7924354f0a44a8c" providerId="LiveId" clId="{C55F76BF-EC3D-424D-B91B-9DC9D2AC4DA2}" dt="2020-08-20T20:51:40.898" v="2098" actId="14100"/>
          <ac:cxnSpMkLst>
            <pc:docMk/>
            <pc:sldMk cId="975506321" sldId="523"/>
            <ac:cxnSpMk id="418" creationId="{9B030EAC-1F93-4C4A-AF99-115B566992C5}"/>
          </ac:cxnSpMkLst>
        </pc:cxnChg>
        <pc:cxnChg chg="add mod">
          <ac:chgData name="Thomas Nield" userId="e7924354f0a44a8c" providerId="LiveId" clId="{C55F76BF-EC3D-424D-B91B-9DC9D2AC4DA2}" dt="2020-08-20T20:51:48.752" v="2099" actId="14100"/>
          <ac:cxnSpMkLst>
            <pc:docMk/>
            <pc:sldMk cId="975506321" sldId="523"/>
            <ac:cxnSpMk id="420" creationId="{FE19B492-D0EF-48B2-8AA7-314C39562F8A}"/>
          </ac:cxnSpMkLst>
        </pc:cxnChg>
        <pc:cxnChg chg="add mod">
          <ac:chgData name="Thomas Nield" userId="e7924354f0a44a8c" providerId="LiveId" clId="{C55F76BF-EC3D-424D-B91B-9DC9D2AC4DA2}" dt="2020-08-20T20:52:03.892" v="2103" actId="14100"/>
          <ac:cxnSpMkLst>
            <pc:docMk/>
            <pc:sldMk cId="975506321" sldId="523"/>
            <ac:cxnSpMk id="423" creationId="{43E6D7F4-3B96-4F5E-BDF8-07784EE9A75E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70226092" sldId="52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15924813" sldId="524"/>
        </pc:sldMkLst>
      </pc:sldChg>
      <pc:sldChg chg="addSp delSp modSp new mod ord">
        <pc:chgData name="Thomas Nield" userId="e7924354f0a44a8c" providerId="LiveId" clId="{C55F76BF-EC3D-424D-B91B-9DC9D2AC4DA2}" dt="2020-08-21T04:02:18.873" v="8805" actId="403"/>
        <pc:sldMkLst>
          <pc:docMk/>
          <pc:sldMk cId="4061369337" sldId="524"/>
        </pc:sldMkLst>
        <pc:spChg chg="mod">
          <ac:chgData name="Thomas Nield" userId="e7924354f0a44a8c" providerId="LiveId" clId="{C55F76BF-EC3D-424D-B91B-9DC9D2AC4DA2}" dt="2020-08-20T20:54:43.573" v="2175" actId="20577"/>
          <ac:spMkLst>
            <pc:docMk/>
            <pc:sldMk cId="4061369337" sldId="524"/>
            <ac:spMk id="2" creationId="{EADB2FEA-9502-4548-B7EB-533B550C33F9}"/>
          </ac:spMkLst>
        </pc:spChg>
        <pc:spChg chg="del mod">
          <ac:chgData name="Thomas Nield" userId="e7924354f0a44a8c" providerId="LiveId" clId="{C55F76BF-EC3D-424D-B91B-9DC9D2AC4DA2}" dt="2020-08-20T21:01:18.832" v="2336" actId="478"/>
          <ac:spMkLst>
            <pc:docMk/>
            <pc:sldMk cId="4061369337" sldId="524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5" creationId="{67A0ADAD-9C5E-4DCD-94B1-E8BFFFF998BD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6" creationId="{07647033-9365-47AB-86DA-AEF7A041885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7" creationId="{781A3554-CFB5-4D4E-8B34-D0702344E16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8" creationId="{70C5E6F1-AA64-4333-A7C5-E5FF6EC14C0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9" creationId="{BB737060-BBC4-40AE-9E3C-5590AA1328A9}"/>
          </ac:spMkLst>
        </pc:spChg>
        <pc:spChg chg="mod">
          <ac:chgData name="Thomas Nield" userId="e7924354f0a44a8c" providerId="LiveId" clId="{C55F76BF-EC3D-424D-B91B-9DC9D2AC4DA2}" dt="2020-08-20T20:56:59.077" v="2238" actId="1076"/>
          <ac:spMkLst>
            <pc:docMk/>
            <pc:sldMk cId="4061369337" sldId="524"/>
            <ac:spMk id="10" creationId="{5E4EB473-A910-44A2-BFB9-C742BDFC22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1" creationId="{CD581085-64D8-45DD-BB77-6C0AF3504F8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2" creationId="{93B48EBF-64AB-4321-AA6A-E210DF972F9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3" creationId="{A404D7C2-E9C1-4BC5-BE7A-BCDA46C618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4" creationId="{94A1C4DC-76A7-4B87-8A7D-7B152DB6797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5" creationId="{A84E4091-9F8E-4FC9-94C4-18363D1A14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6" creationId="{8F0ED280-DBB3-48C3-8F21-5053725D779B}"/>
          </ac:spMkLst>
        </pc:spChg>
        <pc:spChg chg="mod">
          <ac:chgData name="Thomas Nield" userId="e7924354f0a44a8c" providerId="LiveId" clId="{C55F76BF-EC3D-424D-B91B-9DC9D2AC4DA2}" dt="2020-08-21T04:02:18.873" v="8805" actId="403"/>
          <ac:spMkLst>
            <pc:docMk/>
            <pc:sldMk cId="4061369337" sldId="524"/>
            <ac:spMk id="17" creationId="{5108A28A-1FAF-420C-BBF6-B714A688813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8" creationId="{937633DF-5400-45C1-8D94-C686E9AA17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9" creationId="{55211065-363F-4549-84CD-34D9FA51344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0" creationId="{5C8B051D-1E7C-40C6-9EEF-23815563CF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1" creationId="{A00D50CC-CB89-4FD0-B07C-83E44BE8180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2" creationId="{9E071366-AB9F-46A6-A2BB-6A49FA0514F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3" creationId="{BB517D2B-F045-4980-A494-638D68B5403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4" creationId="{8D982C48-3A5B-44B1-85C5-FF0149DA029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5" creationId="{6464991C-4400-491F-AFAD-3DCCA47FDB2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6" creationId="{BD8D787C-8162-4B2F-B5BA-7B52F2BA71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7" creationId="{1906D4B9-BAF7-4CAF-8368-23F810A55C2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8" creationId="{2B1531F5-CB0F-4AD8-A293-E7DF61C9AB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9" creationId="{27111992-A0DD-4E22-9F73-9A2F0C6508F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0" creationId="{595A2128-242E-41D8-8623-5BCCF2AA99A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1" creationId="{2F2761FB-999A-4F2E-9627-CD999647A8E5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2" creationId="{9840633B-F44B-4C79-90E9-ADD596AECEF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3" creationId="{5DCF4CF3-DC53-495D-A05A-47CD7E7FC75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4" creationId="{91C6A288-A22E-4B78-828A-CFF33E182148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5" creationId="{001C5FF9-11F1-4EFF-9D67-3D7A11D0D6F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6" creationId="{AE5D0AB7-97F4-4203-987F-4D1AE61E176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7" creationId="{933DDEC4-C827-4A59-9A0A-D7E6601DB1E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8" creationId="{82B30F82-84E3-4153-B7B1-836915D9F81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9" creationId="{4B925B97-3B02-4283-872D-784EBBDC6C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0" creationId="{DC311047-AE65-4579-BC7E-FBA9923596AC}"/>
          </ac:spMkLst>
        </pc:spChg>
        <pc:spChg chg="mod">
          <ac:chgData name="Thomas Nield" userId="e7924354f0a44a8c" providerId="LiveId" clId="{C55F76BF-EC3D-424D-B91B-9DC9D2AC4DA2}" dt="2020-08-20T20:57:02.914" v="2239" actId="1076"/>
          <ac:spMkLst>
            <pc:docMk/>
            <pc:sldMk cId="4061369337" sldId="524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2" creationId="{27441A43-8814-4123-9BFC-BFDD66C6ECAF}"/>
          </ac:spMkLst>
        </pc:spChg>
        <pc:spChg chg="add del mod">
          <ac:chgData name="Thomas Nield" userId="e7924354f0a44a8c" providerId="LiveId" clId="{C55F76BF-EC3D-424D-B91B-9DC9D2AC4DA2}" dt="2020-08-20T20:57:08.662" v="2240" actId="478"/>
          <ac:spMkLst>
            <pc:docMk/>
            <pc:sldMk cId="4061369337" sldId="524"/>
            <ac:spMk id="44" creationId="{8E8C66F3-4CB1-4143-84CF-918797489693}"/>
          </ac:spMkLst>
        </pc:spChg>
        <pc:spChg chg="add del mod">
          <ac:chgData name="Thomas Nield" userId="e7924354f0a44a8c" providerId="LiveId" clId="{C55F76BF-EC3D-424D-B91B-9DC9D2AC4DA2}" dt="2020-08-20T20:57:15.705" v="2243" actId="478"/>
          <ac:spMkLst>
            <pc:docMk/>
            <pc:sldMk cId="4061369337" sldId="524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6" creationId="{30F6AF9D-8633-4AFE-8545-4A9A316B2B31}"/>
          </ac:spMkLst>
        </pc:spChg>
        <pc:spChg chg="add del mod">
          <ac:chgData name="Thomas Nield" userId="e7924354f0a44a8c" providerId="LiveId" clId="{C55F76BF-EC3D-424D-B91B-9DC9D2AC4DA2}" dt="2020-08-20T21:01:23.922" v="2338" actId="478"/>
          <ac:spMkLst>
            <pc:docMk/>
            <pc:sldMk cId="4061369337" sldId="524"/>
            <ac:spMk id="55" creationId="{79E136AE-6C1F-4A10-B2B3-B769CB377BB1}"/>
          </ac:spMkLst>
        </pc:spChg>
        <pc:spChg chg="add mod">
          <ac:chgData name="Thomas Nield" userId="e7924354f0a44a8c" providerId="LiveId" clId="{C55F76BF-EC3D-424D-B91B-9DC9D2AC4DA2}" dt="2020-08-20T23:23:47.128" v="6763" actId="20577"/>
          <ac:spMkLst>
            <pc:docMk/>
            <pc:sldMk cId="4061369337" sldId="524"/>
            <ac:spMk id="56" creationId="{EE25DB35-235F-40FB-8A6A-E241CE23D18C}"/>
          </ac:spMkLst>
        </pc:spChg>
        <pc:grpChg chg="add mod">
          <ac:chgData name="Thomas Nield" userId="e7924354f0a44a8c" providerId="LiveId" clId="{C55F76BF-EC3D-424D-B91B-9DC9D2AC4DA2}" dt="2020-08-20T20:56:33.376" v="2230" actId="1076"/>
          <ac:grpSpMkLst>
            <pc:docMk/>
            <pc:sldMk cId="4061369337" sldId="524"/>
            <ac:grpSpMk id="4" creationId="{15C7F292-499F-4BAF-A2E0-7F0A97D45DBC}"/>
          </ac:grpSpMkLst>
        </pc:grpChg>
        <pc:cxnChg chg="add del mod">
          <ac:chgData name="Thomas Nield" userId="e7924354f0a44a8c" providerId="LiveId" clId="{C55F76BF-EC3D-424D-B91B-9DC9D2AC4DA2}" dt="2020-08-20T20:57:12.244" v="2242" actId="478"/>
          <ac:cxnSpMkLst>
            <pc:docMk/>
            <pc:sldMk cId="4061369337" sldId="524"/>
            <ac:cxnSpMk id="43" creationId="{C0FF3BD6-E3D7-441D-82A5-2A2A0654A1AE}"/>
          </ac:cxnSpMkLst>
        </pc:cxnChg>
        <pc:cxnChg chg="add del mod">
          <ac:chgData name="Thomas Nield" userId="e7924354f0a44a8c" providerId="LiveId" clId="{C55F76BF-EC3D-424D-B91B-9DC9D2AC4DA2}" dt="2020-08-20T20:57:10.066" v="2241" actId="478"/>
          <ac:cxnSpMkLst>
            <pc:docMk/>
            <pc:sldMk cId="4061369337" sldId="524"/>
            <ac:cxnSpMk id="47" creationId="{45B5E792-DE57-482B-8B68-02C52F1F28E2}"/>
          </ac:cxnSpMkLst>
        </pc:cxnChg>
        <pc:cxnChg chg="add mod">
          <ac:chgData name="Thomas Nield" userId="e7924354f0a44a8c" providerId="LiveId" clId="{C55F76BF-EC3D-424D-B91B-9DC9D2AC4DA2}" dt="2020-08-20T20:55:48.602" v="2217" actId="14100"/>
          <ac:cxnSpMkLst>
            <pc:docMk/>
            <pc:sldMk cId="4061369337" sldId="524"/>
            <ac:cxnSpMk id="48" creationId="{73DA48E6-120E-4718-A53B-5A0041D2D12F}"/>
          </ac:cxnSpMkLst>
        </pc:cxnChg>
      </pc:sldChg>
      <pc:sldChg chg="addSp delSp modSp add mod ord">
        <pc:chgData name="Thomas Nield" userId="e7924354f0a44a8c" providerId="LiveId" clId="{C55F76BF-EC3D-424D-B91B-9DC9D2AC4DA2}" dt="2020-08-20T23:23:51.317" v="6768" actId="20577"/>
        <pc:sldMkLst>
          <pc:docMk/>
          <pc:sldMk cId="485523660" sldId="525"/>
        </pc:sldMkLst>
        <pc:spChg chg="mod">
          <ac:chgData name="Thomas Nield" userId="e7924354f0a44a8c" providerId="LiveId" clId="{C55F76BF-EC3D-424D-B91B-9DC9D2AC4DA2}" dt="2020-08-20T23:23:51.317" v="6768" actId="20577"/>
          <ac:spMkLst>
            <pc:docMk/>
            <pc:sldMk cId="485523660" sldId="525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8:42.141" v="2281" actId="6549"/>
          <ac:spMkLst>
            <pc:docMk/>
            <pc:sldMk cId="485523660" sldId="525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1:03:24.273" v="2341" actId="1076"/>
          <ac:spMkLst>
            <pc:docMk/>
            <pc:sldMk cId="485523660" sldId="525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1:00:53.915" v="2335" actId="208"/>
          <ac:spMkLst>
            <pc:docMk/>
            <pc:sldMk cId="485523660" sldId="525"/>
            <ac:spMk id="49" creationId="{9FE9FC60-4E49-4B23-95D6-48C9AE9C7AC6}"/>
          </ac:spMkLst>
        </pc:spChg>
        <pc:cxnChg chg="mod">
          <ac:chgData name="Thomas Nield" userId="e7924354f0a44a8c" providerId="LiveId" clId="{C55F76BF-EC3D-424D-B91B-9DC9D2AC4DA2}" dt="2020-08-20T21:03:20.690" v="2340" actId="1076"/>
          <ac:cxnSpMkLst>
            <pc:docMk/>
            <pc:sldMk cId="485523660" sldId="525"/>
            <ac:cxnSpMk id="43" creationId="{C0FF3BD6-E3D7-441D-82A5-2A2A0654A1AE}"/>
          </ac:cxnSpMkLst>
        </pc:cxnChg>
        <pc:cxnChg chg="add del">
          <ac:chgData name="Thomas Nield" userId="e7924354f0a44a8c" providerId="LiveId" clId="{C55F76BF-EC3D-424D-B91B-9DC9D2AC4DA2}" dt="2020-08-20T21:26:45.572" v="3265" actId="21"/>
          <ac:cxnSpMkLst>
            <pc:docMk/>
            <pc:sldMk cId="485523660" sldId="525"/>
            <ac:cxnSpMk id="48" creationId="{73DA48E6-120E-4718-A53B-5A0041D2D12F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04185901" sldId="525"/>
        </pc:sldMkLst>
      </pc:sldChg>
      <pc:sldChg chg="addSp delSp modSp new mod ord">
        <pc:chgData name="Thomas Nield" userId="e7924354f0a44a8c" providerId="LiveId" clId="{C55F76BF-EC3D-424D-B91B-9DC9D2AC4DA2}" dt="2020-08-21T04:03:45.893" v="8811"/>
        <pc:sldMkLst>
          <pc:docMk/>
          <pc:sldMk cId="525079869" sldId="526"/>
        </pc:sldMkLst>
        <pc:spChg chg="mod">
          <ac:chgData name="Thomas Nield" userId="e7924354f0a44a8c" providerId="LiveId" clId="{C55F76BF-EC3D-424D-B91B-9DC9D2AC4DA2}" dt="2020-08-20T21:16:44.818" v="2527" actId="20577"/>
          <ac:spMkLst>
            <pc:docMk/>
            <pc:sldMk cId="525079869" sldId="526"/>
            <ac:spMk id="2" creationId="{DDEAF36C-4E44-431C-9F43-D1E4C44E8CA7}"/>
          </ac:spMkLst>
        </pc:spChg>
        <pc:spChg chg="del">
          <ac:chgData name="Thomas Nield" userId="e7924354f0a44a8c" providerId="LiveId" clId="{C55F76BF-EC3D-424D-B91B-9DC9D2AC4DA2}" dt="2020-08-20T21:04:51.739" v="2343" actId="478"/>
          <ac:spMkLst>
            <pc:docMk/>
            <pc:sldMk cId="525079869" sldId="526"/>
            <ac:spMk id="3" creationId="{318A69EF-2408-4E2A-B52B-7B2CF1EADA56}"/>
          </ac:spMkLst>
        </pc:spChg>
        <pc:spChg chg="add del">
          <ac:chgData name="Thomas Nield" userId="e7924354f0a44a8c" providerId="LiveId" clId="{C55F76BF-EC3D-424D-B91B-9DC9D2AC4DA2}" dt="2020-08-20T21:06:13.327" v="2353" actId="11529"/>
          <ac:spMkLst>
            <pc:docMk/>
            <pc:sldMk cId="525079869" sldId="526"/>
            <ac:spMk id="6" creationId="{42F5581B-4BB5-4846-B308-D3C4B33B3D06}"/>
          </ac:spMkLst>
        </pc:spChg>
        <pc:spChg chg="add mod topLvl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8" creationId="{EAC711DE-E39D-4195-AF84-F4627EBCA25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0" creationId="{41032628-B231-42A4-9B51-DBD249095815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2" creationId="{960C941F-E25E-4B5A-8F79-87A8CFD2204A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4" creationId="{72B5F911-B9EC-48C8-9778-230A00A671B7}"/>
          </ac:spMkLst>
        </pc:spChg>
        <pc:spChg chg="add mod">
          <ac:chgData name="Thomas Nield" userId="e7924354f0a44a8c" providerId="LiveId" clId="{C55F76BF-EC3D-424D-B91B-9DC9D2AC4DA2}" dt="2020-08-20T21:32:26.178" v="3544" actId="20577"/>
          <ac:spMkLst>
            <pc:docMk/>
            <pc:sldMk cId="525079869" sldId="526"/>
            <ac:spMk id="56" creationId="{686E3E11-B8F2-4516-8B26-FC3B94F3C4F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8" creationId="{BC6545D0-6A5A-4F80-A506-3E5A760A7FDF}"/>
          </ac:spMkLst>
        </pc:spChg>
        <pc:grpChg chg="add del mod">
          <ac:chgData name="Thomas Nield" userId="e7924354f0a44a8c" providerId="LiveId" clId="{C55F76BF-EC3D-424D-B91B-9DC9D2AC4DA2}" dt="2020-08-20T21:13:01.961" v="2414" actId="165"/>
          <ac:grpSpMkLst>
            <pc:docMk/>
            <pc:sldMk cId="525079869" sldId="526"/>
            <ac:grpSpMk id="17" creationId="{A8A1484C-1583-4ECC-B9FA-7BC34AA03C34}"/>
          </ac:grpSpMkLst>
        </pc:grpChg>
        <pc:grpChg chg="add del mod">
          <ac:chgData name="Thomas Nield" userId="e7924354f0a44a8c" providerId="LiveId" clId="{C55F76BF-EC3D-424D-B91B-9DC9D2AC4DA2}" dt="2020-08-20T21:13:47.800" v="2424" actId="165"/>
          <ac:grpSpMkLst>
            <pc:docMk/>
            <pc:sldMk cId="525079869" sldId="526"/>
            <ac:grpSpMk id="43" creationId="{5CD11110-9DE6-491A-ABD6-315FEF07F549}"/>
          </ac:grpSpMkLst>
        </pc:grpChg>
        <pc:grpChg chg="add mod">
          <ac:chgData name="Thomas Nield" userId="e7924354f0a44a8c" providerId="LiveId" clId="{C55F76BF-EC3D-424D-B91B-9DC9D2AC4DA2}" dt="2020-08-20T22:06:28.309" v="3587" actId="164"/>
          <ac:grpSpMkLst>
            <pc:docMk/>
            <pc:sldMk cId="525079869" sldId="526"/>
            <ac:grpSpMk id="59" creationId="{7B56F2BF-53FB-46A0-8753-D902ED098C02}"/>
          </ac:grpSpMkLst>
        </pc:grpChg>
        <pc:picChg chg="add del mod">
          <ac:chgData name="Thomas Nield" userId="e7924354f0a44a8c" providerId="LiveId" clId="{C55F76BF-EC3D-424D-B91B-9DC9D2AC4DA2}" dt="2020-08-20T21:06:05.981" v="2351" actId="478"/>
          <ac:picMkLst>
            <pc:docMk/>
            <pc:sldMk cId="525079869" sldId="526"/>
            <ac:picMk id="5" creationId="{D77D085B-53D4-4761-B71B-C965580961B3}"/>
          </ac:picMkLst>
        </pc:pic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0" creationId="{96B1D048-A76F-4BE0-8D34-14F8EE6C10D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1" creationId="{E16F9176-46A1-4394-953C-3D05CA49CF42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4" creationId="{D8C17C57-9BBA-4124-B7FD-EAD39694AB6E}"/>
          </ac:cxnSpMkLst>
        </pc:cxnChg>
        <pc:cxnChg chg="add del mod topLvl">
          <ac:chgData name="Thomas Nield" userId="e7924354f0a44a8c" providerId="LiveId" clId="{C55F76BF-EC3D-424D-B91B-9DC9D2AC4DA2}" dt="2020-08-20T21:14:15.444" v="2429" actId="21"/>
          <ac:cxnSpMkLst>
            <pc:docMk/>
            <pc:sldMk cId="525079869" sldId="526"/>
            <ac:cxnSpMk id="18" creationId="{C3DBD5FB-0F78-49B2-B028-9DEB0B4615C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3" creationId="{CFF83BEA-CBFC-4753-BBED-4849EEF0C92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5" creationId="{0790F103-2958-49F9-8D22-C11B0F75F80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9" creationId="{8709BA25-9181-4881-AEC0-9239E47DA725}"/>
          </ac:cxnSpMkLst>
        </pc:cxnChg>
        <pc:cxnChg chg="add mod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46" creationId="{28C10007-6C19-4376-94C5-6475D1CF4BBD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84109866" sldId="526"/>
        </pc:sldMkLst>
      </pc:sldChg>
      <pc:sldChg chg="modSp new mod">
        <pc:chgData name="Thomas Nield" userId="e7924354f0a44a8c" providerId="LiveId" clId="{C55F76BF-EC3D-424D-B91B-9DC9D2AC4DA2}" dt="2020-08-20T21:22:20.705" v="3211" actId="20577"/>
        <pc:sldMkLst>
          <pc:docMk/>
          <pc:sldMk cId="2027450184" sldId="527"/>
        </pc:sldMkLst>
        <pc:spChg chg="mod">
          <ac:chgData name="Thomas Nield" userId="e7924354f0a44a8c" providerId="LiveId" clId="{C55F76BF-EC3D-424D-B91B-9DC9D2AC4DA2}" dt="2020-08-20T21:22:20.705" v="3211" actId="20577"/>
          <ac:spMkLst>
            <pc:docMk/>
            <pc:sldMk cId="2027450184" sldId="527"/>
            <ac:spMk id="2" creationId="{6D244877-EC3F-4D1F-9F97-792783CF8FC7}"/>
          </ac:spMkLst>
        </pc:spChg>
      </pc:sldChg>
      <pc:sldChg chg="addSp delSp modSp new mod ord">
        <pc:chgData name="Thomas Nield" userId="e7924354f0a44a8c" providerId="LiveId" clId="{C55F76BF-EC3D-424D-B91B-9DC9D2AC4DA2}" dt="2020-08-21T04:03:51.234" v="8813"/>
        <pc:sldMkLst>
          <pc:docMk/>
          <pc:sldMk cId="1653063563" sldId="528"/>
        </pc:sldMkLst>
        <pc:spChg chg="mod">
          <ac:chgData name="Thomas Nield" userId="e7924354f0a44a8c" providerId="LiveId" clId="{C55F76BF-EC3D-424D-B91B-9DC9D2AC4DA2}" dt="2020-08-20T21:22:58.435" v="3258" actId="20577"/>
          <ac:spMkLst>
            <pc:docMk/>
            <pc:sldMk cId="1653063563" sldId="528"/>
            <ac:spMk id="2" creationId="{3EF70207-65D8-4B87-A91C-7482D5463F97}"/>
          </ac:spMkLst>
        </pc:spChg>
        <pc:spChg chg="del">
          <ac:chgData name="Thomas Nield" userId="e7924354f0a44a8c" providerId="LiveId" clId="{C55F76BF-EC3D-424D-B91B-9DC9D2AC4DA2}" dt="2020-08-20T22:21:01.034" v="3607" actId="478"/>
          <ac:spMkLst>
            <pc:docMk/>
            <pc:sldMk cId="1653063563" sldId="528"/>
            <ac:spMk id="3" creationId="{CA56B588-023B-42D3-86D5-5735067DD53D}"/>
          </ac:spMkLst>
        </pc:spChg>
        <pc:spChg chg="add del mod">
          <ac:chgData name="Thomas Nield" userId="e7924354f0a44a8c" providerId="LiveId" clId="{C55F76BF-EC3D-424D-B91B-9DC9D2AC4DA2}" dt="2020-08-20T22:05:55.053" v="3573" actId="478"/>
          <ac:spMkLst>
            <pc:docMk/>
            <pc:sldMk cId="1653063563" sldId="528"/>
            <ac:spMk id="4" creationId="{DD805057-D09A-4DA4-ADE3-C1E4906C4579}"/>
          </ac:spMkLst>
        </pc:spChg>
        <pc:spChg chg="add del mod">
          <ac:chgData name="Thomas Nield" userId="e7924354f0a44a8c" providerId="LiveId" clId="{C55F76BF-EC3D-424D-B91B-9DC9D2AC4DA2}" dt="2020-08-20T22:21:46.745" v="3608" actId="478"/>
          <ac:spMkLst>
            <pc:docMk/>
            <pc:sldMk cId="1653063563" sldId="528"/>
            <ac:spMk id="5" creationId="{4C285CCB-65FC-4596-850E-CDA10316B692}"/>
          </ac:spMkLst>
        </pc:spChg>
        <pc:spChg chg="add del">
          <ac:chgData name="Thomas Nield" userId="e7924354f0a44a8c" providerId="LiveId" clId="{C55F76BF-EC3D-424D-B91B-9DC9D2AC4DA2}" dt="2020-08-20T22:06:34.770" v="3589" actId="22"/>
          <ac:spMkLst>
            <pc:docMk/>
            <pc:sldMk cId="1653063563" sldId="528"/>
            <ac:spMk id="7" creationId="{A2DADDFE-C603-4F3C-89B3-6EC41FA75E8C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9" creationId="{1E7C52C0-7911-44CB-9E2C-16452A7F55D6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7" creationId="{59E67416-A097-464E-A189-4B18055432DD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8" creationId="{C81C4AD6-0BF3-4037-8E2C-0F6F34D66873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9" creationId="{0C4A4BCE-73E5-406A-91C3-4D417309557F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20" creationId="{2642C656-69E5-49DB-9BA2-498DD54F1FA4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1" creationId="{45F6E18F-9F6A-4427-A652-76DAD1AA23E4}"/>
          </ac:spMkLst>
        </pc:spChg>
        <pc:spChg chg="add del">
          <ac:chgData name="Thomas Nield" userId="e7924354f0a44a8c" providerId="LiveId" clId="{C55F76BF-EC3D-424D-B91B-9DC9D2AC4DA2}" dt="2020-08-20T22:22:27.407" v="3623" actId="22"/>
          <ac:spMkLst>
            <pc:docMk/>
            <pc:sldMk cId="1653063563" sldId="528"/>
            <ac:spMk id="23" creationId="{8AC29699-1A26-409A-AC27-A9FE40D209CC}"/>
          </ac:spMkLst>
        </pc:spChg>
        <pc:spChg chg="add mod">
          <ac:chgData name="Thomas Nield" userId="e7924354f0a44a8c" providerId="LiveId" clId="{C55F76BF-EC3D-424D-B91B-9DC9D2AC4DA2}" dt="2020-08-20T22:28:54.343" v="4116" actId="20577"/>
          <ac:spMkLst>
            <pc:docMk/>
            <pc:sldMk cId="1653063563" sldId="528"/>
            <ac:spMk id="25" creationId="{D1DD4A62-FD67-41F1-8F65-243F2023071D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7" creationId="{D89D2F40-E7D2-4FCA-B015-C31EE60AF8AB}"/>
          </ac:spMkLst>
        </pc:spChg>
        <pc:grpChg chg="add mod">
          <ac:chgData name="Thomas Nield" userId="e7924354f0a44a8c" providerId="LiveId" clId="{C55F76BF-EC3D-424D-B91B-9DC9D2AC4DA2}" dt="2020-08-20T22:06:43.982" v="3592" actId="14100"/>
          <ac:grpSpMkLst>
            <pc:docMk/>
            <pc:sldMk cId="1653063563" sldId="528"/>
            <ac:grpSpMk id="8" creationId="{2E6A92BE-B03A-4FBA-9181-62FE469CBC0D}"/>
          </ac:grpSpMkLst>
        </pc:grp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0" creationId="{444CC77D-86CA-43CA-8D43-4DE2D8EDF4E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1" creationId="{C41BD58D-0542-4595-AF4C-5462C8A608ED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2" creationId="{3AB03478-2D89-43E2-AD55-C0B729CA82AA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3" creationId="{D41AD343-7C9D-49CC-9861-79CC37968D05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4" creationId="{6D09136A-4CAC-4E92-A506-3AB3EEBC7C6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5" creationId="{046F984C-859A-447C-91EE-BF9DE354B3D3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6" creationId="{F081501D-4DE3-40ED-BECF-656AA154BB76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2323726" sldId="52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81451734" sldId="529"/>
        </pc:sldMkLst>
      </pc:sldChg>
      <pc:sldChg chg="addSp delSp modSp new mod">
        <pc:chgData name="Thomas Nield" userId="e7924354f0a44a8c" providerId="LiveId" clId="{C55F76BF-EC3D-424D-B91B-9DC9D2AC4DA2}" dt="2020-08-20T21:29:03.357" v="3483"/>
        <pc:sldMkLst>
          <pc:docMk/>
          <pc:sldMk cId="3556833694" sldId="529"/>
        </pc:sldMkLst>
        <pc:spChg chg="mod">
          <ac:chgData name="Thomas Nield" userId="e7924354f0a44a8c" providerId="LiveId" clId="{C55F76BF-EC3D-424D-B91B-9DC9D2AC4DA2}" dt="2020-08-20T21:27:20.428" v="3278"/>
          <ac:spMkLst>
            <pc:docMk/>
            <pc:sldMk cId="3556833694" sldId="529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28:25.700" v="3471" actId="14100"/>
          <ac:spMkLst>
            <pc:docMk/>
            <pc:sldMk cId="3556833694" sldId="529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5" creationId="{EA93201A-2B3F-42AF-A63C-0702C6935AE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6" creationId="{6759C468-A1B1-4E86-90B2-0F9B76CDEE7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7" creationId="{1CA62542-984F-43D9-8028-243E4929E9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8" creationId="{AC47330B-DEDA-4D55-BDEB-6A8A58BECBB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9" creationId="{22011179-EBF4-4A89-8754-1DC773459693}"/>
          </ac:spMkLst>
        </pc:spChg>
        <pc:spChg chg="mod">
          <ac:chgData name="Thomas Nield" userId="e7924354f0a44a8c" providerId="LiveId" clId="{C55F76BF-EC3D-424D-B91B-9DC9D2AC4DA2}" dt="2020-08-20T21:27:04.961" v="3275" actId="1076"/>
          <ac:spMkLst>
            <pc:docMk/>
            <pc:sldMk cId="3556833694" sldId="529"/>
            <ac:spMk id="10" creationId="{91B29367-10CF-45E1-8CEC-F0690EECA63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1" creationId="{674A05B3-C9F2-4D0F-B30F-1BA9425557BE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2" creationId="{A5854ECA-7F76-4E5A-BC04-FF5C64BF923B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3" creationId="{DF639F03-431F-4F1D-86AD-B55FA773DC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4" creationId="{D3EABAF5-F943-4377-85F6-209285D4F13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5" creationId="{73F48613-DDEE-48C2-B04B-8CB1CCD0033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6" creationId="{A1D1D81C-CFD4-4E17-8FA5-CA17F66FA27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7" creationId="{59A4352C-5AFD-4FD2-904B-92D97D23ADA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8" creationId="{688DB246-5136-4C81-9E99-AB1F4DEC72A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9" creationId="{75D43E95-30AA-455F-BDA8-FF5B6083497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0" creationId="{50C41175-6995-4784-8372-707E6BC45FF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1" creationId="{B6B606E4-D91B-4937-93BA-98D8002A44F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2" creationId="{4CC3FB8A-9F5C-43F5-AE4C-3785340DCE3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3" creationId="{63364123-9759-4381-B160-27AF000A801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4" creationId="{0CA74305-9B98-4544-8C4A-4EA11DBC043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5" creationId="{29908F7B-9854-4317-9AB0-87979F65319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6" creationId="{E5CE67CB-B6CF-423B-A8E7-705835F5806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7" creationId="{03D3735E-D8DB-41CD-89E5-8B2A051ACD5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8" creationId="{F87DFF88-F73B-4FB9-842E-1E1F56824F3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9" creationId="{9ECC41A7-AB03-432B-9088-5F4695344C8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0" creationId="{9CDEE2DE-FDEB-469B-8245-6D72DF4C924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1" creationId="{C6AC1AD4-FA00-46DF-A377-031DB8D2A19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2" creationId="{67F92FB7-0A24-4F86-A8DA-FAC0FB54F01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3" creationId="{8AEAC0B0-3766-4160-82B3-580C2ECF952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4" creationId="{0B2B4D33-EF33-459F-92A3-E10534E99F4C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5" creationId="{F60FB646-D6D8-457F-A9E1-B1ED81B572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6" creationId="{CA8A239B-775E-47DE-81AB-D3C442C2878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7" creationId="{AB7BFDB7-02BC-45F9-A6BD-75EE2453D53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8" creationId="{5C6BA95E-4A9B-4232-8483-2AE4F41A82E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9" creationId="{0CF67AC5-B9C4-4506-AC8C-38BB6BD9EB2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0" creationId="{B67A23E1-49A4-4443-915E-0A20AAA88D5F}"/>
          </ac:spMkLst>
        </pc:spChg>
        <pc:spChg chg="mod">
          <ac:chgData name="Thomas Nield" userId="e7924354f0a44a8c" providerId="LiveId" clId="{C55F76BF-EC3D-424D-B91B-9DC9D2AC4DA2}" dt="2020-08-20T21:27:08.288" v="3276" actId="1076"/>
          <ac:spMkLst>
            <pc:docMk/>
            <pc:sldMk cId="3556833694" sldId="529"/>
            <ac:spMk id="41" creationId="{065CBB66-7396-4D57-BE3C-79A0E59D8F7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2" creationId="{27FBC267-683E-44B6-8049-5EBD4BBCF33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7" creationId="{6345C172-ED47-4E95-B1D4-E2A0B61CE4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8" creationId="{DDF86A16-613B-4C50-B186-BB37E0E3E86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9" creationId="{93A4507B-1CC5-4BA4-9708-E87470F5B2C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0" creationId="{FE7D0A56-547D-4331-882E-7EC621D4D6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1" creationId="{C36CA2E9-E46A-494B-8775-91E0CD31AD1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2" creationId="{723E48E8-A299-4E4E-AC3D-4E91CF2A709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3" creationId="{30EED097-8EB1-4BD6-8E4F-7BC6D59BA3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4" creationId="{F1436553-D3BC-4C43-B472-0A0F2300604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5" creationId="{1A2A057C-785A-4B31-9235-300D9D68455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6" creationId="{91527971-FC01-4101-A2EC-D7C060FD43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7" creationId="{B1A78489-4880-4BEA-A304-095F6B5CF55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8" creationId="{67C6A875-DC32-4CA6-9B7E-69E1BC76F7F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9" creationId="{46A978BC-8F7D-4AF2-BCBC-56F9C6C5F2F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0" creationId="{A097CF87-5372-4FAC-918A-D5B6A73BA58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1" creationId="{044C1A63-09D6-45FB-A449-C64C9BD9290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2" creationId="{6BCBB703-FCC1-41F0-BA22-C9AFB4524C1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3" creationId="{796DA469-F046-4585-BFA4-4FDCB4D616F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4" creationId="{FD5B9EA0-ECC4-40DF-9E33-D66675C4D6F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5" creationId="{173736DF-0AAD-481C-BF5F-1D482ED6BF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6" creationId="{6A8B1674-C900-4EB5-832B-800295F05EF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7" creationId="{743602E9-DDC9-4044-96F7-CD2EA7C46D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8" creationId="{D6D96FD8-4F60-4D0A-BE3B-069FDFE1CF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9" creationId="{852F394F-155F-4538-A15E-7BCCEBFC054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0" creationId="{48A29888-245A-42D5-9818-894FB4912CE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1" creationId="{E03E9538-21EE-4FAA-8571-BE52DB6849B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2" creationId="{6859F1CC-2908-40D7-A40C-36135ECF3FF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3" creationId="{994B5744-625D-45AF-918D-FED51AA97F4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4" creationId="{34BAEFBF-BD51-4DF8-BF0A-A1AD2B91D7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5" creationId="{842FD150-8970-416E-A7ED-1D18CE2E4AE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6" creationId="{FD67F972-CF28-4F97-B255-4788BC55D214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7" creationId="{E53873E7-F25E-42EB-A0B4-FFD75AD5D5D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8" creationId="{627D7FFB-3AEB-485B-84D2-6F138AA8235B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9" creationId="{59AF4626-2EC9-474D-8FA3-D8EF475534B1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0" creationId="{039891A5-3CE6-41F2-886A-C091F58AB9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1" creationId="{FE827801-3565-4DB8-B765-8D0A4A6BD0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2" creationId="{F2354AFD-042E-4622-989C-5E2CD332305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3" creationId="{7365AE62-DD2E-4750-A9BB-15FFEC695F95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4" creationId="{CE418B9F-33FD-4AB1-B7B1-60EEBA4FF5AD}"/>
          </ac:spMkLst>
        </pc:spChg>
        <pc:grpChg chg="add del mod">
          <ac:chgData name="Thomas Nield" userId="e7924354f0a44a8c" providerId="LiveId" clId="{C55F76BF-EC3D-424D-B91B-9DC9D2AC4DA2}" dt="2020-08-20T21:29:02.573" v="3482" actId="478"/>
          <ac:grpSpMkLst>
            <pc:docMk/>
            <pc:sldMk cId="3556833694" sldId="529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9:03.357" v="3483"/>
          <ac:grpSpMkLst>
            <pc:docMk/>
            <pc:sldMk cId="3556833694" sldId="529"/>
            <ac:grpSpMk id="46" creationId="{39E2E5DD-9621-4BC1-A300-DEACD1E53185}"/>
          </ac:grpSpMkLst>
        </pc:grpChg>
        <pc:cxnChg chg="add del mod">
          <ac:chgData name="Thomas Nield" userId="e7924354f0a44a8c" providerId="LiveId" clId="{C55F76BF-EC3D-424D-B91B-9DC9D2AC4DA2}" dt="2020-08-20T21:29:02.573" v="3482" actId="478"/>
          <ac:cxnSpMkLst>
            <pc:docMk/>
            <pc:sldMk cId="3556833694" sldId="529"/>
            <ac:cxnSpMk id="43" creationId="{1C67EFA8-0D40-47FE-9B5B-4C4CD7E48ED1}"/>
          </ac:cxnSpMkLst>
        </pc:cxnChg>
        <pc:cxnChg chg="add mod">
          <ac:chgData name="Thomas Nield" userId="e7924354f0a44a8c" providerId="LiveId" clId="{C55F76BF-EC3D-424D-B91B-9DC9D2AC4DA2}" dt="2020-08-20T21:29:03.357" v="3483"/>
          <ac:cxnSpMkLst>
            <pc:docMk/>
            <pc:sldMk cId="3556833694" sldId="529"/>
            <ac:cxnSpMk id="85" creationId="{7A902220-848A-4980-9ADB-FBD59284849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5961205" sldId="530"/>
        </pc:sldMkLst>
      </pc:sldChg>
      <pc:sldChg chg="addSp delSp modSp add mod ord">
        <pc:chgData name="Thomas Nield" userId="e7924354f0a44a8c" providerId="LiveId" clId="{C55F76BF-EC3D-424D-B91B-9DC9D2AC4DA2}" dt="2020-08-21T04:03:03.076" v="8809"/>
        <pc:sldMkLst>
          <pc:docMk/>
          <pc:sldMk cId="3276408285" sldId="530"/>
        </pc:sldMkLst>
        <pc:spChg chg="add del mod">
          <ac:chgData name="Thomas Nield" userId="e7924354f0a44a8c" providerId="LiveId" clId="{C55F76BF-EC3D-424D-B91B-9DC9D2AC4DA2}" dt="2020-08-20T21:28:49.147" v="3478" actId="1076"/>
          <ac:spMkLst>
            <pc:docMk/>
            <pc:sldMk cId="3276408285" sldId="530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31:24.983" v="3533" actId="20577"/>
          <ac:spMkLst>
            <pc:docMk/>
            <pc:sldMk cId="3276408285" sldId="530"/>
            <ac:spMk id="3" creationId="{265627D4-3D9C-4661-8830-09E9939DA09F}"/>
          </ac:spMkLst>
        </pc:spChg>
        <pc:spChg chg="add mod">
          <ac:chgData name="Thomas Nield" userId="e7924354f0a44a8c" providerId="LiveId" clId="{C55F76BF-EC3D-424D-B91B-9DC9D2AC4DA2}" dt="2020-08-20T21:53:41.143" v="3555" actId="14861"/>
          <ac:spMkLst>
            <pc:docMk/>
            <pc:sldMk cId="3276408285" sldId="530"/>
            <ac:spMk id="44" creationId="{AB0BF9BD-7526-4C93-A258-8AA80817FC35}"/>
          </ac:spMkLst>
        </pc:spChg>
        <pc:spChg chg="add del mod">
          <ac:chgData name="Thomas Nield" userId="e7924354f0a44a8c" providerId="LiveId" clId="{C55F76BF-EC3D-424D-B91B-9DC9D2AC4DA2}" dt="2020-08-20T21:28:48.225" v="3477" actId="21"/>
          <ac:spMkLst>
            <pc:docMk/>
            <pc:sldMk cId="3276408285" sldId="530"/>
            <ac:spMk id="46" creationId="{54680291-FAAC-4ADC-998C-F0DC5F4B5017}"/>
          </ac:spMkLst>
        </pc:spChg>
        <pc:grpChg chg="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7" creationId="{0CF1AAE3-24A8-43A6-BCAA-38DE30AECDE3}"/>
          </ac:grpSpMkLst>
        </pc:grpChg>
        <pc:cxnChg chg="mod">
          <ac:chgData name="Thomas Nield" userId="e7924354f0a44a8c" providerId="LiveId" clId="{C55F76BF-EC3D-424D-B91B-9DC9D2AC4DA2}" dt="2020-08-20T21:28:59.204" v="3481" actId="164"/>
          <ac:cxnSpMkLst>
            <pc:docMk/>
            <pc:sldMk cId="3276408285" sldId="530"/>
            <ac:cxnSpMk id="43" creationId="{1C67EFA8-0D40-47FE-9B5B-4C4CD7E48ED1}"/>
          </ac:cxnSpMkLst>
        </pc:cxnChg>
      </pc:sldChg>
      <pc:sldChg chg="addSp delSp modSp add mod">
        <pc:chgData name="Thomas Nield" userId="e7924354f0a44a8c" providerId="LiveId" clId="{C55F76BF-EC3D-424D-B91B-9DC9D2AC4DA2}" dt="2020-08-20T21:53:49.340" v="3556" actId="14861"/>
        <pc:sldMkLst>
          <pc:docMk/>
          <pc:sldMk cId="921074950" sldId="531"/>
        </pc:sldMkLst>
        <pc:spChg chg="mod">
          <ac:chgData name="Thomas Nield" userId="e7924354f0a44a8c" providerId="LiveId" clId="{C55F76BF-EC3D-424D-B91B-9DC9D2AC4DA2}" dt="2020-08-20T21:31:29.869" v="3534"/>
          <ac:spMkLst>
            <pc:docMk/>
            <pc:sldMk cId="921074950" sldId="531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30:10.938" v="3495" actId="1076"/>
          <ac:spMkLst>
            <pc:docMk/>
            <pc:sldMk cId="921074950" sldId="531"/>
            <ac:spMk id="41" creationId="{065CBB66-7396-4D57-BE3C-79A0E59D8F7D}"/>
          </ac:spMkLst>
        </pc:spChg>
        <pc:spChg chg="del">
          <ac:chgData name="Thomas Nield" userId="e7924354f0a44a8c" providerId="LiveId" clId="{C55F76BF-EC3D-424D-B91B-9DC9D2AC4DA2}" dt="2020-08-20T21:30:01.131" v="3494" actId="478"/>
          <ac:spMkLst>
            <pc:docMk/>
            <pc:sldMk cId="921074950" sldId="531"/>
            <ac:spMk id="44" creationId="{AB0BF9BD-7526-4C93-A258-8AA80817FC35}"/>
          </ac:spMkLst>
        </pc:spChg>
        <pc:picChg chg="add mod">
          <ac:chgData name="Thomas Nield" userId="e7924354f0a44a8c" providerId="LiveId" clId="{C55F76BF-EC3D-424D-B91B-9DC9D2AC4DA2}" dt="2020-08-20T21:53:49.340" v="3556" actId="14861"/>
          <ac:picMkLst>
            <pc:docMk/>
            <pc:sldMk cId="921074950" sldId="531"/>
            <ac:picMk id="46" creationId="{C8591171-660B-4404-8A4D-7CA4D3DD7F35}"/>
          </ac:picMkLst>
        </pc:picChg>
        <pc:cxnChg chg="mod">
          <ac:chgData name="Thomas Nield" userId="e7924354f0a44a8c" providerId="LiveId" clId="{C55F76BF-EC3D-424D-B91B-9DC9D2AC4DA2}" dt="2020-08-20T21:30:10.938" v="3495" actId="1076"/>
          <ac:cxnSpMkLst>
            <pc:docMk/>
            <pc:sldMk cId="921074950" sldId="531"/>
            <ac:cxnSpMk id="43" creationId="{1C67EFA8-0D40-47FE-9B5B-4C4CD7E48ED1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15655749" sldId="531"/>
        </pc:sldMkLst>
      </pc:sldChg>
      <pc:sldChg chg="addSp delSp modSp add mod">
        <pc:chgData name="Thomas Nield" userId="e7924354f0a44a8c" providerId="LiveId" clId="{C55F76BF-EC3D-424D-B91B-9DC9D2AC4DA2}" dt="2020-08-21T16:11:58.609" v="12076" actId="27636"/>
        <pc:sldMkLst>
          <pc:docMk/>
          <pc:sldMk cId="313001764" sldId="532"/>
        </pc:sldMkLst>
        <pc:spChg chg="mod">
          <ac:chgData name="Thomas Nield" userId="e7924354f0a44a8c" providerId="LiveId" clId="{C55F76BF-EC3D-424D-B91B-9DC9D2AC4DA2}" dt="2020-08-20T22:30:05.672" v="4160" actId="20577"/>
          <ac:spMkLst>
            <pc:docMk/>
            <pc:sldMk cId="313001764" sldId="53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0T23:24:59.983" v="6775" actId="20577"/>
          <ac:spMkLst>
            <pc:docMk/>
            <pc:sldMk cId="313001764" sldId="532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7" creationId="{C3DDC5F3-988E-4596-B90D-47CBDB3579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8" creationId="{85B91AEA-B77A-427D-950E-AFD2540CC3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9" creationId="{E3E8AE5B-C0D9-43FA-A515-37CC2085D5E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0" creationId="{D49CB241-94AE-4DDB-9D31-B273964E4DE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1" creationId="{C6FBB5C0-18A7-4BF6-AD14-B9CE6CB37B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2" creationId="{68EBE4F2-98CA-4D02-9052-0A9156793F4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3" creationId="{96F4B60F-84E2-49DA-B3D9-BE1D734353F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4" creationId="{7CD52B54-6936-4BAB-AFE8-705A6839A9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5" creationId="{A3146A38-B5E3-445F-A08E-5AC44E89753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6" creationId="{1C04531C-E443-4184-B83C-1BA466C9F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7" creationId="{28096048-F30C-4078-BD5C-E8B4DB5DA23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8" creationId="{876900FB-E10A-44D0-A6F8-C38B3821E33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9" creationId="{9D5D7B31-2C15-4EE9-AA37-F8C90F99CF1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0" creationId="{FA30F80A-B99A-488E-B8F8-55489448B2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1" creationId="{00432A66-0B8A-4EF2-A271-480749BC51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2" creationId="{3A019127-9B78-4588-BE63-6ED3B5F9AE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3" creationId="{D9918A52-0424-4E09-8E1B-D01A50D9887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4" creationId="{88B3C926-7946-4B89-9DE4-FF4716A6F0D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5" creationId="{558C0F00-A34E-4CB8-907F-66C859CD6E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6" creationId="{969815B9-86E2-476E-B359-F5F94D5B75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7" creationId="{7A7207EE-BE57-4539-B96D-C4542EBD89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8" creationId="{C105862F-AA16-4ACE-A274-ED996E94C5C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9" creationId="{E5A5CD1E-EB63-4296-A9E3-D2B739FD22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0" creationId="{FFEBDE0B-4A00-428C-AD9D-355C872FDF3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1" creationId="{DEA043C2-E1D1-45DC-8AD1-21606C31C1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2" creationId="{423E72E7-0060-4635-A989-0397344548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3" creationId="{D0199893-F5E8-4655-AEEB-ED29343B7E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4" creationId="{56A665D0-386D-4603-94F4-CA7F8F1FB72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5" creationId="{A6DD60AE-2A35-41BF-A05A-2CF9C123B56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6" creationId="{420069C1-4A50-4903-B629-967A1C69D0C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7" creationId="{4FAFBFB2-5DBA-4668-9842-4C6378A7747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8" creationId="{D059A69A-8D3A-4A0A-AE54-2D50CE0FF8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9" creationId="{77DEDEE4-FD8E-4CB7-BA01-DD32723CAB2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0" creationId="{5C77C5D3-556C-4777-8550-A965AE80E93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1" creationId="{625730E9-BF50-493B-99C6-9AD99B8D28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2" creationId="{CCE10539-DB49-4F2A-B0AA-56BA3A620C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3" creationId="{9BA067DF-B4C7-4D1B-9005-B873FCE005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4" creationId="{94988C69-4566-423C-B9FC-5FF64CC1BD6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5" creationId="{90D57F49-FAC2-44D8-ACC0-181CE23E059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6" creationId="{B40455D1-9357-4EE6-9C8B-7B1C13BA79D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7" creationId="{951878EE-29FF-4682-8DCA-CA5179BD24C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8" creationId="{595A2D6D-03BD-42B6-88FA-16A3018FC8D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9" creationId="{795CAB02-C1AA-4772-93CC-A55023961F8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0" creationId="{55730AAF-136D-4F08-B934-0B4FE7803C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1" creationId="{9D0D0408-7147-4003-94B7-35CC357C04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2" creationId="{DB966AA2-A262-40D1-A710-BE3E20D6CF6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3" creationId="{91EFEADA-AE68-4446-983E-124DA02D1FF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4" creationId="{264B0830-4D5D-43E3-AE66-BE8A1A3F8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5" creationId="{1660F2FC-C1FE-4973-84D3-0EC314472E2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6" creationId="{60F7DA43-B181-4BFE-80AD-6FCAE3C161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7" creationId="{138CF283-0BE7-4A08-9328-549810AA57A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8" creationId="{45EE2C56-906B-4609-BC6D-E01FE027727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9" creationId="{4F7E7266-23ED-4F16-ADEC-A77E2F88DAB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0" creationId="{52DC26EB-0DBE-4811-9D3F-855D06E21AB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1" creationId="{82D276F0-7F93-4DF6-B36A-F5445D309A8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2" creationId="{C5EE2458-1B35-4D66-9A22-7282D620F0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3" creationId="{EAACA24A-D3DC-4EA1-8D88-4EEBE7C620E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4" creationId="{5F43388C-5ACE-496B-BCFD-B6257DC4724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5" creationId="{935C91E6-28B2-44FA-9552-97822C1AA8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6" creationId="{63EF2C67-8644-424E-8C4E-D062F15359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7" creationId="{8F976319-EC53-430B-971D-A419DDA191B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8" creationId="{EB58411E-0D21-4DB1-8D6C-857C8BD88C9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9" creationId="{E01DACB1-B16A-4880-88A7-F236AB99814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0" creationId="{1CF1BEB5-DBF6-40F3-92EB-B0C5D4E16A1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1" creationId="{870CEF4D-3CE8-4B97-9A2A-9A990DB83F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2" creationId="{B808A9C1-0ED8-460B-B30D-A3D6BFD803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3" creationId="{BB114E9F-6142-4EFB-A7B8-C32D458357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4" creationId="{E7D4C024-5A9D-42A7-A40E-586FCE9B325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5" creationId="{3145B31D-AE71-4E56-BB64-424F9749611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6" creationId="{DEFD09E3-2224-4464-98CE-D31477C8292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7" creationId="{9C597EF5-3EB8-49A3-9E40-F520550E1C2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8" creationId="{D75B943C-69F7-4AC7-BA9A-56CB82E8E84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9" creationId="{191E2A6E-2C33-4388-AE90-28A9EF503C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0" creationId="{05E44E42-D8CF-469F-B5A8-767EC42A600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1" creationId="{8106CA67-E211-488A-B0CE-CBAD4DBA5B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2" creationId="{D09893C6-A0B6-497A-9C8B-354651967AA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3" creationId="{2EA0122B-998C-4DC2-A9A8-FC7BD9401A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4" creationId="{1F2B6A17-E6EE-4E6E-8212-19B9F8A7C18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5" creationId="{621F0493-EE91-4CF0-920D-080CFD8D47D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6" creationId="{289DC91A-748E-4176-B6C0-E578A77811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7" creationId="{52DEF3FD-D8E7-4D83-8D07-2E6A498411A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8" creationId="{928EC8C3-B917-4899-80E4-3BD14EE6350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9" creationId="{2F624A97-223E-4070-B521-928278D15B1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0" creationId="{FC952E1C-ABBD-4C36-B48E-1FC07216F37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1" creationId="{3521CE76-E3C1-4AC7-AC20-3BCA652821F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2" creationId="{C56FC994-ED43-439E-AA2A-5BACA413F7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3" creationId="{77549E1A-1A37-4189-8C12-F176FB2034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4" creationId="{020E5261-E74F-4269-BFDC-F24C90101FA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5" creationId="{9C962C39-EC7B-4018-91C2-13BE14CB081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6" creationId="{D60E26A5-EB6D-4DF2-B3AE-3473DF1C26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7" creationId="{4EBADC46-A5BD-4EDA-9525-9B0C0BD5A80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8" creationId="{D30E9318-8AB7-45F0-9843-062488A7291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9" creationId="{2DFFDF99-7329-4F47-B09E-2700EB6E264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0" creationId="{37210483-8C20-45B7-8F1A-B6D4745E8B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1" creationId="{39A000C5-51C5-40DD-9958-29B6B60164F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2" creationId="{E9CB72CB-FA80-4812-9023-02FD6EA42A4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3" creationId="{8A18B2EA-5AF6-43C5-B0B5-67582F1CFA8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4" creationId="{F647C483-4A2C-40FE-8443-65A3A127E7B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5" creationId="{5A8FD524-06FC-4C2D-B769-E9FBAE262A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6" creationId="{C9979D6A-C3BB-4946-9BB6-283D63C5E0EB}"/>
          </ac:spMkLst>
        </pc:spChg>
        <pc:spChg chg="del mod">
          <ac:chgData name="Thomas Nield" userId="e7924354f0a44a8c" providerId="LiveId" clId="{C55F76BF-EC3D-424D-B91B-9DC9D2AC4DA2}" dt="2020-08-20T22:34:20.518" v="4473" actId="478"/>
          <ac:spMkLst>
            <pc:docMk/>
            <pc:sldMk cId="313001764" sldId="532"/>
            <ac:spMk id="150" creationId="{1C0054E3-B74D-4F47-82B6-BBD6C44A1C04}"/>
          </ac:spMkLst>
        </pc:spChg>
        <pc:spChg chg="del mod">
          <ac:chgData name="Thomas Nield" userId="e7924354f0a44a8c" providerId="LiveId" clId="{C55F76BF-EC3D-424D-B91B-9DC9D2AC4DA2}" dt="2020-08-20T22:34:08.187" v="4468" actId="478"/>
          <ac:spMkLst>
            <pc:docMk/>
            <pc:sldMk cId="313001764" sldId="532"/>
            <ac:spMk id="151" creationId="{7A993D0B-876C-4E0B-9E88-D56E605F8EE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2" creationId="{FA253B3F-2729-4B99-8A63-2EE68EBFA07B}"/>
          </ac:spMkLst>
        </pc:spChg>
        <pc:spChg chg="mod">
          <ac:chgData name="Thomas Nield" userId="e7924354f0a44a8c" providerId="LiveId" clId="{C55F76BF-EC3D-424D-B91B-9DC9D2AC4DA2}" dt="2020-08-20T22:33:55.309" v="4464" actId="6549"/>
          <ac:spMkLst>
            <pc:docMk/>
            <pc:sldMk cId="313001764" sldId="532"/>
            <ac:spMk id="155" creationId="{397349D4-109F-4282-BEDF-F161A4DE1B64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7" creationId="{7F323C2F-18D9-4734-AE61-9995D4D8EB2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8" creationId="{08310180-959E-4BE3-9885-1BA409FE4BD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9" creationId="{DE1AF02D-5EDE-493D-BF21-8B9DF7EAB0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0" creationId="{FDFED37F-47FC-4D8E-A8E5-6BA166B8DBE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1" creationId="{8103E3CB-94F9-4686-8C49-4EC3215503D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2" creationId="{34F8307F-4210-4F7C-8DAE-CFE5D4E8400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3" creationId="{885BDFCF-D79C-493C-BDFD-BB9C8421EF0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4" creationId="{1ED5CE63-1654-4020-977F-43CE2E7D7F6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5" creationId="{967AB2A6-5523-4DA0-8E86-A05E89590D9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6" creationId="{74B51A42-7B42-4603-9713-F9867DF8951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7" creationId="{DF1DED61-40BA-4216-8F88-55DDF137E7BE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8" creationId="{05ECF135-D0E3-40F1-8598-13B5DA41FB8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9" creationId="{2ED23158-0A1A-471C-AB3B-09B165996B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0" creationId="{74A6D717-22A4-4D6E-B20D-C4F2563F6F5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1" creationId="{C1786642-55E7-43AF-9019-EA847CA0DC55}"/>
          </ac:spMkLst>
        </pc:spChg>
        <pc:spChg chg="add del mod">
          <ac:chgData name="Thomas Nield" userId="e7924354f0a44a8c" providerId="LiveId" clId="{C55F76BF-EC3D-424D-B91B-9DC9D2AC4DA2}" dt="2020-08-20T22:34:17.438" v="4472" actId="478"/>
          <ac:spMkLst>
            <pc:docMk/>
            <pc:sldMk cId="313001764" sldId="532"/>
            <ac:spMk id="172" creationId="{535C386E-2808-469D-A25C-F849F0D3399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3" creationId="{07186529-C0FD-4C98-995E-960F20EC5A6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4" creationId="{1F9F93DA-147A-48D8-9969-1FC517D55623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5" creationId="{32148BD3-1149-4B02-A2BF-0FA9C381D9DF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6" creationId="{206E6627-4EC0-45ED-92D0-F42D4CD674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7" creationId="{2D42ED3A-0138-4436-BAFB-176C552BC14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8" creationId="{24171E16-D910-4A36-8D51-D06491D63B8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9" creationId="{05883F82-7DEA-4AC1-95E1-E14B042BE27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0" creationId="{DBF95D6B-1566-4895-8067-5EE5E8C66EE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1" creationId="{C7BF8659-AE6A-4D3F-B0A1-2A5DAB0D2E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2" creationId="{0C824D27-2D70-4F1F-A42B-8CD13A15213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3" creationId="{B7051677-9788-4DA4-B926-108A1992B2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4" creationId="{7782A3C6-5FE9-43A3-A6EE-36CFE610A8E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5" creationId="{DCEBFBC2-85B1-45FC-A184-6EB239C2258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6" creationId="{9B47C63F-D9C5-4FAA-8778-3E34AE97272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7" creationId="{B8783A16-E4EC-4651-BFBF-7E5E31FA34E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8" creationId="{F0BB2FA9-4F8E-482E-BB9B-A9B5F9C758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9" creationId="{6DBB7242-C1D5-4A6A-B543-1E086B632D8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0" creationId="{8EBCE127-C265-49E8-87D4-75556CD0D3E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1" creationId="{B4469742-CF26-41A7-9950-14CCDB85E94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2" creationId="{0DF1227F-A1D3-45E6-BE91-DCF918912310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3" creationId="{ED44F387-86A8-4866-8954-04D7B297E4B5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4" creationId="{491AE6F3-9A50-456A-8868-6B65E10039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6" creationId="{F88E361E-A350-4C56-8E97-68DD09F158E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7" creationId="{A28895A8-CF38-4DC5-ACD8-8F8DBCF91B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8" creationId="{3EB07F82-61BF-4BDA-956C-275883C7A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9" creationId="{BD2C6405-7921-431A-A164-9C68BF68A21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0" creationId="{E2D7B327-A98D-4892-BC50-D44C08052F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1" creationId="{83AD16CC-EA9D-4739-8823-BC52649C0E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2" creationId="{7D4AA16F-F32E-44DC-A53C-5B4C9B79EF1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3" creationId="{33112CB9-F17C-4E83-9446-1DC79F118C6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4" creationId="{4C7315BE-8EE3-415A-8316-E780F3540E0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5" creationId="{E017FF40-45FE-4D90-BF51-FAE8EEEF1F8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6" creationId="{7AC107D4-FB07-4F6E-AB85-632835DE7C0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7" creationId="{4FF97D5C-C1DF-4CC6-AFB5-902CB18BDEC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8" creationId="{BCB427B0-6E6E-4E31-A51F-BC52C072ADA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9" creationId="{0950E6A5-8376-4AB4-9F45-6139C2A84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0" creationId="{F5CEA0BB-9234-4C04-99FC-47AB4789AF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1" creationId="{ACDDBF4E-5D61-4023-BD07-EF7AB94ADCF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2" creationId="{02F692F5-83E5-43F7-B6D0-29944AEEAD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3" creationId="{98308D4B-1FE3-4620-A27C-1C65A24CB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4" creationId="{D0AB4359-87FB-48EC-8410-5AEA1B07E9C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5" creationId="{105A31D4-DDB5-4234-8900-AAADA343F7B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6" creationId="{2248B74D-EAEE-451A-B00E-F1B27C676E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8" creationId="{582B164A-7F66-4D25-8342-3D9320832F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9" creationId="{739FF58A-8D64-4C69-80EF-F437478D6AF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0" creationId="{13986769-6AFE-47BA-8971-F697D97DC9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1" creationId="{7157DCD3-2350-45AB-84F8-0248BD1C58F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2" creationId="{1C558F69-D3AB-4FA9-871A-2C0836BF3C7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3" creationId="{B4A46F9F-109C-4BBC-B74F-14857E157A9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4" creationId="{AE474B90-1065-4051-9BB0-25F566E6CFB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5" creationId="{9F1DA73A-D4A8-43BB-A03B-BC63F8B75BC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6" creationId="{7F69EDBC-59E4-435D-8373-1783211901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7" creationId="{D7AEABFD-2A78-4BC8-B77C-B264CBAFA9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8" creationId="{36EB84A5-3878-46E0-A89A-C88BD93DA5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9" creationId="{FF4E8260-AD48-4CE6-854A-4BE338D8280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0" creationId="{49B3194F-5A50-48D7-B5FF-09CEB99A6AA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1" creationId="{5F023360-E09A-4DCD-8CDA-655F740B04B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2" creationId="{FB3E3EFD-6B2D-4104-A455-7206E69C0C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3" creationId="{E04FF586-78F3-45E7-9D5A-679DA7B6BC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4" creationId="{72396B9A-9B93-4234-BEFE-B650601DFF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5" creationId="{72781E2E-9E75-479D-BF0D-5B936B67E0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6" creationId="{AEC2E441-3A56-407F-987E-C069504089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7" creationId="{4CAF9181-FF79-434C-A54D-86B79377E35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8" creationId="{E59D0C86-E985-4F89-B6CD-1A4165C0F33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9" creationId="{833E1CDA-30FD-4074-AE0F-CE20DF6610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0" creationId="{9FEA9DB7-2E04-4099-AFD8-9D63ED0F07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1" creationId="{6BB2D086-7FCF-480A-AE2A-5C1E7C897793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2" creationId="{0B5DF24E-EEA3-4207-AF1B-37635E7AC80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3" creationId="{55ED753A-F497-49E5-8507-CF1B5C0AE02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4" creationId="{B5347461-2ED6-4703-A77B-3D4E847DE7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5" creationId="{72517109-9CF8-43BF-AE71-6CE4100BAB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6" creationId="{F750F2E0-BE0B-49D6-BC25-1970BD1B7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7" creationId="{D07A81AB-9D10-4BEF-B462-040976E9A79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8" creationId="{B3F278E8-AE86-40BC-81FD-5F474E6280F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9" creationId="{565FC2B4-FABA-4C30-BBC1-AE32C0704F0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0" creationId="{88572E61-9DD5-4A6E-9717-96AB0B6DBBC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1" creationId="{C17E9FE1-5C9F-4524-A087-1C128860E9B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2" creationId="{D112F6E3-B544-40CF-8EB5-061F8454796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3" creationId="{09C19562-A518-4E17-AA10-A3A02C6218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4" creationId="{B025015E-A0C9-4256-BBE4-5AF2E93F5A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5" creationId="{9F29D605-0594-46E4-9795-207BF475EF2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6" creationId="{0C0D8B84-ABA9-45FE-95C5-5EA2BB97EE1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7" creationId="{9DDD569B-73B8-47F4-BE3F-BCA9F88F98C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8" creationId="{328264FA-1A78-470C-9F63-3C2479012A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9" creationId="{02186FE4-65A8-4771-B562-574CB15567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0" creationId="{E1E0A13B-B056-4E7E-9A3A-658F65F18A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1" creationId="{F197A425-2923-4A26-BB8B-CC5E4E6E2F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2" creationId="{010BC503-60F1-4694-A61A-0EA1CEA063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3" creationId="{59BAB95C-376F-463A-BCA4-912C68049A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4" creationId="{FE27113F-C4AD-4C56-B1DE-C392A203367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5" creationId="{9370B2D4-7DE5-440F-B249-B6E3805C85A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6" creationId="{9949675F-C60D-4481-9623-2FF225B7A0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7" creationId="{3BBA7A68-8AD4-46DD-B94C-C8D5F28370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8" creationId="{8DE1629E-718C-4F4A-A356-E7F84133BC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9" creationId="{F2BF2377-5A12-4B47-9028-387FB143D79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0" creationId="{9C9558F5-6B93-4C8D-BEDA-F438723CF8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1" creationId="{B5D73A6A-473A-4CCF-ABE7-5E92DE881C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2" creationId="{C23A6541-579E-4E4C-AD14-AED2F057942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3" creationId="{1EF28381-A898-473B-B346-C6CA1CA4836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4" creationId="{3E704242-8E97-48A5-A8B5-2BAC4EB813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5" creationId="{7D4A220D-D23D-4B1F-B812-482A05CD62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6" creationId="{C0B8A810-A8AA-4C4E-8CB2-9355B81AB1C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7" creationId="{7CFB5BE0-8455-4979-9F7F-E9BD5616E9E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8" creationId="{FFCFCE52-4B8C-4622-9F37-03C7F75CE87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9" creationId="{21DD083D-3620-4D5A-ADBD-EC18715AC34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0" creationId="{BA73EA49-CC91-4901-BDAA-3288002AD0D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1" creationId="{54933F23-68DD-4301-88A9-7BD95EC2A1D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2" creationId="{6785C9AC-ACF4-497A-909E-DC341361DBE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3" creationId="{A28162A2-45BE-4FB8-B125-BD64444B658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4" creationId="{9C6D712E-255D-46EA-8FB6-A8B211B6DB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5" creationId="{B987129F-5D2E-4C24-B867-1F6F338DABE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6" creationId="{81AD9E22-DA1D-4F5F-8A23-9EE280AB096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7" creationId="{2752513F-DBE4-4A5B-8834-DFEA40090B4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8" creationId="{9192CF96-8343-46CE-98A6-1E69ECC47B5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9" creationId="{375B0A58-86C2-4CBE-B63C-53D18F64FA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0" creationId="{DF80D93C-59A5-4E09-B5F6-9A797F65EEB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1" creationId="{3C6A99C7-2B02-4B5C-97A2-9F769B7AE90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2" creationId="{992BCB1D-CC6F-43B6-983F-0B581E2B0D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3" creationId="{B34E1C40-0965-4C47-964A-1E042F1F9C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4" creationId="{ECD3599D-A0B8-4F34-A883-5828C5C5FC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5" creationId="{155C826D-09D8-4721-BD78-0FF3260D026D}"/>
          </ac:spMkLst>
        </pc:spChg>
        <pc:spChg chg="add mod">
          <ac:chgData name="Thomas Nield" userId="e7924354f0a44a8c" providerId="LiveId" clId="{C55F76BF-EC3D-424D-B91B-9DC9D2AC4DA2}" dt="2020-08-20T22:38:24.760" v="4529" actId="164"/>
          <ac:spMkLst>
            <pc:docMk/>
            <pc:sldMk cId="313001764" sldId="532"/>
            <ac:spMk id="296" creationId="{6EB7BA9D-5D06-44BF-87E3-E7D695B7C4C6}"/>
          </ac:spMkLst>
        </pc:spChg>
        <pc:spChg chg="add mod">
          <ac:chgData name="Thomas Nield" userId="e7924354f0a44a8c" providerId="LiveId" clId="{C55F76BF-EC3D-424D-B91B-9DC9D2AC4DA2}" dt="2020-08-20T22:38:46.500" v="4536" actId="403"/>
          <ac:spMkLst>
            <pc:docMk/>
            <pc:sldMk cId="313001764" sldId="532"/>
            <ac:spMk id="298" creationId="{DCF074A9-55A4-4B4C-81CA-702A44159A61}"/>
          </ac:spMkLst>
        </pc:spChg>
        <pc:spChg chg="add del mod">
          <ac:chgData name="Thomas Nield" userId="e7924354f0a44a8c" providerId="LiveId" clId="{C55F76BF-EC3D-424D-B91B-9DC9D2AC4DA2}" dt="2020-08-20T22:35:04.395" v="4482" actId="478"/>
          <ac:spMkLst>
            <pc:docMk/>
            <pc:sldMk cId="313001764" sldId="532"/>
            <ac:spMk id="300" creationId="{A1425DB5-EF27-450E-B9B6-DF115CEC13B3}"/>
          </ac:spMkLst>
        </pc:spChg>
        <pc:spChg chg="add del mod">
          <ac:chgData name="Thomas Nield" userId="e7924354f0a44a8c" providerId="LiveId" clId="{C55F76BF-EC3D-424D-B91B-9DC9D2AC4DA2}" dt="2020-08-20T22:34:58.341" v="4479" actId="478"/>
          <ac:spMkLst>
            <pc:docMk/>
            <pc:sldMk cId="313001764" sldId="532"/>
            <ac:spMk id="301" creationId="{11897A92-05DB-4C79-A2EC-24343197193C}"/>
          </ac:spMkLst>
        </pc:spChg>
        <pc:spChg chg="add del mod">
          <ac:chgData name="Thomas Nield" userId="e7924354f0a44a8c" providerId="LiveId" clId="{C55F76BF-EC3D-424D-B91B-9DC9D2AC4DA2}" dt="2020-08-20T22:35:39.274" v="4493"/>
          <ac:spMkLst>
            <pc:docMk/>
            <pc:sldMk cId="313001764" sldId="532"/>
            <ac:spMk id="305" creationId="{AE47144E-F12B-4D80-861F-C5D414AD4D73}"/>
          </ac:spMkLst>
        </pc:spChg>
        <pc:spChg chg="add mod">
          <ac:chgData name="Thomas Nield" userId="e7924354f0a44a8c" providerId="LiveId" clId="{C55F76BF-EC3D-424D-B91B-9DC9D2AC4DA2}" dt="2020-08-21T16:11:58.609" v="12076" actId="27636"/>
          <ac:spMkLst>
            <pc:docMk/>
            <pc:sldMk cId="313001764" sldId="532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33:36.999" v="4458" actId="478"/>
          <ac:grpSpMkLst>
            <pc:docMk/>
            <pc:sldMk cId="313001764" sldId="53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2:33:38.447" v="4460"/>
          <ac:grpSpMkLst>
            <pc:docMk/>
            <pc:sldMk cId="313001764" sldId="532"/>
            <ac:grpSpMk id="46" creationId="{CF6BE817-4D19-4C10-B759-F27504B2B57A}"/>
          </ac:grpSpMkLst>
        </pc:grpChg>
        <pc:grpChg chg="add del mod">
          <ac:chgData name="Thomas Nield" userId="e7924354f0a44a8c" providerId="LiveId" clId="{C55F76BF-EC3D-424D-B91B-9DC9D2AC4DA2}" dt="2020-08-20T22:34:42.093" v="4475" actId="478"/>
          <ac:grpSpMkLst>
            <pc:docMk/>
            <pc:sldMk cId="313001764" sldId="532"/>
            <ac:grpSpMk id="147" creationId="{5AA72BF8-C588-45D4-B992-B8F3DE26FC29}"/>
          </ac:grpSpMkLst>
        </pc:grpChg>
        <pc:grpChg chg="mod">
          <ac:chgData name="Thomas Nield" userId="e7924354f0a44a8c" providerId="LiveId" clId="{C55F76BF-EC3D-424D-B91B-9DC9D2AC4DA2}" dt="2020-08-20T22:33:49.606" v="4461"/>
          <ac:grpSpMkLst>
            <pc:docMk/>
            <pc:sldMk cId="313001764" sldId="532"/>
            <ac:grpSpMk id="148" creationId="{54E52336-53CB-4E5E-B413-66A7A3580195}"/>
          </ac:grpSpMkLst>
        </pc:grpChg>
        <pc:grpChg chg="add del mod">
          <ac:chgData name="Thomas Nield" userId="e7924354f0a44a8c" providerId="LiveId" clId="{C55F76BF-EC3D-424D-B91B-9DC9D2AC4DA2}" dt="2020-08-20T22:38:24.760" v="4529" actId="164"/>
          <ac:grpSpMkLst>
            <pc:docMk/>
            <pc:sldMk cId="313001764" sldId="532"/>
            <ac:grpSpMk id="195" creationId="{D169844B-8F03-4389-AE0E-EC686E827468}"/>
          </ac:grpSpMkLst>
        </pc:grpChg>
        <pc:grpChg chg="add mod">
          <ac:chgData name="Thomas Nield" userId="e7924354f0a44a8c" providerId="LiveId" clId="{C55F76BF-EC3D-424D-B91B-9DC9D2AC4DA2}" dt="2020-08-20T22:38:42.253" v="4534" actId="14100"/>
          <ac:grpSpMkLst>
            <pc:docMk/>
            <pc:sldMk cId="313001764" sldId="532"/>
            <ac:grpSpMk id="311" creationId="{07EFE49C-105C-4AD2-AF40-420E72F41245}"/>
          </ac:grpSpMkLst>
        </pc:grpChg>
        <pc:cxnChg chg="add del mod">
          <ac:chgData name="Thomas Nield" userId="e7924354f0a44a8c" providerId="LiveId" clId="{C55F76BF-EC3D-424D-B91B-9DC9D2AC4DA2}" dt="2020-08-20T22:33:36.999" v="4458" actId="478"/>
          <ac:cxnSpMkLst>
            <pc:docMk/>
            <pc:sldMk cId="313001764" sldId="532"/>
            <ac:cxnSpMk id="45" creationId="{1F4E94E3-FB05-4849-BA6D-E1076C149F4E}"/>
          </ac:cxnSpMkLst>
        </pc:cxnChg>
        <pc:cxnChg chg="del mod">
          <ac:chgData name="Thomas Nield" userId="e7924354f0a44a8c" providerId="LiveId" clId="{C55F76BF-EC3D-424D-B91B-9DC9D2AC4DA2}" dt="2020-08-20T22:34:23.492" v="4474" actId="478"/>
          <ac:cxnSpMkLst>
            <pc:docMk/>
            <pc:sldMk cId="313001764" sldId="532"/>
            <ac:cxnSpMk id="149" creationId="{AEDF4646-9184-4142-9164-EB65FCC998FD}"/>
          </ac:cxnSpMkLst>
        </pc:cxnChg>
        <pc:cxnChg chg="del mod">
          <ac:chgData name="Thomas Nield" userId="e7924354f0a44a8c" providerId="LiveId" clId="{C55F76BF-EC3D-424D-B91B-9DC9D2AC4DA2}" dt="2020-08-20T22:33:56.480" v="4465" actId="478"/>
          <ac:cxnSpMkLst>
            <pc:docMk/>
            <pc:sldMk cId="313001764" sldId="532"/>
            <ac:cxnSpMk id="153" creationId="{DB5E2084-AFA0-4F19-A4EE-7659912370B1}"/>
          </ac:cxnSpMkLst>
        </pc:cxnChg>
        <pc:cxnChg chg="mod">
          <ac:chgData name="Thomas Nield" userId="e7924354f0a44a8c" providerId="LiveId" clId="{C55F76BF-EC3D-424D-B91B-9DC9D2AC4DA2}" dt="2020-08-20T22:33:49.606" v="4461"/>
          <ac:cxnSpMkLst>
            <pc:docMk/>
            <pc:sldMk cId="313001764" sldId="532"/>
            <ac:cxnSpMk id="154" creationId="{11AD461F-AF7E-40D5-B261-5757326B2B29}"/>
          </ac:cxnSpMkLst>
        </pc:cxnChg>
        <pc:cxnChg chg="del mod">
          <ac:chgData name="Thomas Nield" userId="e7924354f0a44a8c" providerId="LiveId" clId="{C55F76BF-EC3D-424D-B91B-9DC9D2AC4DA2}" dt="2020-08-20T22:33:53.915" v="4463" actId="478"/>
          <ac:cxnSpMkLst>
            <pc:docMk/>
            <pc:sldMk cId="313001764" sldId="532"/>
            <ac:cxnSpMk id="156" creationId="{F8CFBF4A-A0D8-4DF4-B168-7865A3A1773B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297" creationId="{E1E990CB-6A88-49B4-AA56-17541134C02D}"/>
          </ac:cxnSpMkLst>
        </pc:cxnChg>
        <pc:cxnChg chg="add del mod">
          <ac:chgData name="Thomas Nield" userId="e7924354f0a44a8c" providerId="LiveId" clId="{C55F76BF-EC3D-424D-B91B-9DC9D2AC4DA2}" dt="2020-08-20T22:35:05.796" v="4483" actId="478"/>
          <ac:cxnSpMkLst>
            <pc:docMk/>
            <pc:sldMk cId="313001764" sldId="532"/>
            <ac:cxnSpMk id="299" creationId="{3823275F-06AE-4B63-AA5C-EE4BF1B4E428}"/>
          </ac:cxnSpMkLst>
        </pc:cxnChg>
        <pc:cxnChg chg="add del mod">
          <ac:chgData name="Thomas Nield" userId="e7924354f0a44a8c" providerId="LiveId" clId="{C55F76BF-EC3D-424D-B91B-9DC9D2AC4DA2}" dt="2020-08-20T22:35:06.214" v="4484" actId="478"/>
          <ac:cxnSpMkLst>
            <pc:docMk/>
            <pc:sldMk cId="313001764" sldId="532"/>
            <ac:cxnSpMk id="302" creationId="{AA55E7D5-BBA0-4F48-89FF-8C09B32B85B1}"/>
          </ac:cxnSpMkLst>
        </pc:cxnChg>
        <pc:cxnChg chg="add del mod">
          <ac:chgData name="Thomas Nield" userId="e7924354f0a44a8c" providerId="LiveId" clId="{C55F76BF-EC3D-424D-B91B-9DC9D2AC4DA2}" dt="2020-08-20T22:35:39.274" v="4493"/>
          <ac:cxnSpMkLst>
            <pc:docMk/>
            <pc:sldMk cId="313001764" sldId="532"/>
            <ac:cxnSpMk id="304" creationId="{8DEF79CF-1B1C-417F-B710-2C3E173E75F3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03356623" sldId="532"/>
        </pc:sldMkLst>
      </pc:sldChg>
      <pc:sldChg chg="addSp delSp modSp add mod">
        <pc:chgData name="Thomas Nield" userId="e7924354f0a44a8c" providerId="LiveId" clId="{C55F76BF-EC3D-424D-B91B-9DC9D2AC4DA2}" dt="2020-08-21T16:11:59.012" v="12077" actId="27636"/>
        <pc:sldMkLst>
          <pc:docMk/>
          <pc:sldMk cId="2290430295" sldId="533"/>
        </pc:sldMkLst>
        <pc:spChg chg="mod">
          <ac:chgData name="Thomas Nield" userId="e7924354f0a44a8c" providerId="LiveId" clId="{C55F76BF-EC3D-424D-B91B-9DC9D2AC4DA2}" dt="2020-08-21T16:11:59.012" v="12077" actId="27636"/>
          <ac:spMkLst>
            <pc:docMk/>
            <pc:sldMk cId="2290430295" sldId="533"/>
            <ac:spMk id="3" creationId="{6F8F6454-7291-4F62-9B61-DCB263E594D7}"/>
          </ac:spMkLst>
        </pc:spChg>
        <pc:spChg chg="add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" creationId="{E2205946-2976-4864-A8C0-1125CBE8004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5" creationId="{6167415B-6572-4F87-A3D1-17B3BCF6423D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6" creationId="{ED6234C9-F7DD-4DBB-9DAD-56F876379E4A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7" creationId="{76FCB716-7460-47D5-9B13-D26574D44D95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8" creationId="{69F06024-DFAF-4036-BE03-4333D7EC88F8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9" creationId="{C1DA8758-7DBF-4718-AD7F-5860775D1331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0" creationId="{8F886915-9BE7-4439-9E12-289B53040D5B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1" creationId="{F55162F6-810A-4641-A0C1-9F768412555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2" creationId="{F7E91238-F8C3-4579-A96E-20FA73EF8262}"/>
          </ac:spMkLst>
        </pc:spChg>
        <pc:spChg chg="add del mod">
          <ac:chgData name="Thomas Nield" userId="e7924354f0a44a8c" providerId="LiveId" clId="{C55F76BF-EC3D-424D-B91B-9DC9D2AC4DA2}" dt="2020-08-20T23:09:43.453" v="6432" actId="478"/>
          <ac:spMkLst>
            <pc:docMk/>
            <pc:sldMk cId="2290430295" sldId="533"/>
            <ac:spMk id="14" creationId="{88F59E3C-107D-4B89-B015-185CC0271EEE}"/>
          </ac:spMkLst>
        </pc:spChg>
        <pc:spChg chg="add del mod">
          <ac:chgData name="Thomas Nield" userId="e7924354f0a44a8c" providerId="LiveId" clId="{C55F76BF-EC3D-424D-B91B-9DC9D2AC4DA2}" dt="2020-08-20T23:10:44.383" v="6454" actId="22"/>
          <ac:spMkLst>
            <pc:docMk/>
            <pc:sldMk cId="2290430295" sldId="533"/>
            <ac:spMk id="16" creationId="{3516E6A1-6CAE-4364-B1E0-78F6411CC0B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5" creationId="{19C33F79-70A3-4BB5-8400-E30D382B21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6" creationId="{E97B8CD6-7611-47CA-A217-37E922EA09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7" creationId="{0200EF8C-414A-49CE-AA76-FC93B3FE89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8" creationId="{26A04B23-D3BF-4E15-8D41-2DBA7B4ADCA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9" creationId="{9D335F62-B109-4CE7-9F5E-B40F6101F41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0" creationId="{8618058C-5BA4-4650-8C06-E600B8869FF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1" creationId="{486685C5-40C8-483B-AD3F-893E7898EF3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2" creationId="{177A699C-40E9-402D-B381-58844B7D7DF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3" creationId="{49CAA878-215F-4F92-8ED4-9E27C706C37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4" creationId="{97700FDB-6612-4163-BDA4-A62DD57423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5" creationId="{8FE48740-6F5C-4BAF-A9AE-11E6AEFD56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6" creationId="{B906CAA5-AB7A-4E24-B75E-D8AC98075F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7" creationId="{7D7F976C-C2AC-4A54-ABAD-CD7D3C2D442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8" creationId="{8CF8E1B7-2F98-4E11-8F62-007E9BDF82C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9" creationId="{F22653AF-B4BE-48CE-A7C1-52E758E950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0" creationId="{D8296821-C5FD-41A4-89E5-7DDCDADE16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1" creationId="{69DDD79F-8C23-4ABF-83E0-3D311D36151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2" creationId="{2AE7E682-DBA4-421B-B1C8-D127FAA0BD4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3" creationId="{3EFC048E-BBB9-4ADB-BD21-02608944494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4" creationId="{4079A304-CDC4-462A-998F-5AD0724CE42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5" creationId="{6E22197E-D16B-4A92-AAC8-A64FEE77AD3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6" creationId="{366E5777-0452-4E35-A2CE-2E66CD9C9A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7" creationId="{EBAEBBEB-6D20-48B4-B547-B8360BFFBB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8" creationId="{BD05A6BE-9129-406A-AF69-00E7467D45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9" creationId="{E8CDA575-885D-442F-8628-8FFC43116EF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0" creationId="{24226A3A-26CB-4330-8A74-A4173845FE2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1" creationId="{D9BBEA32-C4DD-43D3-B444-143A2790635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2" creationId="{7CF6105B-D87B-4E18-989D-7777DB040E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3" creationId="{F32F5E0F-75B8-435C-9280-B71A1B7F93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4" creationId="{EC20FF37-3091-4742-9ADA-B2C41BA1F71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5" creationId="{5A7E38AB-4E6F-4CC2-9645-C152411E8B9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6" creationId="{D8944C40-3198-4223-ABB0-FBB1BC07A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7" creationId="{00037BF7-EA29-493F-86DD-1F37316610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8" creationId="{679E8773-E2D2-45EA-8FB1-7884673E88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9" creationId="{FB99BB11-4D41-490D-95B5-5695779E08B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0" creationId="{04E7ACD4-906F-42E3-A7BF-B893079EB52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1" creationId="{A30C5D02-9432-4946-B40D-6F43DC3B0CC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2" creationId="{6B9CF036-FB9E-4997-997E-3948CDF109A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3" creationId="{985AD9FC-12EE-40CF-8D32-0C8CDC8FFF6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4" creationId="{F79C1337-EE96-4CB6-8B88-700A5D591BB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5" creationId="{92161CB7-D502-4A81-81FA-053C0117B03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6" creationId="{A6E825DF-633A-423F-9406-0C5A0A18FC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7" creationId="{093A9CE4-4748-4EBA-AA22-6E8BBFC9B7C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8" creationId="{CEFD6462-B01E-4CAA-B273-2E579A78CBE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9" creationId="{4BD19F7B-29A7-45E4-A194-178CDD8EAEE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0" creationId="{3BED58A2-F61F-4A28-A23D-098D65FCD94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1" creationId="{97AF7245-02D6-4B26-9BAA-C08A66EE9BE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2" creationId="{EA455822-F8F7-40B6-9D0E-A24B04F6A2D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3" creationId="{097F9C83-77B3-4CB3-840E-B92E25466AE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4" creationId="{7BEFE084-A676-4931-B668-67754BCDEF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5" creationId="{CA2CF7BF-30FC-44C8-93EB-8E93E93DE19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6" creationId="{2603199A-743A-4390-9176-7F55F427C3F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7" creationId="{3440B8CB-BDB4-4B59-85DA-988F60974E0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8" creationId="{67B39177-DA64-4421-B785-57877F5653A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9" creationId="{3F5CBB93-F9E5-4016-8499-978AD3C783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0" creationId="{F2E6B517-7198-4E48-A844-21C799E9F83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1" creationId="{3B3A6AD5-167E-448F-A1D1-3B84315DE8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2" creationId="{EA4F6BC5-5CF7-4842-82DC-1A7821FC05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3" creationId="{A51C1753-3E48-44FC-8B33-88369427F0D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4" creationId="{A4C3863A-E703-4725-AB22-B3EA1760D28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6" creationId="{F88E361E-A350-4C56-8E97-68DD09F158EC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7" creationId="{A28895A8-CF38-4DC5-ACD8-8F8DBCF91B9A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8" creationId="{3EB07F82-61BF-4BDA-956C-275883C7A904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9" creationId="{BD2C6405-7921-431A-A164-9C68BF68A21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0" creationId="{E2D7B327-A98D-4892-BC50-D44C08052F78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1" creationId="{83AD16CC-EA9D-4739-8823-BC52649C0E5F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2" creationId="{7D4AA16F-F32E-44DC-A53C-5B4C9B79EF10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3" creationId="{33112CB9-F17C-4E83-9446-1DC79F118C6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4" creationId="{4C7315BE-8EE3-415A-8316-E780F3540E0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5" creationId="{E017FF40-45FE-4D90-BF51-FAE8EEEF1F8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6" creationId="{7AC107D4-FB07-4F6E-AB85-632835DE7C0D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7" creationId="{4FF97D5C-C1DF-4CC6-AFB5-902CB18BDEC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8" creationId="{BCB427B0-6E6E-4E31-A51F-BC52C072ADA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9" creationId="{0950E6A5-8376-4AB4-9F45-6139C2A845F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0" creationId="{F5CEA0BB-9234-4C04-99FC-47AB4789AF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1" creationId="{ACDDBF4E-5D61-4023-BD07-EF7AB94ADCF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2" creationId="{02F692F5-83E5-43F7-B6D0-29944AEEAD4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3" creationId="{98308D4B-1FE3-4620-A27C-1C65A24CB5F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4" creationId="{D0AB4359-87FB-48EC-8410-5AEA1B07E9C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5" creationId="{105A31D4-DDB5-4234-8900-AAADA343F7BA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6" creationId="{2248B74D-EAEE-451A-B00E-F1B27C676E7B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7" creationId="{F7F56478-8C72-4ABB-9726-411E236F110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8" creationId="{582B164A-7F66-4D25-8342-3D9320832F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9" creationId="{739FF58A-8D64-4C69-80EF-F437478D6AF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0" creationId="{13986769-6AFE-47BA-8971-F697D97DC98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1" creationId="{7157DCD3-2350-45AB-84F8-0248BD1C58F5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2" creationId="{1C558F69-D3AB-4FA9-871A-2C0836BF3C7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3" creationId="{B4A46F9F-109C-4BBC-B74F-14857E157A9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4" creationId="{AE474B90-1065-4051-9BB0-25F566E6CFB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5" creationId="{9F1DA73A-D4A8-43BB-A03B-BC63F8B75BC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6" creationId="{7F69EDBC-59E4-435D-8373-1783211901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7" creationId="{D7AEABFD-2A78-4BC8-B77C-B264CBAFA9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8" creationId="{36EB84A5-3878-46E0-A89A-C88BD93DA53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29" creationId="{FF4E8260-AD48-4CE6-854A-4BE338D8280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0" creationId="{49B3194F-5A50-48D7-B5FF-09CEB99A6AA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1" creationId="{5F023360-E09A-4DCD-8CDA-655F740B04B5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2" creationId="{FB3E3EFD-6B2D-4104-A455-7206E69C0C9A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3" creationId="{E04FF586-78F3-45E7-9D5A-679DA7B6BCA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4" creationId="{72396B9A-9B93-4234-BEFE-B650601DFF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5" creationId="{72781E2E-9E75-479D-BF0D-5B936B67E07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6" creationId="{AEC2E441-3A56-407F-987E-C069504089FA}"/>
          </ac:spMkLst>
        </pc:spChg>
        <pc:spChg chg="add del mod topLvl">
          <ac:chgData name="Thomas Nield" userId="e7924354f0a44a8c" providerId="LiveId" clId="{C55F76BF-EC3D-424D-B91B-9DC9D2AC4DA2}" dt="2020-08-20T23:09:59.297" v="6442" actId="478"/>
          <ac:spMkLst>
            <pc:docMk/>
            <pc:sldMk cId="2290430295" sldId="533"/>
            <ac:spMk id="237" creationId="{4CAF9181-FF79-434C-A54D-86B79377E355}"/>
          </ac:spMkLst>
        </pc:spChg>
        <pc:spChg chg="add del mod topLvl">
          <ac:chgData name="Thomas Nield" userId="e7924354f0a44a8c" providerId="LiveId" clId="{C55F76BF-EC3D-424D-B91B-9DC9D2AC4DA2}" dt="2020-08-20T23:10:10.634" v="6443" actId="478"/>
          <ac:spMkLst>
            <pc:docMk/>
            <pc:sldMk cId="2290430295" sldId="533"/>
            <ac:spMk id="238" creationId="{E59D0C86-E985-4F89-B6CD-1A4165C0F33C}"/>
          </ac:spMkLst>
        </pc:spChg>
        <pc:spChg chg="add del mod topLvl">
          <ac:chgData name="Thomas Nield" userId="e7924354f0a44a8c" providerId="LiveId" clId="{C55F76BF-EC3D-424D-B91B-9DC9D2AC4DA2}" dt="2020-08-20T23:09:57.426" v="6441" actId="478"/>
          <ac:spMkLst>
            <pc:docMk/>
            <pc:sldMk cId="2290430295" sldId="533"/>
            <ac:spMk id="239" creationId="{833E1CDA-30FD-4074-AE0F-CE20DF66102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0" creationId="{9FEA9DB7-2E04-4099-AFD8-9D63ED0F0702}"/>
          </ac:spMkLst>
        </pc:spChg>
        <pc:spChg chg="add del mod topLvl">
          <ac:chgData name="Thomas Nield" userId="e7924354f0a44a8c" providerId="LiveId" clId="{C55F76BF-EC3D-424D-B91B-9DC9D2AC4DA2}" dt="2020-08-20T23:09:55.587" v="6440" actId="478"/>
          <ac:spMkLst>
            <pc:docMk/>
            <pc:sldMk cId="2290430295" sldId="533"/>
            <ac:spMk id="241" creationId="{6BB2D086-7FCF-480A-AE2A-5C1E7C89779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2" creationId="{0B5DF24E-EEA3-4207-AF1B-37635E7AC800}"/>
          </ac:spMkLst>
        </pc:spChg>
        <pc:spChg chg="add del mod topLvl">
          <ac:chgData name="Thomas Nield" userId="e7924354f0a44a8c" providerId="LiveId" clId="{C55F76BF-EC3D-424D-B91B-9DC9D2AC4DA2}" dt="2020-08-20T23:09:53.530" v="6439" actId="478"/>
          <ac:spMkLst>
            <pc:docMk/>
            <pc:sldMk cId="2290430295" sldId="533"/>
            <ac:spMk id="243" creationId="{55ED753A-F497-49E5-8507-CF1B5C0AE02D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4" creationId="{B5347461-2ED6-4703-A77B-3D4E847DE7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6" creationId="{F750F2E0-BE0B-49D6-BC25-1970BD1B790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8" creationId="{B3F278E8-AE86-40BC-81FD-5F474E6280F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50" creationId="{88572E61-9DD5-4A6E-9717-96AB0B6DBBC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1" creationId="{C17E9FE1-5C9F-4524-A087-1C128860E9B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2" creationId="{D112F6E3-B544-40CF-8EB5-061F84547962}"/>
          </ac:spMkLst>
        </pc:spChg>
        <pc:spChg chg="del mod topLvl">
          <ac:chgData name="Thomas Nield" userId="e7924354f0a44a8c" providerId="LiveId" clId="{C55F76BF-EC3D-424D-B91B-9DC9D2AC4DA2}" dt="2020-08-20T23:09:51.471" v="6438" actId="478"/>
          <ac:spMkLst>
            <pc:docMk/>
            <pc:sldMk cId="2290430295" sldId="533"/>
            <ac:spMk id="253" creationId="{09C19562-A518-4E17-AA10-A3A02C6218D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5" creationId="{9F29D605-0594-46E4-9795-207BF475EF2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7" creationId="{9DDD569B-73B8-47F4-BE3F-BCA9F88F98C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8" creationId="{328264FA-1A78-470C-9F63-3C2479012A16}"/>
          </ac:spMkLst>
        </pc:spChg>
        <pc:spChg chg="del mod topLvl">
          <ac:chgData name="Thomas Nield" userId="e7924354f0a44a8c" providerId="LiveId" clId="{C55F76BF-EC3D-424D-B91B-9DC9D2AC4DA2}" dt="2020-08-20T23:09:48.103" v="6435" actId="478"/>
          <ac:spMkLst>
            <pc:docMk/>
            <pc:sldMk cId="2290430295" sldId="533"/>
            <ac:spMk id="259" creationId="{02186FE4-65A8-4771-B562-574CB15567FA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0" creationId="{E1E0A13B-B056-4E7E-9A3A-658F65F18A5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1" creationId="{F197A425-2923-4A26-BB8B-CC5E4E6E2F86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2" creationId="{010BC503-60F1-4694-A61A-0EA1CEA0635F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3" creationId="{59BAB95C-376F-463A-BCA4-912C68049AD0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4" creationId="{FE27113F-C4AD-4C56-B1DE-C392A203367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5" creationId="{9370B2D4-7DE5-440F-B249-B6E3805C85A8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6" creationId="{9949675F-C60D-4481-9623-2FF225B7A05C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7" creationId="{3BBA7A68-8AD4-46DD-B94C-C8D5F2837016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8" creationId="{8DE1629E-718C-4F4A-A356-E7F84133BC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9" creationId="{F2BF2377-5A12-4B47-9028-387FB143D79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0" creationId="{9C9558F5-6B93-4C8D-BEDA-F438723CF8FA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1" creationId="{B5D73A6A-473A-4CCF-ABE7-5E92DE881C5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2" creationId="{C23A6541-579E-4E4C-AD14-AED2F0579425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3" creationId="{1EF28381-A898-473B-B346-C6CA1CA4836F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4" creationId="{3E704242-8E97-48A5-A8B5-2BAC4EB813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5" creationId="{7D4A220D-D23D-4B1F-B812-482A05CD621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6" creationId="{C0B8A810-A8AA-4C4E-8CB2-9355B81AB1C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7" creationId="{7CFB5BE0-8455-4979-9F7F-E9BD5616E9E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8" creationId="{FFCFCE52-4B8C-4622-9F37-03C7F75CE87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9" creationId="{21DD083D-3620-4D5A-ADBD-EC18715AC34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0" creationId="{BA73EA49-CC91-4901-BDAA-3288002AD0D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1" creationId="{54933F23-68DD-4301-88A9-7BD95EC2A1D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2" creationId="{6785C9AC-ACF4-497A-909E-DC341361DBE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3" creationId="{A28162A2-45BE-4FB8-B125-BD64444B658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4" creationId="{9C6D712E-255D-46EA-8FB6-A8B211B6DB1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5" creationId="{B987129F-5D2E-4C24-B867-1F6F338DABE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6" creationId="{81AD9E22-DA1D-4F5F-8A23-9EE280AB096C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7" creationId="{2752513F-DBE4-4A5B-8834-DFEA40090B4E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8" creationId="{9192CF96-8343-46CE-98A6-1E69ECC47B5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9" creationId="{375B0A58-86C2-4CBE-B63C-53D18F64FA0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0" creationId="{DF80D93C-59A5-4E09-B5F6-9A797F65EEB8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1" creationId="{3C6A99C7-2B02-4B5C-97A2-9F769B7AE909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2" creationId="{992BCB1D-CC6F-43B6-983F-0B581E2B0DA2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3" creationId="{B34E1C40-0965-4C47-964A-1E042F1F9C4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4" creationId="{ECD3599D-A0B8-4F34-A883-5828C5C5FCFA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5" creationId="{155C826D-09D8-4721-BD78-0FF3260D026D}"/>
          </ac:spMkLst>
        </pc:spChg>
        <pc:spChg chg="del mod topLvl">
          <ac:chgData name="Thomas Nield" userId="e7924354f0a44a8c" providerId="LiveId" clId="{C55F76BF-EC3D-424D-B91B-9DC9D2AC4DA2}" dt="2020-08-20T22:41:51.407" v="4768" actId="478"/>
          <ac:spMkLst>
            <pc:docMk/>
            <pc:sldMk cId="2290430295" sldId="533"/>
            <ac:spMk id="296" creationId="{6EB7BA9D-5D06-44BF-87E3-E7D695B7C4C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299" creationId="{5041013E-9756-41AF-8391-CFA089C04C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0" creationId="{0D8CFEA1-A91B-4583-ABC4-649EBD78796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1" creationId="{937CCDAD-6969-4145-90D8-76F5049E66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2" creationId="{6F06EE1D-040C-446C-A5D4-0D9CF9A2F38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3" creationId="{D9BAB1B0-7A57-47FF-91B3-E0A87690DDE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4" creationId="{AAD996D2-1AC3-4234-BF5B-D2E08763945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5" creationId="{9C2192EC-34F6-4788-B4F5-EA855128452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7" creationId="{A3455FA3-A699-425F-B76C-14FA6B244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8" creationId="{4538DA19-F860-45DB-99FB-55FCBA68FC4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09" creationId="{E96E258C-F31C-4A50-B934-61668F14D8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0" creationId="{4D78F853-C168-4491-A1D1-E01F1883031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2" creationId="{95E7E845-E5F5-4884-8B5E-EB5E294FE87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3" creationId="{799FF1B8-23EC-43CC-BA1E-804F198546D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4" creationId="{D7EC4587-000F-4B80-A8A3-F372A4D3354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5" creationId="{8B904AD3-E870-4F76-A51E-DEC7C8F81DE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7" creationId="{2741E0CA-A809-4382-A3A7-C4B3C000E6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9" creationId="{AD4C3CA7-EAD7-4680-9A39-B5D476B66EC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20" creationId="{3389742B-EDB5-4E18-86B8-268F904B56D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3" creationId="{2DED978D-68AD-43C0-AB4F-02B87C3B3CC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4" creationId="{B0B29E58-4DC6-44FD-BC9E-99743F2D100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5" creationId="{0F015E3E-80B4-4602-A8E1-73DD723FF00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6" creationId="{59DA96AC-E452-41C0-A709-07CC9FEE70A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7" creationId="{3CC287C7-FDAB-4423-AB01-232EA815F97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8" creationId="{EE92C9B9-DD48-4CB7-9154-6570952D945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9" creationId="{97975880-2CF3-40F9-9948-EBFA8AE5A86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0" creationId="{A8B45DBD-A4D8-4101-B621-09440E10E3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1" creationId="{B94B0392-72FB-4087-9C35-635FFDBEB3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2" creationId="{F616B4E1-DB37-44D8-BD43-CB95280D61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3" creationId="{EC5FEF78-1E3E-437F-B62A-1DB33BA10BC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4" creationId="{46AED5F9-9318-46C3-B77B-34FDE052212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5" creationId="{58E34163-806F-429C-9840-39AE3E2C1D6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6" creationId="{F55B1DBF-B714-4CBC-BAAA-D2E5E55CD2F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7" creationId="{563A9787-1A0E-49BE-8B74-648C30BCC5C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8" creationId="{5C6AF140-0448-42B6-AECC-9E2E463286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9" creationId="{D1A4E089-F631-4F3B-A396-6899208951D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0" creationId="{1FF825FF-E39A-44F2-8FD8-BF08FFC1E47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1" creationId="{63FCD98D-05CD-4734-8882-2D2E7D43D6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2" creationId="{85272EBD-DB07-46C4-A788-9A14B49B8C3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3" creationId="{720FA72B-C0A0-452A-8AAC-3471C92D137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4" creationId="{CF7467A5-9CAA-4471-B848-B0C0FB05899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5" creationId="{38D074BA-36AE-446C-8524-E5A43DEDCA9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6" creationId="{309A2D9F-19E1-4415-9C9A-FA561E79D6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7" creationId="{0F9C1DE4-76BC-4899-8B6B-644E999BC2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8" creationId="{4DB73D7A-08F7-4B3C-8B0F-8E16B61BCE4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9" creationId="{B98C936C-B5FF-4A3F-B513-D23814D8894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0" creationId="{4A6F68CD-0A5B-4120-9A94-E9E6F11CC56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1" creationId="{7DB33C98-8D0A-40E3-896D-99286A2781E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2" creationId="{ED4D967F-CBAA-4A3A-B730-71DD9F5F0D9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3" creationId="{2E805C0F-BA57-43DA-93E2-28B8A10E6ED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4" creationId="{8A9F13CC-2145-4635-9B69-3F11A2C7E75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5" creationId="{1AA83FF4-7475-4AA8-AFB6-0E4750F4D11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6" creationId="{DD1B4B07-1785-4312-9A16-ABBBB43CFDC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7" creationId="{C574693A-6EFA-45BB-B100-04E4DAA5D01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8" creationId="{40AFF9CE-F19F-4E8B-841A-419B8677591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0" creationId="{B71767F5-6CD6-4352-A5A1-E61FB66B53E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2" creationId="{54BAFA86-2653-4E5E-B634-99613F16EE7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4" creationId="{862C0426-4722-43D7-A17F-533E1BF4A5A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6" creationId="{6349A58F-2AC3-4024-A4C6-F2D75D86C17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7" creationId="{619F3B00-C675-4740-B0B1-449DCEFCD76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8" creationId="{70387113-4F3F-4075-9EA2-BB36B5F5E7D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9" creationId="{09A89C94-2F19-45D9-BB51-50F5A01956B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0" creationId="{E7171991-EDA3-4864-9F00-2283E8AF0EA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2" creationId="{63B1E841-660F-4FD6-B909-1BF279246A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4" creationId="{54B849DB-65F4-4791-8108-5BC28BB938F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6" creationId="{7FC67A5A-BAE5-4DD5-9650-4ECC17A1A58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4" creationId="{A70F9CE8-2241-44A7-AB16-720CF7540FB4}"/>
          </ac:spMkLst>
        </pc:spChg>
        <pc:spChg chg="del mod">
          <ac:chgData name="Thomas Nield" userId="e7924354f0a44a8c" providerId="LiveId" clId="{C55F76BF-EC3D-424D-B91B-9DC9D2AC4DA2}" dt="2020-08-20T23:09:29.092" v="6428" actId="478"/>
          <ac:spMkLst>
            <pc:docMk/>
            <pc:sldMk cId="2290430295" sldId="533"/>
            <ac:spMk id="395" creationId="{2BF9A052-6EBD-499B-8E68-086A68B5F71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6" creationId="{93DF310B-34F6-412D-82B6-E5D068CED363}"/>
          </ac:spMkLst>
        </pc:spChg>
        <pc:spChg chg="del mod">
          <ac:chgData name="Thomas Nield" userId="e7924354f0a44a8c" providerId="LiveId" clId="{C55F76BF-EC3D-424D-B91B-9DC9D2AC4DA2}" dt="2020-08-20T23:09:35.681" v="6431" actId="478"/>
          <ac:spMkLst>
            <pc:docMk/>
            <pc:sldMk cId="2290430295" sldId="533"/>
            <ac:spMk id="398" creationId="{4F4C3541-6949-4B07-BE8C-2A998AB774C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0" creationId="{5ADC7676-3D36-48BB-8561-815795D237D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1" creationId="{AFCB9850-F619-4DC7-A094-17A1AB5144AE}"/>
          </ac:spMkLst>
        </pc:spChg>
        <pc:grpChg chg="add del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7" creationId="{74E74B8A-55C7-4466-8439-472519C7C4E6}"/>
          </ac:grpSpMkLst>
        </pc:grpChg>
        <pc:grpChg chg="add del mod">
          <ac:chgData name="Thomas Nield" userId="e7924354f0a44a8c" providerId="LiveId" clId="{C55F76BF-EC3D-424D-B91B-9DC9D2AC4DA2}" dt="2020-08-20T23:02:16.010" v="5994"/>
          <ac:grpSpMkLst>
            <pc:docMk/>
            <pc:sldMk cId="2290430295" sldId="533"/>
            <ac:grpSpMk id="134" creationId="{8BF8546F-7764-45FD-A560-5C8E9C15C30B}"/>
          </ac:grpSpMkLst>
        </pc:grpChg>
        <pc:grpChg chg="add del mod topLvl">
          <ac:chgData name="Thomas Nield" userId="e7924354f0a44a8c" providerId="LiveId" clId="{C55F76BF-EC3D-424D-B91B-9DC9D2AC4DA2}" dt="2020-08-20T22:43:09.613" v="4782" actId="165"/>
          <ac:grpSpMkLst>
            <pc:docMk/>
            <pc:sldMk cId="2290430295" sldId="533"/>
            <ac:grpSpMk id="195" creationId="{D169844B-8F03-4389-AE0E-EC686E827468}"/>
          </ac:grpSpMkLst>
        </pc:grpChg>
        <pc:grpChg chg="add del mod">
          <ac:chgData name="Thomas Nield" userId="e7924354f0a44a8c" providerId="LiveId" clId="{C55F76BF-EC3D-424D-B91B-9DC9D2AC4DA2}" dt="2020-08-20T22:41:33.256" v="4766" actId="165"/>
          <ac:grpSpMkLst>
            <pc:docMk/>
            <pc:sldMk cId="2290430295" sldId="533"/>
            <ac:grpSpMk id="311" creationId="{07EFE49C-105C-4AD2-AF40-420E72F41245}"/>
          </ac:grpSpMkLst>
        </pc:grpChg>
        <pc:grpChg chg="add del mod or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322" creationId="{40F9EEF8-0BCB-456E-B718-16A3DC674991}"/>
          </ac:grpSpMkLst>
        </pc:grpChg>
        <pc:cxnChg chg="add 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06" creationId="{C03D85C2-7BA5-431E-8859-23801559C62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6" creationId="{BF18BE57-37D7-47FB-91C0-7BB34F9BD605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8" creationId="{4C4D3873-6D2F-4231-8069-3C43419A2D8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21" creationId="{C0662CF1-1E5B-45D8-A950-00A2CF62165E}"/>
          </ac:cxnSpMkLst>
        </pc:cxnChg>
        <pc:cxnChg chg="del mod">
          <ac:chgData name="Thomas Nield" userId="e7924354f0a44a8c" providerId="LiveId" clId="{C55F76BF-EC3D-424D-B91B-9DC9D2AC4DA2}" dt="2020-08-20T23:09:33.900" v="6430" actId="478"/>
          <ac:cxnSpMkLst>
            <pc:docMk/>
            <pc:sldMk cId="2290430295" sldId="533"/>
            <ac:cxnSpMk id="397" creationId="{F66AF89A-CF13-4D35-8E56-ACDCEB13BE38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99" creationId="{6CAE588F-A026-4FD6-8E91-A5B96288E2C3}"/>
          </ac:cxnSpMkLst>
        </pc:cxnChg>
        <pc:cxnChg chg="del mod">
          <ac:chgData name="Thomas Nield" userId="e7924354f0a44a8c" providerId="LiveId" clId="{C55F76BF-EC3D-424D-B91B-9DC9D2AC4DA2}" dt="2020-08-20T23:09:31.047" v="6429" actId="478"/>
          <ac:cxnSpMkLst>
            <pc:docMk/>
            <pc:sldMk cId="2290430295" sldId="533"/>
            <ac:cxnSpMk id="402" creationId="{A51E6ECD-0D99-423E-8A33-75FBB4A473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69800378" sldId="53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53432123" sldId="534"/>
        </pc:sldMkLst>
      </pc:sldChg>
      <pc:sldChg chg="delSp modSp add mod ord">
        <pc:chgData name="Thomas Nield" userId="e7924354f0a44a8c" providerId="LiveId" clId="{C55F76BF-EC3D-424D-B91B-9DC9D2AC4DA2}" dt="2020-08-20T23:04:40.886" v="6028" actId="20577"/>
        <pc:sldMkLst>
          <pc:docMk/>
          <pc:sldMk cId="3565247894" sldId="534"/>
        </pc:sldMkLst>
        <pc:spChg chg="mod">
          <ac:chgData name="Thomas Nield" userId="e7924354f0a44a8c" providerId="LiveId" clId="{C55F76BF-EC3D-424D-B91B-9DC9D2AC4DA2}" dt="2020-08-20T23:04:40.886" v="6028" actId="20577"/>
          <ac:spMkLst>
            <pc:docMk/>
            <pc:sldMk cId="3565247894" sldId="534"/>
            <ac:spMk id="3" creationId="{6F8F6454-7291-4F62-9B61-DCB263E594D7}"/>
          </ac:spMkLst>
        </pc:spChg>
        <pc:spChg chg="del">
          <ac:chgData name="Thomas Nield" userId="e7924354f0a44a8c" providerId="LiveId" clId="{C55F76BF-EC3D-424D-B91B-9DC9D2AC4DA2}" dt="2020-08-20T22:49:51.603" v="5211" actId="478"/>
          <ac:spMkLst>
            <pc:docMk/>
            <pc:sldMk cId="3565247894" sldId="534"/>
            <ac:spMk id="14" creationId="{88F59E3C-107D-4B89-B015-185CC0271EEE}"/>
          </ac:spMkLst>
        </pc:spChg>
        <pc:cxnChg chg="del">
          <ac:chgData name="Thomas Nield" userId="e7924354f0a44a8c" providerId="LiveId" clId="{C55F76BF-EC3D-424D-B91B-9DC9D2AC4DA2}" dt="2020-08-20T22:49:49.191" v="5210" actId="478"/>
          <ac:cxnSpMkLst>
            <pc:docMk/>
            <pc:sldMk cId="3565247894" sldId="534"/>
            <ac:cxnSpMk id="113" creationId="{48BD5096-2607-47B9-AF69-4123C4D08499}"/>
          </ac:cxnSpMkLst>
        </pc:cxnChg>
      </pc:sldChg>
      <pc:sldChg chg="addSp delSp modSp add mod">
        <pc:chgData name="Thomas Nield" userId="e7924354f0a44a8c" providerId="LiveId" clId="{C55F76BF-EC3D-424D-B91B-9DC9D2AC4DA2}" dt="2020-08-20T23:22:29.022" v="6748" actId="20577"/>
        <pc:sldMkLst>
          <pc:docMk/>
          <pc:sldMk cId="2553723024" sldId="535"/>
        </pc:sldMkLst>
        <pc:spChg chg="mod">
          <ac:chgData name="Thomas Nield" userId="e7924354f0a44a8c" providerId="LiveId" clId="{C55F76BF-EC3D-424D-B91B-9DC9D2AC4DA2}" dt="2020-08-20T23:22:29.022" v="6748" actId="20577"/>
          <ac:spMkLst>
            <pc:docMk/>
            <pc:sldMk cId="2553723024" sldId="535"/>
            <ac:spMk id="3" creationId="{6F8F6454-7291-4F62-9B61-DCB263E594D7}"/>
          </ac:spMkLst>
        </pc:spChg>
        <pc:spChg chg="mod or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4" creationId="{E2205946-2976-4864-A8C0-1125CBE8004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5" creationId="{6167415B-6572-4F87-A3D1-17B3BCF6423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6" creationId="{ED6234C9-F7DD-4DBB-9DAD-56F876379E4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7" creationId="{76FCB716-7460-47D5-9B13-D26574D44D9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8" creationId="{69F06024-DFAF-4036-BE03-4333D7EC88F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9" creationId="{C1DA8758-7DBF-4718-AD7F-5860775D133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0" creationId="{8F886915-9BE7-4439-9E12-289B53040D5B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1" creationId="{F55162F6-810A-4641-A0C1-9F768412555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2" creationId="{F7E91238-F8C3-4579-A96E-20FA73EF8262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3" creationId="{FA22DA05-47C2-4FB9-B492-224B52961A3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4" creationId="{88F59E3C-107D-4B89-B015-185CC0271EE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6" creationId="{8BA30B31-A453-43C8-938D-766EA47859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7" creationId="{203D1208-06AF-4832-A4EA-16FD35BE1CD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8" creationId="{02BB9D66-6D28-4C5C-B07E-088EDA4A03D0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9" creationId="{5576269F-0FB7-493C-B5E2-DDC3613B916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0" creationId="{27A8FE4F-E038-446B-AE1F-04004A84D1E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1" creationId="{A1AFA3B4-4581-4A8E-ACEE-C6500933C79C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" creationId="{4F8001DC-A891-468F-8CC2-3A84D45A98C8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" creationId="{99EA90F9-E660-4FBB-8D5E-74B501F3E8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" creationId="{B0EE51C0-37EC-42CB-A434-8BBCB07F0E6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" creationId="{DD218B2E-6235-44B7-9D79-8084FCC84C7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" creationId="{60AFCF9C-474A-42A0-865A-2D0990C8D9A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" creationId="{06FF9A83-F88E-4216-BBB1-B05C380A66DF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8" creationId="{68F43CCA-382A-4C08-ADBD-AA6C60EBDFA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" creationId="{689FDA68-B1E1-43B4-A9EE-83E3D7D102B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" creationId="{B9B66D43-5F5A-4A54-81FC-F01E9BFD3F8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1" creationId="{38101FEE-7E3B-4A9B-8B20-58D9E3FB2E3D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4" creationId="{7288C086-C9E9-42C5-A14D-BF70E58B91A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5" creationId="{3599BF44-0E6D-4CC1-ACBA-351EA218C5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6" creationId="{E12C5E41-56B0-47F2-8B18-FC44CCC98D5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7" creationId="{D2226C2B-65D5-47CD-8B2D-FB24E98A88F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8" creationId="{F9904BF8-CC9E-43D6-9C4F-8C45687DD70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9" creationId="{FF4E8260-AD48-4CE6-854A-4BE338D82806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0" creationId="{95BA9974-5FBD-4602-8290-CA13C738129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1" creationId="{5F023360-E09A-4DCD-8CDA-655F740B04B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2" creationId="{37843B55-01DD-4CCD-8DB0-F16807CDDF9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3" creationId="{E04FF586-78F3-45E7-9D5A-679DA7B6BCA2}"/>
          </ac:spMkLst>
        </pc:spChg>
        <pc:spChg chg="add mo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4" creationId="{80B38A6F-ED54-4AE0-86F6-792A604A466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7" creationId="{4CAF9181-FF79-434C-A54D-86B79377E35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8" creationId="{E59D0C86-E985-4F89-B6CD-1A4165C0F33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9" creationId="{833E1CDA-30FD-4074-AE0F-CE20DF6610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1" creationId="{6BB2D086-7FCF-480A-AE2A-5C1E7C89779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2" creationId="{0B5DF24E-EEA3-4207-AF1B-37635E7AC80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3" creationId="{55ED753A-F497-49E5-8507-CF1B5C0AE02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5" creationId="{72517109-9CF8-43BF-AE71-6CE4100BAB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7" creationId="{D07A81AB-9D10-4BEF-B462-040976E9A79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9" creationId="{565FC2B4-FABA-4C30-BBC1-AE32C0704F0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3" creationId="{09C19562-A518-4E17-AA10-A3A02C6218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9" creationId="{02186FE4-65A8-4771-B562-574CB15567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0" creationId="{E1E0A13B-B056-4E7E-9A3A-658F65F18A5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1" creationId="{F197A425-2923-4A26-BB8B-CC5E4E6E2F8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2" creationId="{010BC503-60F1-4694-A61A-0EA1CEA0635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3" creationId="{59BAB95C-376F-463A-BCA4-912C68049A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4" creationId="{FE27113F-C4AD-4C56-B1DE-C392A203367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5" creationId="{9370B2D4-7DE5-440F-B249-B6E3805C85A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6" creationId="{9949675F-C60D-4481-9623-2FF225B7A0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7" creationId="{3BBA7A68-8AD4-46DD-B94C-C8D5F28370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8" creationId="{8DE1629E-718C-4F4A-A356-E7F84133BC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9" creationId="{F2BF2377-5A12-4B47-9028-387FB143D79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0" creationId="{9C9558F5-6B93-4C8D-BEDA-F438723CF8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1" creationId="{B5D73A6A-473A-4CCF-ABE7-5E92DE881C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2" creationId="{C23A6541-579E-4E4C-AD14-AED2F057942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3" creationId="{1EF28381-A898-473B-B346-C6CA1CA4836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4" creationId="{3E704242-8E97-48A5-A8B5-2BAC4EB813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5" creationId="{7D4A220D-D23D-4B1F-B812-482A05CD621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57:01.380" v="5749" actId="165"/>
          <ac:grpSpMkLst>
            <pc:docMk/>
            <pc:sldMk cId="2553723024" sldId="535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02:08.500" v="5992" actId="164"/>
          <ac:grpSpMkLst>
            <pc:docMk/>
            <pc:sldMk cId="2553723024" sldId="535"/>
            <ac:grpSpMk id="246" creationId="{C176A2A2-8D1C-4F2C-ADAE-B42CEEA76B7B}"/>
          </ac:grpSpMkLst>
        </pc:grp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113" creationId="{48BD5096-2607-47B9-AF69-4123C4D08499}"/>
          </ac:cxnSpMkLst>
        </pc:cxnChg>
        <pc:cxnChg chg="mod or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76647376" sldId="535"/>
        </pc:sldMkLst>
      </pc:sldChg>
      <pc:sldChg chg="addSp delSp modSp add mod ord">
        <pc:chgData name="Thomas Nield" userId="e7924354f0a44a8c" providerId="LiveId" clId="{C55F76BF-EC3D-424D-B91B-9DC9D2AC4DA2}" dt="2020-08-21T16:11:59.095" v="12078" actId="27636"/>
        <pc:sldMkLst>
          <pc:docMk/>
          <pc:sldMk cId="1765743911" sldId="536"/>
        </pc:sldMkLst>
        <pc:spChg chg="mod">
          <ac:chgData name="Thomas Nield" userId="e7924354f0a44a8c" providerId="LiveId" clId="{C55F76BF-EC3D-424D-B91B-9DC9D2AC4DA2}" dt="2020-08-20T23:23:02.624" v="6758" actId="20577"/>
          <ac:spMkLst>
            <pc:docMk/>
            <pc:sldMk cId="1765743911" sldId="536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5:21.565" v="8819" actId="14100"/>
          <ac:spMkLst>
            <pc:docMk/>
            <pc:sldMk cId="1765743911" sldId="536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" creationId="{E2205946-2976-4864-A8C0-1125CBE8004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5" creationId="{6167415B-6572-4F87-A3D1-17B3BCF6423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6" creationId="{ED6234C9-F7DD-4DBB-9DAD-56F876379E4A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7" creationId="{76FCB716-7460-47D5-9B13-D26574D44D9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8" creationId="{69F06024-DFAF-4036-BE03-4333D7EC88F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9" creationId="{C1DA8758-7DBF-4718-AD7F-5860775D1331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0" creationId="{8F886915-9BE7-4439-9E12-289B53040D5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1" creationId="{F55162F6-810A-4641-A0C1-9F768412555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2" creationId="{F7E91238-F8C3-4579-A96E-20FA73EF8262}"/>
          </ac:spMkLst>
        </pc:spChg>
        <pc:spChg chg="add mod">
          <ac:chgData name="Thomas Nield" userId="e7924354f0a44a8c" providerId="LiveId" clId="{C55F76BF-EC3D-424D-B91B-9DC9D2AC4DA2}" dt="2020-08-20T23:14:39.978" v="6478" actId="1076"/>
          <ac:spMkLst>
            <pc:docMk/>
            <pc:sldMk cId="1765743911" sldId="536"/>
            <ac:spMk id="13" creationId="{20FE8EF0-55D0-40AC-8EFB-34E9EF13A981}"/>
          </ac:spMkLst>
        </pc:spChg>
        <pc:spChg chg="add mod">
          <ac:chgData name="Thomas Nield" userId="e7924354f0a44a8c" providerId="LiveId" clId="{C55F76BF-EC3D-424D-B91B-9DC9D2AC4DA2}" dt="2020-08-20T23:14:59.889" v="6484" actId="20577"/>
          <ac:spMkLst>
            <pc:docMk/>
            <pc:sldMk cId="1765743911" sldId="536"/>
            <ac:spMk id="14" creationId="{00DE58D5-0F9A-4923-8C71-D3F8D018367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0" creationId="{84CF4589-71B6-4B1B-8328-25F938A3A24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2" creationId="{BE4E9B03-081E-4130-89D6-31C69BD3DA60}"/>
          </ac:spMkLst>
        </pc:spChg>
        <pc:spChg chg="mod topLvl">
          <ac:chgData name="Thomas Nield" userId="e7924354f0a44a8c" providerId="LiveId" clId="{C55F76BF-EC3D-424D-B91B-9DC9D2AC4DA2}" dt="2020-08-21T16:11:59.095" v="12078" actId="27636"/>
          <ac:spMkLst>
            <pc:docMk/>
            <pc:sldMk cId="1765743911" sldId="536"/>
            <ac:spMk id="124" creationId="{96AAFDC8-1B81-4C24-A0AD-0DA70DA57742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5" creationId="{E9077BE6-641B-462F-87F2-586F0EDF0263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6" creationId="{8B953C7B-7165-4A83-B7FC-3F0F13D16B05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7" creationId="{8CE86CCD-6D1B-4C50-8C38-538342CFE6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8" creationId="{2730432A-6379-4AA9-A524-3AFC826E8A6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9" creationId="{D82E749A-E62B-4E00-81E9-4FDAA5D68C51}"/>
          </ac:spMkLst>
        </pc:spChg>
        <pc:spChg chg="mod topLvl">
          <ac:chgData name="Thomas Nield" userId="e7924354f0a44a8c" providerId="LiveId" clId="{C55F76BF-EC3D-424D-B91B-9DC9D2AC4DA2}" dt="2020-08-20T23:18:39.599" v="6716" actId="1076"/>
          <ac:spMkLst>
            <pc:docMk/>
            <pc:sldMk cId="1765743911" sldId="536"/>
            <ac:spMk id="130" creationId="{89160726-1F89-4100-807D-5025BA184FF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31" creationId="{53433128-C008-4FA0-A1C3-37B4E3436E0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2" creationId="{BE0C0AF8-C96D-44E3-A65B-D338ADC568B5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3" creationId="{AA6189D6-C6F7-4B8E-8FA2-EBD59A90EF36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4" creationId="{D773B8C4-6169-4E4B-9644-DAF9AD5ECC0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5" creationId="{F453D25A-DD8C-41D0-B04E-89BB880073E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6" creationId="{BF1EF16E-9E40-4FC6-99B4-FBEB9586B0C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7" creationId="{E9AC68BC-76FA-4168-A29F-3EB5EE496C9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8" creationId="{D8EFBFD9-E6E0-4FA7-8295-758F0B795E0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9" creationId="{18C3C70F-800E-4968-97D7-ED8959E2F42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0" creationId="{5C4CDC27-FD57-446B-BAFF-71BCA08471AC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1" creationId="{754C5ADB-AC3E-4C94-B3E2-B553C85A725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2" creationId="{E0BFD998-08C1-4975-9820-D5276DB8E3C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3" creationId="{5C058F09-7B2B-4308-AF05-F30D762665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4" creationId="{7E53669C-556E-4A65-AFBC-9B1F574D7EF7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5" creationId="{F8DAA59F-D938-4A18-984D-46F61E6337E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6" creationId="{34596032-6A64-44F1-B203-3BF274A5E61D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7" creationId="{5D06400F-64D6-4AAD-9237-4B2119D63B3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8" creationId="{7CCB7737-6647-4B69-9B0D-0EAE87BEEE0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9" creationId="{BCC8A6E9-7FED-40A7-BCFF-118905A6BAA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0" creationId="{80B0386A-EC91-4834-A482-9C52D1D669AB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1" creationId="{E70B3F82-88DE-4B3A-A4FC-E2F1913BDB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2" creationId="{652E3D4C-9B6A-4646-89AF-1E526640A57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3" creationId="{2B8F459D-F441-4E86-AE5C-6F55B475FE8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4" creationId="{50D003B5-134C-4971-B37A-FB61656210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5" creationId="{54956244-F19B-4758-A770-7BE5B02F1F3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6" creationId="{63D194B1-DBA4-42F3-829D-3ED9E6DED399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7" creationId="{0C1CB75F-CC27-40BD-993C-B657370689CD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8" creationId="{9B09C9EE-B497-4CA7-8260-7F9B60002A6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9" creationId="{CE54026E-F46E-406E-A023-2EF90FED851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0" creationId="{A5674199-B974-4D8F-9077-7D3EDF30C55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1" creationId="{AC8AE13A-10B0-4340-A1D5-080A434018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2" creationId="{5A4558A7-33E0-4BAD-9B20-F605AEAC3B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3" creationId="{2508322F-67FC-47D8-AAA4-91235C35C52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4" creationId="{10096F90-AF47-4A21-8780-E35DA8C48271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5" creationId="{C3CBAF6B-161E-4920-90F7-2961F2C166EB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6" creationId="{134F3C78-1C32-4953-B7D4-73393C115A1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7" creationId="{33551F1A-92F3-4CD3-A8CC-B941A75FE48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8" creationId="{F51EAFA8-2FF5-4393-8E75-9D0CA97DE9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9" creationId="{FA0BE862-0ACB-48CB-A163-B75D99AAC18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0" creationId="{C4486C3E-F673-40CC-8235-E5F0E3E2163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1" creationId="{5EC6D6FC-776A-4D56-9A7D-7A72AF33176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2" creationId="{16DD631A-411F-46B8-8B1D-CE56BC19149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3" creationId="{246CE41C-7F60-4BED-87D6-67000F59101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4" creationId="{C7D0DB9A-2253-4181-BECD-617B19235CC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5" creationId="{CE2AAF3F-56C3-491B-808B-151D9D518571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6" creationId="{6DB93538-6C1B-424C-ADF4-71EB84E65FE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7" creationId="{E40E88D1-823D-4A6C-A94D-07767C749FF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8" creationId="{B1BA53F1-8526-4035-ADAB-A6626B4879E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9" creationId="{58530D29-A5A7-4CCE-B467-210C1570F27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0" creationId="{016746E7-50F4-4DF1-A0F5-0E87C74B302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1" creationId="{3E4655E7-D653-43FF-91A7-EBE91DB79F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2" creationId="{97E2D883-7F8A-4545-A78A-791784509AC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3" creationId="{74457D87-72A3-44EC-AE5F-E175CC9C88C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4" creationId="{0A33F2FC-5409-4ED6-AADD-3184BCD8EB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5" creationId="{86CA4D62-6FD5-400A-A74E-21CFA02E8C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6" creationId="{9F728ECD-9FEE-4BF9-A5B8-359815E228D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7" creationId="{EFEF51F3-2C59-4EA0-A189-247271EC01A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8" creationId="{3251197B-F9EC-4C97-B369-C7CF83733988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89" creationId="{0C445BEC-C0BA-48D5-A300-F55507EFF611}"/>
          </ac:spMkLst>
        </pc:spChg>
        <pc:spChg chg="del mod topLvl">
          <ac:chgData name="Thomas Nield" userId="e7924354f0a44a8c" providerId="LiveId" clId="{C55F76BF-EC3D-424D-B91B-9DC9D2AC4DA2}" dt="2020-08-20T23:18:01.025" v="6693" actId="478"/>
          <ac:spMkLst>
            <pc:docMk/>
            <pc:sldMk cId="1765743911" sldId="536"/>
            <ac:spMk id="190" creationId="{E8755C74-2008-4A28-AF4B-867785E621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1" creationId="{7CC1D077-1695-4564-9535-8394B052B80A}"/>
          </ac:spMkLst>
        </pc:spChg>
        <pc:spChg chg="del mod topLvl">
          <ac:chgData name="Thomas Nield" userId="e7924354f0a44a8c" providerId="LiveId" clId="{C55F76BF-EC3D-424D-B91B-9DC9D2AC4DA2}" dt="2020-08-20T23:18:01.185" v="6694" actId="478"/>
          <ac:spMkLst>
            <pc:docMk/>
            <pc:sldMk cId="1765743911" sldId="536"/>
            <ac:spMk id="192" creationId="{2E45DA7E-358F-4623-8372-1F0286200E1C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3" creationId="{3F479EC4-4A53-4DA0-8C9C-FDA2F9DEA3B7}"/>
          </ac:spMkLst>
        </pc:spChg>
        <pc:spChg chg="del mod topLvl">
          <ac:chgData name="Thomas Nield" userId="e7924354f0a44a8c" providerId="LiveId" clId="{C55F76BF-EC3D-424D-B91B-9DC9D2AC4DA2}" dt="2020-08-20T23:18:01.937" v="6695" actId="478"/>
          <ac:spMkLst>
            <pc:docMk/>
            <pc:sldMk cId="1765743911" sldId="536"/>
            <ac:spMk id="194" creationId="{75EC7208-1D58-4701-B4F9-B31B02656F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5" creationId="{1F521F5B-6747-4247-A612-F92CEE83A097}"/>
          </ac:spMkLst>
        </pc:spChg>
        <pc:spChg chg="del mod topLvl">
          <ac:chgData name="Thomas Nield" userId="e7924354f0a44a8c" providerId="LiveId" clId="{C55F76BF-EC3D-424D-B91B-9DC9D2AC4DA2}" dt="2020-08-20T23:18:02.073" v="6697" actId="478"/>
          <ac:spMkLst>
            <pc:docMk/>
            <pc:sldMk cId="1765743911" sldId="536"/>
            <ac:spMk id="196" creationId="{D5ACFA96-036D-41CE-94BE-39A2850A2F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7" creationId="{EA8777C4-2F18-46B6-9163-8F8ABD2DCB30}"/>
          </ac:spMkLst>
        </pc:spChg>
        <pc:spChg chg="del mod topLvl">
          <ac:chgData name="Thomas Nield" userId="e7924354f0a44a8c" providerId="LiveId" clId="{C55F76BF-EC3D-424D-B91B-9DC9D2AC4DA2}" dt="2020-08-20T23:18:02.955" v="6698" actId="478"/>
          <ac:spMkLst>
            <pc:docMk/>
            <pc:sldMk cId="1765743911" sldId="536"/>
            <ac:spMk id="198" creationId="{6A8D3213-2700-4A91-B82E-B5D565632C6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9" creationId="{49BEE571-53D9-4D38-9A6B-897580B78D3D}"/>
          </ac:spMkLst>
        </pc:spChg>
        <pc:spChg chg="del mod topLvl">
          <ac:chgData name="Thomas Nield" userId="e7924354f0a44a8c" providerId="LiveId" clId="{C55F76BF-EC3D-424D-B91B-9DC9D2AC4DA2}" dt="2020-08-20T23:18:03.054" v="6699" actId="478"/>
          <ac:spMkLst>
            <pc:docMk/>
            <pc:sldMk cId="1765743911" sldId="536"/>
            <ac:spMk id="200" creationId="{AA6A6C8E-0A31-4BD0-B773-2E32080E9DF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1" creationId="{4190077E-213F-41A3-8FBD-23D0AC95264F}"/>
          </ac:spMkLst>
        </pc:spChg>
        <pc:spChg chg="del mod topLvl">
          <ac:chgData name="Thomas Nield" userId="e7924354f0a44a8c" providerId="LiveId" clId="{C55F76BF-EC3D-424D-B91B-9DC9D2AC4DA2}" dt="2020-08-20T23:18:03.866" v="6700" actId="478"/>
          <ac:spMkLst>
            <pc:docMk/>
            <pc:sldMk cId="1765743911" sldId="536"/>
            <ac:spMk id="202" creationId="{629BA88C-4938-4AE5-AC20-806E83C8529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3" creationId="{B3466158-6353-40B5-B5AC-7E5E4E6A108C}"/>
          </ac:spMkLst>
        </pc:spChg>
        <pc:spChg chg="del mod topLvl">
          <ac:chgData name="Thomas Nield" userId="e7924354f0a44a8c" providerId="LiveId" clId="{C55F76BF-EC3D-424D-B91B-9DC9D2AC4DA2}" dt="2020-08-20T23:18:04.790" v="6703" actId="478"/>
          <ac:spMkLst>
            <pc:docMk/>
            <pc:sldMk cId="1765743911" sldId="536"/>
            <ac:spMk id="204" creationId="{6D014A80-D5AE-41CC-8126-12C605B35A2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205" creationId="{6B5B83FA-60DB-46FC-8645-42A9B6AC6E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6" creationId="{C497A351-0274-4D2E-ABA9-D81FE28796B5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7" creationId="{3301C818-FD3F-44C9-9095-C804DEF7D62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8" creationId="{F0C9A9A5-DAE9-4125-A527-1446971016C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9" creationId="{115BEC1F-0866-43BA-A3E2-5A1D14D0BF0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0" creationId="{0C2A9C01-83D1-4D34-AF9A-5359827039C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1" creationId="{0F17B585-5AB8-486B-92E2-FF4491D29BAB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2" creationId="{8DC7EFF3-F6EA-4676-8E10-4CA88AC5CE5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3" creationId="{1C8D273A-4554-453C-98EB-3690784FF66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4" creationId="{205EDEC1-3493-45E9-9CEB-60EB0560A8C8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5" creationId="{5D74397B-6E10-46C2-8A19-4F4B82FA57B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6" creationId="{AC185EC5-4D30-4F6E-9D0A-5AC7F8B28E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7" creationId="{7BD4E4FD-3D70-4905-8215-32F43D2BACF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8" creationId="{38014BFC-9834-4B6B-B4BC-4F3345248450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9" creationId="{6CB9EC82-641A-4F4C-B190-1752E139CB89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0" creationId="{B6033CEF-847F-426E-A512-64A8C36D23D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21" creationId="{E5A98FDD-D1AA-43CB-B049-9F8FC8F04CB1}"/>
          </ac:spMkLst>
        </pc:spChg>
        <pc:spChg chg="del mod topLvl">
          <ac:chgData name="Thomas Nield" userId="e7924354f0a44a8c" providerId="LiveId" clId="{C55F76BF-EC3D-424D-B91B-9DC9D2AC4DA2}" dt="2020-08-20T23:18:04.640" v="6701" actId="478"/>
          <ac:spMkLst>
            <pc:docMk/>
            <pc:sldMk cId="1765743911" sldId="536"/>
            <ac:spMk id="222" creationId="{517A0699-5200-43CA-9DCC-F808695F8FB2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3" creationId="{21FCC130-9ED4-4B36-A83D-72E1A10544F4}"/>
          </ac:spMkLst>
        </pc:spChg>
        <pc:spChg chg="del mod topLvl">
          <ac:chgData name="Thomas Nield" userId="e7924354f0a44a8c" providerId="LiveId" clId="{C55F76BF-EC3D-424D-B91B-9DC9D2AC4DA2}" dt="2020-08-20T23:18:06.578" v="6704" actId="478"/>
          <ac:spMkLst>
            <pc:docMk/>
            <pc:sldMk cId="1765743911" sldId="536"/>
            <ac:spMk id="224" creationId="{75F47A42-F2CE-464F-A987-0686FB19241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29" creationId="{FF4E8260-AD48-4CE6-854A-4BE338D8280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1" creationId="{5F023360-E09A-4DCD-8CDA-655F740B04B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3" creationId="{E04FF586-78F3-45E7-9D5A-679DA7B6BCA2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2" creationId="{0B5DF24E-EEA3-4207-AF1B-37635E7AC80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09" creationId="{E96E258C-F31C-4A50-B934-61668F14D82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3" creationId="{2DED978D-68AD-43C0-AB4F-02B87C3B3CCE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4" creationId="{B0B29E58-4DC6-44FD-BC9E-99743F2D100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5" creationId="{0F015E3E-80B4-4602-A8E1-73DD723FF00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6" creationId="{59DA96AC-E452-41C0-A709-07CC9FEE70A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7" creationId="{3CC287C7-FDAB-4423-AB01-232EA815F97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8" creationId="{EE92C9B9-DD48-4CB7-9154-6570952D945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9" creationId="{97975880-2CF3-40F9-9948-EBFA8AE5A86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0" creationId="{A8B45DBD-A4D8-4101-B621-09440E10E3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1" creationId="{B94B0392-72FB-4087-9C35-635FFDBEB3D7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2" creationId="{F616B4E1-DB37-44D8-BD43-CB95280D611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3" creationId="{EC5FEF78-1E3E-437F-B62A-1DB33BA10BC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4" creationId="{46AED5F9-9318-46C3-B77B-34FDE0522122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5" creationId="{58E34163-806F-429C-9840-39AE3E2C1D6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6" creationId="{F55B1DBF-B714-4CBC-BAAA-D2E5E55CD2F3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7" creationId="{563A9787-1A0E-49BE-8B74-648C30BCC5C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8" creationId="{5C6AF140-0448-42B6-AECC-9E2E463286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9" creationId="{D1A4E089-F631-4F3B-A396-6899208951D8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0" creationId="{1FF825FF-E39A-44F2-8FD8-BF08FFC1E47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1" creationId="{63FCD98D-05CD-4734-8882-2D2E7D43D61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2" creationId="{85272EBD-DB07-46C4-A788-9A14B49B8C3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3" creationId="{720FA72B-C0A0-452A-8AAC-3471C92D137B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4" creationId="{CF7467A5-9CAA-4471-B848-B0C0FB05899F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5" creationId="{38D074BA-36AE-446C-8524-E5A43DEDCA9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6" creationId="{309A2D9F-19E1-4415-9C9A-FA561E79D6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7" creationId="{0F9C1DE4-76BC-4899-8B6B-644E999BC2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8" creationId="{4DB73D7A-08F7-4B3C-8B0F-8E16B61BCE4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9" creationId="{B98C936C-B5FF-4A3F-B513-D23814D88949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0" creationId="{4A6F68CD-0A5B-4120-9A94-E9E6F11CC564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1" creationId="{7DB33C98-8D0A-40E3-896D-99286A2781E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2" creationId="{ED4D967F-CBAA-4A3A-B730-71DD9F5F0D9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3" creationId="{2E805C0F-BA57-43DA-93E2-28B8A10E6ED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4" creationId="{8A9F13CC-2145-4635-9B69-3F11A2C7E75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5" creationId="{1AA83FF4-7475-4AA8-AFB6-0E4750F4D11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6" creationId="{DD1B4B07-1785-4312-9A16-ABBBB43CFDC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7" creationId="{C574693A-6EFA-45BB-B100-04E4DAA5D01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8" creationId="{40AFF9CE-F19F-4E8B-841A-419B8677591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0" creationId="{B71767F5-6CD6-4352-A5A1-E61FB66B53E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2" creationId="{54BAFA86-2653-4E5E-B634-99613F16EE7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4" creationId="{862C0426-4722-43D7-A17F-533E1BF4A5A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6" creationId="{6349A58F-2AC3-4024-A4C6-F2D75D86C17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7" creationId="{619F3B00-C675-4740-B0B1-449DCEFCD76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8" creationId="{70387113-4F3F-4075-9EA2-BB36B5F5E7D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9" creationId="{09A89C94-2F19-45D9-BB51-50F5A01956B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70" creationId="{E7171991-EDA3-4864-9F00-2283E8AF0EA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2" creationId="{63B1E841-660F-4FD6-B909-1BF279246A7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4" creationId="{54B849DB-65F4-4791-8108-5BC28BB938F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6" creationId="{7FC67A5A-BAE5-4DD5-9650-4ECC17A1A58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4" creationId="{A70F9CE8-2241-44A7-AB16-720CF7540FB4}"/>
          </ac:spMkLst>
        </pc:spChg>
        <pc:spChg chg="del mod topLvl">
          <ac:chgData name="Thomas Nield" userId="e7924354f0a44a8c" providerId="LiveId" clId="{C55F76BF-EC3D-424D-B91B-9DC9D2AC4DA2}" dt="2020-08-20T23:17:06.466" v="6686" actId="478"/>
          <ac:spMkLst>
            <pc:docMk/>
            <pc:sldMk cId="1765743911" sldId="536"/>
            <ac:spMk id="396" creationId="{93DF310B-34F6-412D-82B6-E5D068CED36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00" creationId="{5ADC7676-3D36-48BB-8561-815795D237D3}"/>
          </ac:spMkLst>
        </pc:spChg>
        <pc:spChg chg="del mod topLvl">
          <ac:chgData name="Thomas Nield" userId="e7924354f0a44a8c" providerId="LiveId" clId="{C55F76BF-EC3D-424D-B91B-9DC9D2AC4DA2}" dt="2020-08-20T23:16:55.999" v="6683" actId="478"/>
          <ac:spMkLst>
            <pc:docMk/>
            <pc:sldMk cId="1765743911" sldId="536"/>
            <ac:spMk id="401" creationId="{AFCB9850-F619-4DC7-A094-17A1AB5144AE}"/>
          </ac:spMkLst>
        </pc:s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9:11.082" v="6722" actId="1076"/>
          <ac:grpSpMkLst>
            <pc:docMk/>
            <pc:sldMk cId="1765743911" sldId="536"/>
            <ac:grpSpMk id="16" creationId="{D3E3DE21-0E6B-4381-967B-B362788A14E7}"/>
          </ac:grpSpMkLst>
        </pc:grpChg>
        <pc:grpChg chg="del">
          <ac:chgData name="Thomas Nield" userId="e7924354f0a44a8c" providerId="LiveId" clId="{C55F76BF-EC3D-424D-B91B-9DC9D2AC4DA2}" dt="2020-08-20T23:16:43.964" v="6680" actId="165"/>
          <ac:grpSpMkLst>
            <pc:docMk/>
            <pc:sldMk cId="1765743911" sldId="536"/>
            <ac:grpSpMk id="17" creationId="{74E74B8A-55C7-4466-8439-472519C7C4E6}"/>
          </ac:grpSpMkLst>
        </pc:grpChg>
        <pc:grpChg chg="add mod">
          <ac:chgData name="Thomas Nield" userId="e7924354f0a44a8c" providerId="LiveId" clId="{C55F76BF-EC3D-424D-B91B-9DC9D2AC4DA2}" dt="2020-08-20T23:19:07.315" v="6721" actId="1076"/>
          <ac:grpSpMkLst>
            <pc:docMk/>
            <pc:sldMk cId="1765743911" sldId="536"/>
            <ac:grpSpMk id="18" creationId="{E641D1A3-5711-427D-B4FD-2B6D45CC6C40}"/>
          </ac:grpSpMkLst>
        </pc:grpChg>
        <pc:grpChg chg="add del mod">
          <ac:chgData name="Thomas Nield" userId="e7924354f0a44a8c" providerId="LiveId" clId="{C55F76BF-EC3D-424D-B91B-9DC9D2AC4DA2}" dt="2020-08-20T23:17:55.476" v="6691" actId="165"/>
          <ac:grpSpMkLst>
            <pc:docMk/>
            <pc:sldMk cId="1765743911" sldId="536"/>
            <ac:grpSpMk id="118" creationId="{741D64D8-2964-4647-9689-7CE2FB260E3B}"/>
          </ac:grpSpMkLst>
        </pc:grpChg>
        <pc:grpChg chg="del mod topLvl">
          <ac:chgData name="Thomas Nield" userId="e7924354f0a44a8c" providerId="LiveId" clId="{C55F76BF-EC3D-424D-B91B-9DC9D2AC4DA2}" dt="2020-08-20T23:17:58.472" v="6692" actId="165"/>
          <ac:grpSpMkLst>
            <pc:docMk/>
            <pc:sldMk cId="1765743911" sldId="536"/>
            <ac:grpSpMk id="119" creationId="{E5B14F65-F3A2-453D-8559-BF2F2D290C73}"/>
          </ac:grpSpMkLst>
        </pc:gr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322" creationId="{40F9EEF8-0BCB-456E-B718-16A3DC674991}"/>
          </ac:grpSpMkLst>
        </pc:grp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1" creationId="{910AE237-A9CC-4374-B5A6-DE1F878271D4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3" creationId="{00074164-F33F-4065-9663-175839D6F06F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06" creationId="{C03D85C2-7BA5-431E-8859-23801559C627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99" creationId="{6CAE588F-A026-4FD6-8E91-A5B96288E2C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4417293" sldId="536"/>
        </pc:sldMkLst>
      </pc:sldChg>
      <pc:sldChg chg="addSp delSp modSp new mod">
        <pc:chgData name="Thomas Nield" userId="e7924354f0a44a8c" providerId="LiveId" clId="{C55F76BF-EC3D-424D-B91B-9DC9D2AC4DA2}" dt="2020-08-21T04:06:05.132" v="8820" actId="1036"/>
        <pc:sldMkLst>
          <pc:docMk/>
          <pc:sldMk cId="647516243" sldId="537"/>
        </pc:sldMkLst>
        <pc:spChg chg="mod">
          <ac:chgData name="Thomas Nield" userId="e7924354f0a44a8c" providerId="LiveId" clId="{C55F76BF-EC3D-424D-B91B-9DC9D2AC4DA2}" dt="2020-08-21T03:12:23.706" v="6809" actId="20577"/>
          <ac:spMkLst>
            <pc:docMk/>
            <pc:sldMk cId="647516243" sldId="537"/>
            <ac:spMk id="2" creationId="{155724E2-E8E8-45E0-BF96-7AFB7BECFB26}"/>
          </ac:spMkLst>
        </pc:spChg>
        <pc:spChg chg="mod">
          <ac:chgData name="Thomas Nield" userId="e7924354f0a44a8c" providerId="LiveId" clId="{C55F76BF-EC3D-424D-B91B-9DC9D2AC4DA2}" dt="2020-08-21T03:28:38.804" v="7274" actId="27636"/>
          <ac:spMkLst>
            <pc:docMk/>
            <pc:sldMk cId="647516243" sldId="537"/>
            <ac:spMk id="3" creationId="{5774F113-ABE2-4C53-8AE0-B6C92F68972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" creationId="{8BCF59F3-0971-4DB0-9941-064379C7062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6" creationId="{A93EE65C-5AF7-4D74-BEBF-C9791F26C763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7" creationId="{909B2BF6-DF1C-48B4-9FCC-3A52F603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8" creationId="{E8FE6E54-EC4D-4C64-ABE0-C62CCF7A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9" creationId="{7BA48831-51FC-4218-A5D4-867C09352A8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0" creationId="{20411874-9174-4F37-9049-2C57CEF4E46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1" creationId="{52F36239-2AE4-4B06-A89B-0FDCE3B63A4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2" creationId="{B7AD4388-EF66-4034-8F48-8D1F9B515E5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3" creationId="{CD4273D6-C978-47DA-A5C8-21F109527FE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4" creationId="{3FF8AB5D-C358-4DCA-98CD-0D44DB3061EE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5" creationId="{AED94348-506F-4E93-B2A8-4045D163A30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6" creationId="{469BFC40-A91D-4001-B083-B020B781491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7" creationId="{868271B7-1C38-4334-A2A1-90655F6DD60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8" creationId="{37A6B54A-7C04-4B86-88B3-A389E0AF3E0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9" creationId="{4A5E7AAF-C71B-4B1C-923D-057865A9B67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0" creationId="{26AD6984-3B0C-419A-AFFC-A0F6F72DAF5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1" creationId="{D9AD5731-8048-4BCB-AFCA-7E92A5331E8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2" creationId="{870198EC-70E3-430A-9158-55CFCC9AB2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3" creationId="{00CEB178-C5CE-4932-89FF-BF275476475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4" creationId="{BF4FD498-6392-4CD2-9928-EF2D21CE317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5" creationId="{28DF21FA-6E63-4E42-BBE6-C89672BE9CA5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6" creationId="{D0DB0DD3-B169-4BC1-8EB9-9681056A56A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7" creationId="{0FB7F7D3-DC9E-4603-98C4-0791E6825C0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8" creationId="{416AB4A4-E4B1-49F3-971C-4604C5B630D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9" creationId="{18D8243E-F505-4F13-975F-C3BF6C77A83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0" creationId="{A687DADE-3E73-49FA-8879-E3B12833405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1" creationId="{832E3198-E92B-4523-8E05-1B56F528C769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2" creationId="{3F730ABD-FBCC-49EF-B826-226ACB76813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3" creationId="{68D641C1-B3DB-480E-881F-8E186F2913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4" creationId="{2DE04E79-9058-4746-893B-DE0B2CE6D0E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5" creationId="{E8AC7074-6EB4-4ED5-9407-687D47FD9EB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6" creationId="{5802260D-52E4-4185-B965-2E2A9B6EBB30}"/>
          </ac:spMkLst>
        </pc:spChg>
        <pc:spChg chg="del mod">
          <ac:chgData name="Thomas Nield" userId="e7924354f0a44a8c" providerId="LiveId" clId="{C55F76BF-EC3D-424D-B91B-9DC9D2AC4DA2}" dt="2020-08-21T03:12:56" v="6816" actId="478"/>
          <ac:spMkLst>
            <pc:docMk/>
            <pc:sldMk cId="647516243" sldId="537"/>
            <ac:spMk id="38" creationId="{2C9E18F8-B8E3-4085-8365-33600B21A1D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9" creationId="{E759595D-92A3-48B5-AE76-3E243FEBA46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0" creationId="{F8FE9B54-6A07-4730-A576-4B6B72BA40D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1" creationId="{7027420A-53FE-4FA7-8A25-A80000798C3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2" creationId="{C0EC8069-14D6-4E5F-A0F7-FB3872112C8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3" creationId="{58BD707B-3B83-4765-80BB-DE2756F4916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4" creationId="{5EEDAD37-9FB2-463D-9C4B-0FDF42F5875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5" creationId="{A83DC54B-5259-4BFC-A98C-7E0AB7C60E5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6" creationId="{0D3D49B8-3209-4AF6-9725-21A727B053C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7" creationId="{0424464E-CC83-4D92-BDC9-C2B7A858D24B}"/>
          </ac:spMkLst>
        </pc:spChg>
        <pc:spChg chg="mod">
          <ac:chgData name="Thomas Nield" userId="e7924354f0a44a8c" providerId="LiveId" clId="{C55F76BF-EC3D-424D-B91B-9DC9D2AC4DA2}" dt="2020-08-21T03:14:21.317" v="6829" actId="1076"/>
          <ac:spMkLst>
            <pc:docMk/>
            <pc:sldMk cId="647516243" sldId="537"/>
            <ac:spMk id="49" creationId="{2F6CF6A5-7D04-4994-AAEF-1DA000DC4FCD}"/>
          </ac:spMkLst>
        </pc:spChg>
        <pc:spChg chg="del mod">
          <ac:chgData name="Thomas Nield" userId="e7924354f0a44a8c" providerId="LiveId" clId="{C55F76BF-EC3D-424D-B91B-9DC9D2AC4DA2}" dt="2020-08-21T03:12:51.740" v="6815" actId="478"/>
          <ac:spMkLst>
            <pc:docMk/>
            <pc:sldMk cId="647516243" sldId="537"/>
            <ac:spMk id="51" creationId="{4AF0D7D1-E371-4FFA-990C-A2B5CD3792D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2" creationId="{15BFA50C-ED72-4055-9E49-05BEF2F381EC}"/>
          </ac:spMkLst>
        </pc:spChg>
        <pc:spChg chg="add mod">
          <ac:chgData name="Thomas Nield" userId="e7924354f0a44a8c" providerId="LiveId" clId="{C55F76BF-EC3D-424D-B91B-9DC9D2AC4DA2}" dt="2020-08-21T03:17:04.027" v="6853" actId="164"/>
          <ac:spMkLst>
            <pc:docMk/>
            <pc:sldMk cId="647516243" sldId="537"/>
            <ac:spMk id="61" creationId="{28007829-5466-4ADD-9761-E0936257BBDB}"/>
          </ac:spMkLst>
        </pc:spChg>
        <pc:spChg chg="mod">
          <ac:chgData name="Thomas Nield" userId="e7924354f0a44a8c" providerId="LiveId" clId="{C55F76BF-EC3D-424D-B91B-9DC9D2AC4DA2}" dt="2020-08-21T03:28:23.557" v="7267" actId="1076"/>
          <ac:spMkLst>
            <pc:docMk/>
            <pc:sldMk cId="647516243" sldId="537"/>
            <ac:spMk id="68" creationId="{D4A05127-C6A1-42A3-AA79-5DD8F4A6CAE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69" creationId="{EE1C74E6-767C-4290-AA78-489CABB2FE9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0" creationId="{B4403743-57D1-49FD-BE15-437140DD272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1" creationId="{4C073DF9-A613-432F-A2D1-2844F4DDBD9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2" creationId="{16900E15-FFFE-4E8C-B4B3-746A333DB77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3" creationId="{7080DCB2-BCEE-4A90-88A0-DE8241F4F1C1}"/>
          </ac:spMkLst>
        </pc:spChg>
        <pc:spChg chg="mod">
          <ac:chgData name="Thomas Nield" userId="e7924354f0a44a8c" providerId="LiveId" clId="{C55F76BF-EC3D-424D-B91B-9DC9D2AC4DA2}" dt="2020-08-21T03:28:19.300" v="7266" actId="1076"/>
          <ac:spMkLst>
            <pc:docMk/>
            <pc:sldMk cId="647516243" sldId="537"/>
            <ac:spMk id="74" creationId="{CFC92101-A9D8-462A-A01D-713182B04B9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5" creationId="{CB13B14B-D7A0-4C30-A5B4-74AFB3EDA725}"/>
          </ac:spMkLst>
        </pc:spChg>
        <pc:spChg chg="mod">
          <ac:chgData name="Thomas Nield" userId="e7924354f0a44a8c" providerId="LiveId" clId="{C55F76BF-EC3D-424D-B91B-9DC9D2AC4DA2}" dt="2020-08-21T03:20:07.012" v="6963" actId="1076"/>
          <ac:spMkLst>
            <pc:docMk/>
            <pc:sldMk cId="647516243" sldId="537"/>
            <ac:spMk id="76" creationId="{4B78BFC1-0F4D-481B-A78A-4D3B4CE5E35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7" creationId="{AC50492C-8B88-44A3-93C5-82B2AF17C3D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8" creationId="{6C4BA595-5419-4A2B-8C9C-DE059D1E588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9" creationId="{AED13DC5-0714-4FAC-96FC-8CF1CBEFC0A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0" creationId="{4A52C5F8-7EE8-4045-BF29-4BD5B9CF3E6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1" creationId="{A2323888-CB2F-43AF-B033-1623B692476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2" creationId="{D29B5F26-8EA4-4F6E-943E-3C835CDD6D0A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3" creationId="{60036164-FB94-47D6-87A7-BC44083304B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4" creationId="{5FC7D548-9836-4177-ACD7-6DAB2BA301B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5" creationId="{4504633C-82AB-4B2F-A5E8-89A8882968D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6" creationId="{956AD5F5-C770-4AC4-B2D2-70A778E39A1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7" creationId="{DE611BFE-3631-4A6F-A25D-037F026E6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8" creationId="{3B648148-E56F-41EE-9D74-0A83ECED02C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9" creationId="{2B8A3080-57B7-4A3D-B469-28A345B3D7D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0" creationId="{4E376B65-921E-499D-A1BD-A07A175E3E7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1" creationId="{F5541267-4BDD-46B8-B7CA-03F759E6C9F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2" creationId="{404688DF-3551-403A-902D-EEBBBD11091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3" creationId="{1E33A22E-0B3E-416D-A1D6-D8415218FBA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4" creationId="{B9EA9C53-5D8A-4891-AAE3-ECFDAE006E3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5" creationId="{D985EBB2-DF9A-4B7E-8221-CC8B2E42FE0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6" creationId="{4B9360A3-98F4-45EE-86E3-EF4BBBD6031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7" creationId="{E37FB144-DF9D-47A1-9220-9201BC1661C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8" creationId="{82404B4A-152F-43BF-AA8A-47A049965A1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9" creationId="{53A3FBB2-DB7B-4A3D-A4A1-F2E7E05B4B2E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0" creationId="{D0561F69-944B-4289-A1D2-CB40C2066E77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1" creationId="{63DCE1E5-3898-41B2-9362-535FE4704FA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2" creationId="{84716E73-087B-4953-9998-874910C2A68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3" creationId="{CF8BBE6F-321B-4B96-9A22-5B4826B07F1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4" creationId="{ACB2E410-827A-4B12-9A9B-048C606283F7}"/>
          </ac:spMkLst>
        </pc:spChg>
        <pc:spChg chg="mod">
          <ac:chgData name="Thomas Nield" userId="e7924354f0a44a8c" providerId="LiveId" clId="{C55F76BF-EC3D-424D-B91B-9DC9D2AC4DA2}" dt="2020-08-21T03:20:34.073" v="6975" actId="1076"/>
          <ac:spMkLst>
            <pc:docMk/>
            <pc:sldMk cId="647516243" sldId="537"/>
            <ac:spMk id="105" creationId="{C89D0669-3F54-4DDF-A75B-EA3AF739D25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6" creationId="{F09A4A54-6364-4BEB-B54B-C929EDFC05BF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7" creationId="{D3B35331-6C3D-46CE-B0CA-486804521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8" creationId="{E2388BAD-2F68-4689-ACD6-3C8C8FD9AB5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9" creationId="{E08C3B76-218F-4C07-BE50-5117D97931EC}"/>
          </ac:spMkLst>
        </pc:spChg>
        <pc:spChg chg="mod">
          <ac:chgData name="Thomas Nield" userId="e7924354f0a44a8c" providerId="LiveId" clId="{C55F76BF-EC3D-424D-B91B-9DC9D2AC4DA2}" dt="2020-08-21T03:20:10.573" v="6964" actId="1076"/>
          <ac:spMkLst>
            <pc:docMk/>
            <pc:sldMk cId="647516243" sldId="537"/>
            <ac:spMk id="112" creationId="{B40613CB-6653-4324-8185-DBC0C9D38AF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13" creationId="{4C248317-19E5-4B6B-B5C4-5B590362E158}"/>
          </ac:spMkLst>
        </pc:spChg>
        <pc:spChg chg="mod">
          <ac:chgData name="Thomas Nield" userId="e7924354f0a44a8c" providerId="LiveId" clId="{C55F76BF-EC3D-424D-B91B-9DC9D2AC4DA2}" dt="2020-08-21T03:44:05.606" v="7983" actId="1076"/>
          <ac:spMkLst>
            <pc:docMk/>
            <pc:sldMk cId="647516243" sldId="537"/>
            <ac:spMk id="125" creationId="{14EE6876-7B46-47B9-A2B4-11CCF0FBD814}"/>
          </ac:spMkLst>
        </pc:spChg>
        <pc:spChg chg="add mod">
          <ac:chgData name="Thomas Nield" userId="e7924354f0a44a8c" providerId="LiveId" clId="{C55F76BF-EC3D-424D-B91B-9DC9D2AC4DA2}" dt="2020-08-21T03:28:32.364" v="7272" actId="1076"/>
          <ac:spMkLst>
            <pc:docMk/>
            <pc:sldMk cId="647516243" sldId="537"/>
            <ac:spMk id="127" creationId="{7F871E72-1A64-45EB-B3A0-57D912B9A5A4}"/>
          </ac:spMkLst>
        </pc:spChg>
        <pc:spChg chg="add mod">
          <ac:chgData name="Thomas Nield" userId="e7924354f0a44a8c" providerId="LiveId" clId="{C55F76BF-EC3D-424D-B91B-9DC9D2AC4DA2}" dt="2020-08-21T03:44:28.960" v="7986" actId="1076"/>
          <ac:spMkLst>
            <pc:docMk/>
            <pc:sldMk cId="647516243" sldId="537"/>
            <ac:spMk id="133" creationId="{453756A8-0DF1-4CBB-9427-D63EE59EAEAB}"/>
          </ac:spMkLst>
        </pc:spChg>
        <pc:spChg chg="add del mod">
          <ac:chgData name="Thomas Nield" userId="e7924354f0a44a8c" providerId="LiveId" clId="{C55F76BF-EC3D-424D-B91B-9DC9D2AC4DA2}" dt="2020-08-21T03:45:29.545" v="7996" actId="478"/>
          <ac:spMkLst>
            <pc:docMk/>
            <pc:sldMk cId="647516243" sldId="537"/>
            <ac:spMk id="135" creationId="{61B134BF-C4E5-4B04-9FE8-6B21510E0D17}"/>
          </ac:spMkLst>
        </pc:spChg>
        <pc:grpChg chg="add mod">
          <ac:chgData name="Thomas Nield" userId="e7924354f0a44a8c" providerId="LiveId" clId="{C55F76BF-EC3D-424D-B91B-9DC9D2AC4DA2}" dt="2020-08-21T03:17:04.027" v="6853" actId="164"/>
          <ac:grpSpMkLst>
            <pc:docMk/>
            <pc:sldMk cId="647516243" sldId="537"/>
            <ac:grpSpMk id="4" creationId="{01092376-A999-4820-A151-81740F13E030}"/>
          </ac:grpSpMkLst>
        </pc:grpChg>
        <pc:grpChg chg="add mod">
          <ac:chgData name="Thomas Nield" userId="e7924354f0a44a8c" providerId="LiveId" clId="{C55F76BF-EC3D-424D-B91B-9DC9D2AC4DA2}" dt="2020-08-21T03:19:14.539" v="6952" actId="14100"/>
          <ac:grpSpMkLst>
            <pc:docMk/>
            <pc:sldMk cId="647516243" sldId="537"/>
            <ac:grpSpMk id="65" creationId="{8C50DD7E-3F17-4216-8B88-1FB5990767A5}"/>
          </ac:grpSpMkLst>
        </pc:grpChg>
        <pc:grpChg chg="add mod">
          <ac:chgData name="Thomas Nield" userId="e7924354f0a44a8c" providerId="LiveId" clId="{C55F76BF-EC3D-424D-B91B-9DC9D2AC4DA2}" dt="2020-08-21T03:19:21.628" v="6954" actId="1076"/>
          <ac:grpSpMkLst>
            <pc:docMk/>
            <pc:sldMk cId="647516243" sldId="537"/>
            <ac:grpSpMk id="66" creationId="{F009B444-2BC1-406C-9E17-0873C2FA7F12}"/>
          </ac:grpSpMkLst>
        </pc:grpChg>
        <pc:grpChg chg="mod">
          <ac:chgData name="Thomas Nield" userId="e7924354f0a44a8c" providerId="LiveId" clId="{C55F76BF-EC3D-424D-B91B-9DC9D2AC4DA2}" dt="2020-08-21T03:19:18.235" v="6953"/>
          <ac:grpSpMkLst>
            <pc:docMk/>
            <pc:sldMk cId="647516243" sldId="537"/>
            <ac:grpSpMk id="67" creationId="{2A4D7A92-A68B-46B6-A84B-C49598D91131}"/>
          </ac:grpSpMkLst>
        </pc:grpChg>
        <pc:cxnChg chg="del mod">
          <ac:chgData name="Thomas Nield" userId="e7924354f0a44a8c" providerId="LiveId" clId="{C55F76BF-EC3D-424D-B91B-9DC9D2AC4DA2}" dt="2020-08-21T03:13:05.852" v="6818" actId="478"/>
          <ac:cxnSpMkLst>
            <pc:docMk/>
            <pc:sldMk cId="647516243" sldId="537"/>
            <ac:cxnSpMk id="37" creationId="{CA2AF391-E6E2-49AF-BA3E-2FBA1550A872}"/>
          </ac:cxnSpMkLst>
        </pc:cxnChg>
        <pc:cxnChg chg="mod">
          <ac:chgData name="Thomas Nield" userId="e7924354f0a44a8c" providerId="LiveId" clId="{C55F76BF-EC3D-424D-B91B-9DC9D2AC4DA2}" dt="2020-08-21T03:16:46.063" v="6852" actId="1582"/>
          <ac:cxnSpMkLst>
            <pc:docMk/>
            <pc:sldMk cId="647516243" sldId="537"/>
            <ac:cxnSpMk id="48" creationId="{D93886DE-DD92-4B90-A3FF-D2F6D6A871F2}"/>
          </ac:cxnSpMkLst>
        </pc:cxnChg>
        <pc:cxnChg chg="mod ord">
          <ac:chgData name="Thomas Nield" userId="e7924354f0a44a8c" providerId="LiveId" clId="{C55F76BF-EC3D-424D-B91B-9DC9D2AC4DA2}" dt="2020-08-21T03:16:21.292" v="6851" actId="1038"/>
          <ac:cxnSpMkLst>
            <pc:docMk/>
            <pc:sldMk cId="647516243" sldId="537"/>
            <ac:cxnSpMk id="50" creationId="{D91358F5-5BFC-46D0-BF0C-ED8B88BB1EF9}"/>
          </ac:cxnSpMkLst>
        </pc:cxnChg>
        <pc:cxnChg chg="del mod">
          <ac:chgData name="Thomas Nield" userId="e7924354f0a44a8c" providerId="LiveId" clId="{C55F76BF-EC3D-424D-B91B-9DC9D2AC4DA2}" dt="2020-08-21T03:13:02.652" v="6817" actId="478"/>
          <ac:cxnSpMkLst>
            <pc:docMk/>
            <pc:sldMk cId="647516243" sldId="537"/>
            <ac:cxnSpMk id="53" creationId="{DCF62FF2-3C95-4AD1-BB6C-8E90B38F738A}"/>
          </ac:cxnSpMkLst>
        </pc:cxnChg>
        <pc:cxnChg chg="mod">
          <ac:chgData name="Thomas Nield" userId="e7924354f0a44a8c" providerId="LiveId" clId="{C55F76BF-EC3D-424D-B91B-9DC9D2AC4DA2}" dt="2020-08-21T04:06:05.132" v="8820" actId="1036"/>
          <ac:cxnSpMkLst>
            <pc:docMk/>
            <pc:sldMk cId="647516243" sldId="537"/>
            <ac:cxnSpMk id="110" creationId="{47945F1D-2FB0-455A-B79F-07EA2F2600C5}"/>
          </ac:cxnSpMkLst>
        </pc:cxnChg>
        <pc:cxnChg chg="del mod">
          <ac:chgData name="Thomas Nield" userId="e7924354f0a44a8c" providerId="LiveId" clId="{C55F76BF-EC3D-424D-B91B-9DC9D2AC4DA2}" dt="2020-08-21T03:21:25.966" v="6995" actId="478"/>
          <ac:cxnSpMkLst>
            <pc:docMk/>
            <pc:sldMk cId="647516243" sldId="537"/>
            <ac:cxnSpMk id="111" creationId="{6F21FDB4-C68F-4FED-A506-D6610833354A}"/>
          </ac:cxnSpMkLst>
        </pc:cxnChg>
        <pc:cxnChg chg="add mod">
          <ac:chgData name="Thomas Nield" userId="e7924354f0a44a8c" providerId="LiveId" clId="{C55F76BF-EC3D-424D-B91B-9DC9D2AC4DA2}" dt="2020-08-21T03:46:57.607" v="7998" actId="14100"/>
          <ac:cxnSpMkLst>
            <pc:docMk/>
            <pc:sldMk cId="647516243" sldId="537"/>
            <ac:cxnSpMk id="118" creationId="{5250EAEA-31FB-47A9-B14A-BA22EB44A5C5}"/>
          </ac:cxnSpMkLst>
        </pc:cxnChg>
        <pc:cxnChg chg="add del mod">
          <ac:chgData name="Thomas Nield" userId="e7924354f0a44a8c" providerId="LiveId" clId="{C55F76BF-EC3D-424D-B91B-9DC9D2AC4DA2}" dt="2020-08-21T03:24:22.779" v="7224" actId="478"/>
          <ac:cxnSpMkLst>
            <pc:docMk/>
            <pc:sldMk cId="647516243" sldId="537"/>
            <ac:cxnSpMk id="121" creationId="{0B40B782-10BA-4B70-9D83-086D725A14FB}"/>
          </ac:cxnSpMkLst>
        </pc:cxnChg>
        <pc:cxnChg chg="add del mod">
          <ac:chgData name="Thomas Nield" userId="e7924354f0a44a8c" providerId="LiveId" clId="{C55F76BF-EC3D-424D-B91B-9DC9D2AC4DA2}" dt="2020-08-21T03:24:20.257" v="7223" actId="478"/>
          <ac:cxnSpMkLst>
            <pc:docMk/>
            <pc:sldMk cId="647516243" sldId="537"/>
            <ac:cxnSpMk id="123" creationId="{26B81A9E-293C-40C9-B43F-F43E2238A91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9555527" sldId="53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50843339" sldId="538"/>
        </pc:sldMkLst>
      </pc:sldChg>
      <pc:sldChg chg="addSp delSp modSp new mod">
        <pc:chgData name="Thomas Nield" userId="e7924354f0a44a8c" providerId="LiveId" clId="{C55F76BF-EC3D-424D-B91B-9DC9D2AC4DA2}" dt="2020-08-21T04:06:32.835" v="8822" actId="1076"/>
        <pc:sldMkLst>
          <pc:docMk/>
          <pc:sldMk cId="4060457094" sldId="538"/>
        </pc:sldMkLst>
        <pc:spChg chg="mod">
          <ac:chgData name="Thomas Nield" userId="e7924354f0a44a8c" providerId="LiveId" clId="{C55F76BF-EC3D-424D-B91B-9DC9D2AC4DA2}" dt="2020-08-21T03:29:31.494" v="7303" actId="20577"/>
          <ac:spMkLst>
            <pc:docMk/>
            <pc:sldMk cId="4060457094" sldId="538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4:40.877" v="7987" actId="113"/>
          <ac:spMkLst>
            <pc:docMk/>
            <pc:sldMk cId="4060457094" sldId="538"/>
            <ac:spMk id="3" creationId="{3C80C396-7FB7-498C-A658-E4CBB878BB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" creationId="{140019BA-957D-49DC-87CE-34CEFE98F042}"/>
          </ac:spMkLst>
        </pc:spChg>
        <pc:spChg chg="mod">
          <ac:chgData name="Thomas Nield" userId="e7924354f0a44a8c" providerId="LiveId" clId="{C55F76BF-EC3D-424D-B91B-9DC9D2AC4DA2}" dt="2020-08-21T03:37:37.325" v="7391" actId="1076"/>
          <ac:spMkLst>
            <pc:docMk/>
            <pc:sldMk cId="4060457094" sldId="538"/>
            <ac:spMk id="8" creationId="{953D1928-981B-4350-A5EA-6C0E2617F58D}"/>
          </ac:spMkLst>
        </pc:spChg>
        <pc:spChg chg="mod">
          <ac:chgData name="Thomas Nield" userId="e7924354f0a44a8c" providerId="LiveId" clId="{C55F76BF-EC3D-424D-B91B-9DC9D2AC4DA2}" dt="2020-08-21T03:39:10.599" v="7401" actId="6549"/>
          <ac:spMkLst>
            <pc:docMk/>
            <pc:sldMk cId="4060457094" sldId="538"/>
            <ac:spMk id="10" creationId="{6E1404EA-AE6E-463F-A918-4E2F2422CA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" creationId="{48EEF9C5-F246-464C-9463-A80D58735A4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2" creationId="{B5E2A44E-BADA-4A74-B9A1-F93DAE986F3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3" creationId="{BED806F8-1455-421D-BDAE-EA24625CB42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4" creationId="{A08305EB-0EF7-4892-86C4-7DE212A6CEF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5" creationId="{0FA83C72-45A7-456D-9859-FD752E1FEF6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6" creationId="{111AB29B-FD69-4747-AFE4-54DDE14CE66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7" creationId="{FE7696E2-E245-4AD6-B327-1A5EE8726AD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8" creationId="{6E88FA5E-F2BF-401F-ACF8-E3C71A1CC82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9" creationId="{C59791BE-4692-41F6-B67D-7ACE218D82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0" creationId="{F5FDF06F-CDC6-4FC9-A994-D3C28C7098D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1" creationId="{2A333EDF-89EE-43F1-937F-1D03831E236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2" creationId="{35F24A25-A92D-4F89-9857-BC692C38D2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3" creationId="{D072604D-C3E1-4886-92A4-E56F6CDD03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4" creationId="{EB124F5E-7D51-4E35-A411-E33A609057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5" creationId="{56E7D91A-2FCB-4758-BE60-3B2493F54B0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6" creationId="{D582080D-95E7-4914-A127-638ABD16893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7" creationId="{9C46EA41-037F-4A51-89AF-CC27C5DA202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8" creationId="{AD3F87CC-6019-4122-8079-F054734EA6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9" creationId="{86E6E476-C14F-463E-9A92-168B1F62C6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0" creationId="{D5C9430A-673C-46FD-B8F3-A914AEE76C9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1" creationId="{E647D12C-9DE1-41A4-A30D-B498F01309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2" creationId="{CB6F4255-7B84-4674-A3AC-0A661BCE67A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3" creationId="{ED97BC1C-C173-47EE-9CE5-3615F634DC9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4" creationId="{62EFD3B8-17E5-4BC9-B52A-AA75B6A020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5" creationId="{DAB52B45-1060-45B4-9099-DAE8757C5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6" creationId="{66DD8DC1-9D61-4CF5-9AC2-092D7B91C6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7" creationId="{19016594-D01E-4D67-99C0-E07F44AEC4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8" creationId="{A109C428-D844-469E-AF88-47F05D9C14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9" creationId="{D274976B-8BE6-4FF4-88A5-A65BD8A122F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0" creationId="{F344C283-8E6B-4107-BF84-6C3EFEC7021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1" creationId="{4D19ABCA-AFB0-4669-91FB-7848EAA8A4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2" creationId="{C9EF7F99-9505-49E6-8140-2C2283320E0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3" creationId="{31E2F721-BACB-4F55-940F-C5AB5F1908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4" creationId="{CE2810DE-F5B7-4E20-9AC6-64719B33D89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5" creationId="{6E4BF14C-7557-4B49-AC77-546766EA45A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6" creationId="{5690EF8B-AC8B-43A6-A872-EE8B25AF3B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7" creationId="{195ABEFA-EB86-4932-AB95-853930CB05B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8" creationId="{410E53BF-79AC-4967-9EEC-ED0B84509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9" creationId="{1A08AC59-0F7F-4E8D-B9EA-067BD5F65E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0" creationId="{FA07B83A-06CB-4FE9-97F2-2875C420CAB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1" creationId="{BF2BFC6D-7602-4EF1-86FB-DA0F9E8081B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2" creationId="{F0A4AB2E-567B-4B7A-831F-522010F8770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3" creationId="{97B27521-5F34-4393-9610-660E154636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4" creationId="{3A4E32C3-716A-4886-8BBA-4467F5389F8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5" creationId="{5D06A4DF-C6C7-4F89-A12B-92899902965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6" creationId="{D69D4BD3-4C92-44C7-96C9-329228161A8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7" creationId="{B9B483E6-9893-4EC2-9400-668FF953A860}"/>
          </ac:spMkLst>
        </pc:spChg>
        <pc:spChg chg="mod">
          <ac:chgData name="Thomas Nield" userId="e7924354f0a44a8c" providerId="LiveId" clId="{C55F76BF-EC3D-424D-B91B-9DC9D2AC4DA2}" dt="2020-08-21T03:37:14.103" v="7385" actId="1076"/>
          <ac:spMkLst>
            <pc:docMk/>
            <pc:sldMk cId="4060457094" sldId="538"/>
            <ac:spMk id="58" creationId="{419EA374-6925-4BB0-B404-3B0E6B45A52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9" creationId="{6BDE38C7-B61D-4DE4-896C-A57E144FB6F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0" creationId="{E9E18CB6-09AB-4CE2-AE38-43874986907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1" creationId="{CC1302C7-ABA4-4264-A6EE-B85A500F0D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2" creationId="{BF28A8BD-A775-4405-BFA6-F3B605F31A9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3" creationId="{1F8222E3-47C1-4917-A872-C7AA4D8C55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4" creationId="{4CB9DF2F-B2A6-449A-BF13-4C9BC4DC4D4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5" creationId="{71369754-38B3-4622-B178-E4D2EFE1B69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6" creationId="{98E2223C-0D88-4F28-8E4F-35942DFDCEC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7" creationId="{E7F6625D-6726-461E-9B65-DBFEB4D61D0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8" creationId="{BD22160F-14C2-49A3-B1FC-FA85F12014C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9" creationId="{21F49F0A-3165-4952-8632-3D511BCBBA1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0" creationId="{7C86A97B-27C0-4DBA-B997-047D2EAB8A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1" creationId="{1C41DA9F-8FA0-459B-8B75-4A2EA14A34B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2" creationId="{01A88A76-97EE-4399-AEE9-5C7C1109B4A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3" creationId="{B39C259C-1301-471B-9A98-A9B29AC297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4" creationId="{20B453A4-0D04-4DDD-9683-E7C8341ABC9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5" creationId="{7BAAAE85-18E0-450C-8AD9-749157CE3AE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6" creationId="{719C1C9A-3C4A-4284-8E46-FD239DD6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7" creationId="{4EACC05D-BE7F-4A83-8F13-484154BE1F5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8" creationId="{11766EB9-C6FB-4259-A4E2-CF7CCCD4EB27}"/>
          </ac:spMkLst>
        </pc:spChg>
        <pc:spChg chg="mod">
          <ac:chgData name="Thomas Nield" userId="e7924354f0a44a8c" providerId="LiveId" clId="{C55F76BF-EC3D-424D-B91B-9DC9D2AC4DA2}" dt="2020-08-21T03:36:46.051" v="7377" actId="1076"/>
          <ac:spMkLst>
            <pc:docMk/>
            <pc:sldMk cId="4060457094" sldId="538"/>
            <ac:spMk id="79" creationId="{9EE1CCD3-899D-4553-9279-C7591981E23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0" creationId="{E7F15862-0876-44FE-9267-178223F8CD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1" creationId="{8346884E-5AB4-48DA-BA80-7D58EFFD77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2" creationId="{F9115A05-B4D5-438F-856B-829D3ED41F3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3" creationId="{84407622-81D0-456F-A41B-5326B413EEA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4" creationId="{09526A4C-E4CA-4B2E-B6FE-7D30F912860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5" creationId="{AF21D6D5-FFC0-40A6-9941-BCD5A1E4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6" creationId="{EDF63865-6D62-4DB9-9D3F-1F0CE4AD4E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7" creationId="{F5FD6999-9B84-4010-8000-D63350D5BF8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8" creationId="{7AD53FA1-4E56-4D66-868F-2D21CDE1FBF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9" creationId="{4311544C-1A08-43F8-9C43-8569859AD0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0" creationId="{4BEDCACA-3AD1-407D-A5AF-847C10B9E0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1" creationId="{74BA0AA7-193D-4882-9131-7DF497F1BDC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2" creationId="{B8977C04-7D22-49EF-9861-47C1995C503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3" creationId="{C8BC096D-1871-423E-B6CD-6D74B3325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4" creationId="{300B5D19-A647-4705-9B03-62F485107DA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5" creationId="{EC0AEFBF-7F5F-46DF-AF7F-9E296EBC602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6" creationId="{C46BD7B2-6B5C-4C10-91AB-46489741648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7" creationId="{A220F76E-346E-47B3-A885-656C2267E28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8" creationId="{BC0FB8FE-854B-40FB-B1FC-166865369EA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9" creationId="{20057CE3-54C4-4724-8E37-A05E863BA5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0" creationId="{D9A58A2B-527D-4DB7-9566-A5FB7C9A189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1" creationId="{EA832EA9-E875-4546-B85B-F7084F86570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2" creationId="{A4E5DEEB-97A5-4027-AAA7-BE015AE9276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3" creationId="{8788CB60-408D-4B4B-8ECE-805932C800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4" creationId="{B108E468-074A-48F6-B9C2-79CCBCD6871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5" creationId="{2730550D-2A98-434F-87E1-8F09BC2DB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6" creationId="{405EEDA0-BF44-47B5-ABC5-654376CBAF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7" creationId="{5B23BBF6-F2C0-4FC9-A8AC-58592995A0D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8" creationId="{E29CFE71-64A7-4BBD-BB1E-70611D0DDA5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9" creationId="{5F86D258-B5D9-4D9F-BF80-8C6044E2172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0" creationId="{3C9FCA69-2452-41FE-9371-945E84C9D6FF}"/>
          </ac:spMkLst>
        </pc:spChg>
        <pc:spChg chg="add mod">
          <ac:chgData name="Thomas Nield" userId="e7924354f0a44a8c" providerId="LiveId" clId="{C55F76BF-EC3D-424D-B91B-9DC9D2AC4DA2}" dt="2020-08-21T04:06:32.835" v="8822" actId="1076"/>
          <ac:spMkLst>
            <pc:docMk/>
            <pc:sldMk cId="4060457094" sldId="538"/>
            <ac:spMk id="120" creationId="{A5F22AD1-5D33-441A-9AC7-0BAB19704CAD}"/>
          </ac:spMkLst>
        </pc:spChg>
        <pc:spChg chg="add del">
          <ac:chgData name="Thomas Nield" userId="e7924354f0a44a8c" providerId="LiveId" clId="{C55F76BF-EC3D-424D-B91B-9DC9D2AC4DA2}" dt="2020-08-21T03:44:49.263" v="7990" actId="22"/>
          <ac:spMkLst>
            <pc:docMk/>
            <pc:sldMk cId="4060457094" sldId="538"/>
            <ac:spMk id="122" creationId="{4FD25101-6393-4ED5-988E-9D0D435B8DBC}"/>
          </ac:spMkLst>
        </pc:spChg>
        <pc:spChg chg="add mod">
          <ac:chgData name="Thomas Nield" userId="e7924354f0a44a8c" providerId="LiveId" clId="{C55F76BF-EC3D-424D-B91B-9DC9D2AC4DA2}" dt="2020-08-21T03:45:19.079" v="7995" actId="20577"/>
          <ac:spMkLst>
            <pc:docMk/>
            <pc:sldMk cId="4060457094" sldId="538"/>
            <ac:spMk id="124" creationId="{D0048023-D509-4DFE-899F-9A5D580C6FB0}"/>
          </ac:spMkLst>
        </pc:spChg>
        <pc:grpChg chg="add 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4" creationId="{850E5CA7-9BE3-4122-98C1-1755BE338E69}"/>
          </ac:grpSpMkLst>
        </pc:grpChg>
        <pc:grpChg chg="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5" creationId="{1A066AE6-465F-437D-BFBD-98CC36586F47}"/>
          </ac:grpSpMkLst>
        </pc:grpChg>
        <pc:cxnChg chg="mod">
          <ac:chgData name="Thomas Nield" userId="e7924354f0a44a8c" providerId="LiveId" clId="{C55F76BF-EC3D-424D-B91B-9DC9D2AC4DA2}" dt="2020-08-21T03:29:25.947" v="7276"/>
          <ac:cxnSpMkLst>
            <pc:docMk/>
            <pc:sldMk cId="4060457094" sldId="538"/>
            <ac:cxnSpMk id="7" creationId="{B725C593-1F0B-4660-A245-3279321E89DC}"/>
          </ac:cxnSpMkLst>
        </pc:cxnChg>
        <pc:cxnChg chg="del mod">
          <ac:chgData name="Thomas Nield" userId="e7924354f0a44a8c" providerId="LiveId" clId="{C55F76BF-EC3D-424D-B91B-9DC9D2AC4DA2}" dt="2020-08-21T03:34:30.582" v="7344" actId="478"/>
          <ac:cxnSpMkLst>
            <pc:docMk/>
            <pc:sldMk cId="4060457094" sldId="538"/>
            <ac:cxnSpMk id="9" creationId="{D3EC5C0F-7739-4761-AAD4-4DAA42142EDB}"/>
          </ac:cxnSpMkLst>
        </pc:cxnChg>
        <pc:cxnChg chg="add del mod">
          <ac:chgData name="Thomas Nield" userId="e7924354f0a44a8c" providerId="LiveId" clId="{C55F76BF-EC3D-424D-B91B-9DC9D2AC4DA2}" dt="2020-08-21T03:39:00.573" v="7395" actId="14100"/>
          <ac:cxnSpMkLst>
            <pc:docMk/>
            <pc:sldMk cId="4060457094" sldId="538"/>
            <ac:cxnSpMk id="112" creationId="{7496CF9C-9BFF-416E-AE19-E56C7E6DEA79}"/>
          </ac:cxnSpMkLst>
        </pc:cxnChg>
      </pc:sldChg>
      <pc:sldChg chg="addSp delSp modSp add mod">
        <pc:chgData name="Thomas Nield" userId="e7924354f0a44a8c" providerId="LiveId" clId="{C55F76BF-EC3D-424D-B91B-9DC9D2AC4DA2}" dt="2020-08-21T03:51:11.728" v="8183" actId="20577"/>
        <pc:sldMkLst>
          <pc:docMk/>
          <pc:sldMk cId="481291962" sldId="539"/>
        </pc:sldMkLst>
        <pc:spChg chg="mod">
          <ac:chgData name="Thomas Nield" userId="e7924354f0a44a8c" providerId="LiveId" clId="{C55F76BF-EC3D-424D-B91B-9DC9D2AC4DA2}" dt="2020-08-21T03:48:39.255" v="8019" actId="20577"/>
          <ac:spMkLst>
            <pc:docMk/>
            <pc:sldMk cId="481291962" sldId="539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9:40.540" v="8152" actId="14100"/>
          <ac:spMkLst>
            <pc:docMk/>
            <pc:sldMk cId="481291962" sldId="539"/>
            <ac:spMk id="3" creationId="{3C80C396-7FB7-498C-A658-E4CBB878BBFE}"/>
          </ac:spMkLst>
        </pc:spChg>
        <pc:spChg chg="add mod">
          <ac:chgData name="Thomas Nield" userId="e7924354f0a44a8c" providerId="LiveId" clId="{C55F76BF-EC3D-424D-B91B-9DC9D2AC4DA2}" dt="2020-08-21T03:51:08.400" v="8181" actId="20577"/>
          <ac:spMkLst>
            <pc:docMk/>
            <pc:sldMk cId="481291962" sldId="539"/>
            <ac:spMk id="9" creationId="{0DFAF4AB-AA92-4D57-9574-73B3680EFA8A}"/>
          </ac:spMkLst>
        </pc:spChg>
        <pc:spChg chg="add mod">
          <ac:chgData name="Thomas Nield" userId="e7924354f0a44a8c" providerId="LiveId" clId="{C55F76BF-EC3D-424D-B91B-9DC9D2AC4DA2}" dt="2020-08-21T03:51:11.728" v="8183" actId="20577"/>
          <ac:spMkLst>
            <pc:docMk/>
            <pc:sldMk cId="481291962" sldId="539"/>
            <ac:spMk id="111" creationId="{24D597B7-D7AA-4FF7-A14F-82B82CD5EB1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6" creationId="{8444B46A-0715-4E54-8649-24E17D64AC1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7" creationId="{CFF68B3F-046C-4D66-B729-17C1D489FB5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8" creationId="{0809D87E-AC70-47C2-9910-614C0C3DC07C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9" creationId="{DDD6D535-AD8B-406C-89C5-78E58BA18165}"/>
          </ac:spMkLst>
        </pc:spChg>
        <pc:spChg chg="del">
          <ac:chgData name="Thomas Nield" userId="e7924354f0a44a8c" providerId="LiveId" clId="{C55F76BF-EC3D-424D-B91B-9DC9D2AC4DA2}" dt="2020-08-21T03:49:03.850" v="8032" actId="478"/>
          <ac:spMkLst>
            <pc:docMk/>
            <pc:sldMk cId="481291962" sldId="539"/>
            <ac:spMk id="120" creationId="{A5F22AD1-5D33-441A-9AC7-0BAB19704CA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1" creationId="{A13D7A6E-3CBC-41C6-9078-F8748F0FD2F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2" creationId="{3D98D440-236F-40A3-BC88-6B2FFC104ED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3" creationId="{3F120D35-EF03-4B60-89AC-02EA84B21A66}"/>
          </ac:spMkLst>
        </pc:spChg>
        <pc:spChg chg="del">
          <ac:chgData name="Thomas Nield" userId="e7924354f0a44a8c" providerId="LiveId" clId="{C55F76BF-EC3D-424D-B91B-9DC9D2AC4DA2}" dt="2020-08-21T03:49:06.748" v="8033" actId="478"/>
          <ac:spMkLst>
            <pc:docMk/>
            <pc:sldMk cId="481291962" sldId="539"/>
            <ac:spMk id="124" creationId="{D0048023-D509-4DFE-899F-9A5D580C6FB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5" creationId="{3D35A1D1-4D85-4B13-BCF0-6E882EED901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6" creationId="{608DECEF-B28A-4B06-8442-CFE7C318D4B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7" creationId="{757586FA-2C57-4535-8EB7-D4DC4B003F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8" creationId="{F34B4D34-A9C3-4F7A-9D6D-DDCFC22E708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9" creationId="{CAB29E6C-5F91-4E0E-97AB-2F2AA10925B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0" creationId="{7E95D503-128B-4468-A9E7-3699443E6A3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1" creationId="{76786FB2-A942-4C40-A02D-02DA0CEBCA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2" creationId="{8AC6BFC3-AC13-4162-8295-B0E85CDC35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3" creationId="{55D27512-7E5E-4E8C-AC0F-A5A356EFB8B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4" creationId="{06210FBC-ADA2-46F2-9DC2-AB7438CC892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5" creationId="{46BB5B4F-39F3-4692-B360-8003731B356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6" creationId="{7D3C2306-395C-4D53-BFE1-9E8B068757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7" creationId="{0B74D8D4-9943-4EA4-8EB7-B580B84C41F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8" creationId="{9C1A6EE0-A278-4406-8FA1-3832734F567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9" creationId="{44EE3201-D968-41C3-8603-5C026B69E1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0" creationId="{AC4A7C4B-7D0A-4754-ACCA-11D1F491692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1" creationId="{B1533BCC-D264-4760-B5B3-D63060B8094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2" creationId="{83780B17-95E3-42CF-8421-110DB88E61D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3" creationId="{3FE38774-13BF-4E11-9763-B02DF68FBC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4" creationId="{7CE79C08-C043-427C-9FB8-BCC4AA0284B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5" creationId="{89FBDE82-FCED-407A-8347-63A591ADD22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6" creationId="{F3490743-ED6F-4622-AF39-10CE7F58C31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7" creationId="{01933279-FC25-4EE1-9CD0-906BBAF50B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8" creationId="{48097601-588E-4BB1-BC79-763CFA1318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9" creationId="{583922B9-6ED1-4C82-9434-5F0D2148999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0" creationId="{5DA07ECE-A7A9-4E91-AE7F-E2E1A446982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1" creationId="{437A7D03-9F28-4457-A2CD-FBDF2C061C8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2" creationId="{B25CC3F1-8385-4025-94D3-70123F0A14C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3" creationId="{CC2B7CA0-A77E-4CF9-8FCC-DE0B9C114DDF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4" creationId="{671B8CAB-F30C-4AE8-8662-365C4E73F73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5" creationId="{07E05619-D7EC-43F0-8073-B0125C9A6F2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6" creationId="{4C2C3941-222E-4095-96AE-679FC1F7B76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7" creationId="{232137AB-F6CB-448C-B5F5-6DC3AB36EFF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8" creationId="{8E60133D-007E-4E6A-903D-5C7B8744EF9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9" creationId="{C3C8AF46-D680-438D-AAEE-0117D6BA1FF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2" creationId="{0A385509-0B66-4458-85D1-5DF73847DDA8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3" creationId="{44F787CD-3F24-4869-AA64-EE353C31ED3C}"/>
          </ac:spMkLst>
        </pc:spChg>
        <pc:grpChg chg="del">
          <ac:chgData name="Thomas Nield" userId="e7924354f0a44a8c" providerId="LiveId" clId="{C55F76BF-EC3D-424D-B91B-9DC9D2AC4DA2}" dt="2020-08-21T03:49:56.730" v="8153" actId="478"/>
          <ac:grpSpMkLst>
            <pc:docMk/>
            <pc:sldMk cId="481291962" sldId="539"/>
            <ac:grpSpMk id="4" creationId="{850E5CA7-9BE3-4122-98C1-1755BE338E69}"/>
          </ac:grpSpMkLst>
        </pc:grpChg>
        <pc:grpChg chg="add 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4" creationId="{B9ED560E-19F3-4D21-829F-FF9D1323D005}"/>
          </ac:grpSpMkLst>
        </pc:grpChg>
        <pc:grpChg chg="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5" creationId="{19EA7350-B0C4-49F4-83A3-821ED49D808B}"/>
          </ac:grpSpMkLst>
        </pc:grpChg>
        <pc:cxnChg chg="del mod">
          <ac:chgData name="Thomas Nield" userId="e7924354f0a44a8c" providerId="LiveId" clId="{C55F76BF-EC3D-424D-B91B-9DC9D2AC4DA2}" dt="2020-08-21T03:49:59.202" v="8155" actId="478"/>
          <ac:cxnSpMkLst>
            <pc:docMk/>
            <pc:sldMk cId="481291962" sldId="539"/>
            <ac:cxnSpMk id="112" creationId="{7496CF9C-9BFF-416E-AE19-E56C7E6DEA79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0" creationId="{9565970A-65B0-4942-8421-183BCA9F4C10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1" creationId="{65ED38B1-21B6-4BEB-A7EC-8130D831DE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2069208" sldId="539"/>
        </pc:sldMkLst>
      </pc:sldChg>
      <pc:sldChg chg="modSp add mod">
        <pc:chgData name="Thomas Nield" userId="e7924354f0a44a8c" providerId="LiveId" clId="{C55F76BF-EC3D-424D-B91B-9DC9D2AC4DA2}" dt="2020-08-21T03:54:26.178" v="8385" actId="20577"/>
        <pc:sldMkLst>
          <pc:docMk/>
          <pc:sldMk cId="1404547070" sldId="540"/>
        </pc:sldMkLst>
        <pc:spChg chg="mod">
          <ac:chgData name="Thomas Nield" userId="e7924354f0a44a8c" providerId="LiveId" clId="{C55F76BF-EC3D-424D-B91B-9DC9D2AC4DA2}" dt="2020-08-21T03:54:26.178" v="8385" actId="20577"/>
          <ac:spMkLst>
            <pc:docMk/>
            <pc:sldMk cId="1404547070" sldId="540"/>
            <ac:spMk id="2" creationId="{00000000-0000-0000-0000-000000000000}"/>
          </ac:spMkLst>
        </pc:sp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2282302" sldId="540"/>
        </pc:sldMkLst>
      </pc:sldChg>
      <pc:sldChg chg="addSp modSp add mod ord">
        <pc:chgData name="Thomas Nield" userId="e7924354f0a44a8c" providerId="LiveId" clId="{C55F76BF-EC3D-424D-B91B-9DC9D2AC4DA2}" dt="2020-08-21T18:34:04.223" v="14227" actId="20577"/>
        <pc:sldMkLst>
          <pc:docMk/>
          <pc:sldMk cId="121291341" sldId="541"/>
        </pc:sldMkLst>
        <pc:spChg chg="mod">
          <ac:chgData name="Thomas Nield" userId="e7924354f0a44a8c" providerId="LiveId" clId="{C55F76BF-EC3D-424D-B91B-9DC9D2AC4DA2}" dt="2020-08-21T18:33:26.529" v="14194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8:34:04.223" v="14227" actId="20577"/>
          <ac:spMkLst>
            <pc:docMk/>
            <pc:sldMk cId="121291341" sldId="541"/>
            <ac:spMk id="3" creationId="{6F8F6454-7291-4F62-9B61-DCB263E594D7}"/>
          </ac:spMkLst>
        </pc:spChg>
        <pc:spChg chg="add mod">
          <ac:chgData name="Thomas Nield" userId="e7924354f0a44a8c" providerId="LiveId" clId="{C55F76BF-EC3D-424D-B91B-9DC9D2AC4DA2}" dt="2020-08-21T04:11:49.147" v="8973" actId="1076"/>
          <ac:spMkLst>
            <pc:docMk/>
            <pc:sldMk cId="121291341" sldId="541"/>
            <ac:spMk id="111" creationId="{94CE8AD2-53BD-4A4D-A853-AB0817C602BD}"/>
          </ac:spMkLst>
        </pc:spChg>
        <pc:spChg chg="mod">
          <ac:chgData name="Thomas Nield" userId="e7924354f0a44a8c" providerId="LiveId" clId="{C55F76BF-EC3D-424D-B91B-9DC9D2AC4DA2}" dt="2020-08-21T04:12:10.499" v="8979" actId="1076"/>
          <ac:spMkLst>
            <pc:docMk/>
            <pc:sldMk cId="121291341" sldId="541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1T04:12:16.218" v="8980" actId="1076"/>
          <ac:spMkLst>
            <pc:docMk/>
            <pc:sldMk cId="121291341" sldId="541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1T04:12:25.195" v="8983" actId="1076"/>
          <ac:spMkLst>
            <pc:docMk/>
            <pc:sldMk cId="121291341" sldId="541"/>
            <ac:spMk id="309" creationId="{E96E258C-F31C-4A50-B934-61668F14D824}"/>
          </ac:spMkLst>
        </pc:spChg>
        <pc:cxnChg chg="add mod">
          <ac:chgData name="Thomas Nield" userId="e7924354f0a44a8c" providerId="LiveId" clId="{C55F76BF-EC3D-424D-B91B-9DC9D2AC4DA2}" dt="2020-08-21T04:11:42.818" v="8972" actId="14100"/>
          <ac:cxnSpMkLst>
            <pc:docMk/>
            <pc:sldMk cId="121291341" sldId="541"/>
            <ac:cxnSpMk id="112" creationId="{5028DCDE-35E0-4A95-BAC5-83EB7E5125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19610038" sldId="54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5957344" sldId="542"/>
        </pc:sldMkLst>
      </pc:sldChg>
      <pc:sldChg chg="addSp delSp modSp new mod ord">
        <pc:chgData name="Thomas Nield" userId="e7924354f0a44a8c" providerId="LiveId" clId="{C55F76BF-EC3D-424D-B91B-9DC9D2AC4DA2}" dt="2020-08-21T18:33:17.617" v="14193"/>
        <pc:sldMkLst>
          <pc:docMk/>
          <pc:sldMk cId="1175475840" sldId="542"/>
        </pc:sldMkLst>
        <pc:spChg chg="mod">
          <ac:chgData name="Thomas Nield" userId="e7924354f0a44a8c" providerId="LiveId" clId="{C55F76BF-EC3D-424D-B91B-9DC9D2AC4DA2}" dt="2020-08-21T04:50:12.188" v="10495" actId="20577"/>
          <ac:spMkLst>
            <pc:docMk/>
            <pc:sldMk cId="1175475840" sldId="542"/>
            <ac:spMk id="2" creationId="{89840FEF-970F-42B2-AF53-290203DF7DCC}"/>
          </ac:spMkLst>
        </pc:spChg>
        <pc:spChg chg="del">
          <ac:chgData name="Thomas Nield" userId="e7924354f0a44a8c" providerId="LiveId" clId="{C55F76BF-EC3D-424D-B91B-9DC9D2AC4DA2}" dt="2020-08-21T04:20:21.231" v="9561" actId="478"/>
          <ac:spMkLst>
            <pc:docMk/>
            <pc:sldMk cId="1175475840" sldId="542"/>
            <ac:spMk id="3" creationId="{54F464DB-B542-4453-BDD7-E9511FD5E0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" creationId="{6F72E018-1E1C-449B-8D65-BD6A42FB9D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" creationId="{9F10E477-3A1B-4BB7-8ECF-7DDD3D9C94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" creationId="{AA497786-0D6E-4F5F-86C5-D84193266D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" creationId="{6725AB4A-E5D2-42E2-81EE-86E33ADF799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2" creationId="{82B79027-C312-4891-91EE-53B1A58BA9F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3" creationId="{C0FE155F-A5E3-4A33-A64C-08B43D41A00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4" creationId="{C3D78E5A-527F-4564-80D4-D32D5243478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5" creationId="{DDD0AC2F-6FF7-452C-B52F-90FE7056A33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6" creationId="{C24EC1D1-EC03-473B-A44C-86E86CB1911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7" creationId="{15F38919-7507-4755-BC75-135472A7F8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8" creationId="{96F8AF1F-D72D-4EEA-9604-8E12F5F5458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9" creationId="{40559060-8E53-4C1C-BE68-7E0AB1698F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0" creationId="{598E6242-F9D2-47AE-8F30-308B2E7F1E3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1" creationId="{0137F59C-8B52-4D69-88E1-31DE9BC0BF1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2" creationId="{4F667C35-8802-4E62-9531-AC9C7A2FB65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3" creationId="{8DBADD2B-584F-457C-86A9-EB0A6F7A84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4" creationId="{D3F93427-EF60-4A66-A66F-61D892C409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5" creationId="{5955E9C0-A0A4-4C49-BD55-7A5FCDF325F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6" creationId="{7265EA84-1F1B-4A86-BBB0-DF4C922DC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7" creationId="{EA2821AF-942C-4A8B-802E-EF5BB6EB43B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8" creationId="{D907BF9B-1091-4E79-A68D-A57B8BB75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9" creationId="{C516A83C-4CB0-43FE-9F68-8F32FBF8F8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0" creationId="{32DB2FF0-614C-4D31-8684-9F55581577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1" creationId="{51ED36BE-303C-443C-B7A8-84E85189CC0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2" creationId="{E885AB3F-1EDD-4A03-8253-6F81E832892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3" creationId="{9018238F-BAE6-4121-9E53-1B513299DD4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4" creationId="{DA941764-619A-41C8-B2E2-EBF86101A6D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5" creationId="{7879D420-C6CF-4902-BC9C-CB20C58F828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6" creationId="{E18715C5-4EB6-4D94-93D9-FDD3805C7C5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7" creationId="{6A81B387-4226-4A57-99B5-CC99510E61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8" creationId="{8C77ABBD-65A1-4618-B034-0DBA6D51EA2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9" creationId="{3938D574-9212-4D3B-9A87-ECEBDC2F4FC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0" creationId="{CB72E273-2D78-4006-AC95-0F3E150F421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1" creationId="{FB756C60-0E7E-444B-977B-3FF77FB17C9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2" creationId="{E5D16EA6-7456-4A66-92D1-BA8F703D3AA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3" creationId="{82D1580B-FA3F-4A0A-A5C6-4D2475E4C18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4" creationId="{177B60A9-74AD-4415-A65F-126F09BB7CD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5" creationId="{215EFDEB-D4B3-4132-ADF8-255DEDED129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6" creationId="{447868F7-2BCA-44D1-A5F1-12AE86464FB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7" creationId="{49F2543C-F9C2-4E65-BCEE-6521CFB75B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8" creationId="{EFAB9EDA-1D8A-4044-83AA-47ADDF410E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9" creationId="{E080F860-02B8-4765-B865-30DBAD2903C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0" creationId="{CA0902DE-D691-455C-8363-F3E5F0F7AC9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1" creationId="{95ED5211-25A1-4CD7-B7DD-CB706D18A07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2" creationId="{819AFE18-0891-40CD-B6AF-AECB349B6DF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3" creationId="{F668D133-2F69-4373-8768-61398EF86AF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4" creationId="{D051EA75-59A6-432E-83F1-55B062D29F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5" creationId="{BCC85AD9-5B57-402F-994F-AE3B86CEE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6" creationId="{D5826EBB-A85F-46A7-B592-7B6FFD60AB5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7" creationId="{80809FD6-E8E5-4FA8-B6EA-A7C4F5D477D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8" creationId="{67DA284B-0030-485C-8AB9-F2A3D3F7426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9" creationId="{04C50A15-CA5F-4D21-A44B-93580984326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0" creationId="{AF630A1F-3987-4B05-9E12-2D43AD0602D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1" creationId="{1575D85F-568E-4282-AE1B-3D77C5D681A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2" creationId="{45859AAB-AE27-41A7-A9DA-A9DD5FBCF98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3" creationId="{7D898D9B-5F1B-4FB0-AAFB-ACBB1185E72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4" creationId="{A873C87C-AE3C-46A9-9A15-1DF60819AE8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5" creationId="{B8B9816B-F2AB-4368-BCB8-D8A6784F905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6" creationId="{24BFDA5A-6527-45B4-90E5-2BD7C9ED3C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7" creationId="{33E83DDA-D31D-4D03-9500-785B28E207B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8" creationId="{E9A5720E-E474-45B2-9E48-60DD7CDC118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9" creationId="{C6FDF63B-3B27-4E5F-B401-3AFF1D6A7B1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0" creationId="{3EE4F7CA-CCC4-47C3-B582-C369A5BF579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1" creationId="{2673AC2E-238F-45B4-BFA8-AE3D5B9AF39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2" creationId="{076E9586-4D78-4DA3-B253-5AD332D68D7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3" creationId="{45E9ECFE-5767-4C7C-B551-6184E5F5D4E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4" creationId="{AA7145BC-F6FC-4A34-BE46-D7E5AB5FC36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5" creationId="{182BF28A-7A49-47FE-BE64-8215650F1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6" creationId="{5384EDC0-32B5-49B9-B667-12AFE3950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7" creationId="{4D5B1C80-BFFC-44DB-B1C5-BC104EBBE83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8" creationId="{406F58C9-8143-429C-A7C0-FEC577E119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9" creationId="{AD809DA4-BA8F-4F22-86DB-4958EBD9AA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0" creationId="{8855230E-D323-4D04-B78C-A42FCE15204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1" creationId="{16FBE1BB-7990-4A42-B2D7-3EF6B797FFF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2" creationId="{D1ECB2F1-A1E8-401A-9AA0-23CDFDAC86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3" creationId="{D35FB346-0B5D-4C71-A879-E87CC299E7C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4" creationId="{B313ACCB-8E35-4C55-B1D2-00F5F2BEEFD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5" creationId="{29A69C47-877D-42FC-BE7F-3254A9B4BA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6" creationId="{E6EEE371-E0CA-41A8-B572-38E337B1297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7" creationId="{CB568E29-9D01-49D9-A4FE-AAD585AADF9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8" creationId="{C0E0E3B2-9EAA-4342-A640-AA7F760BDC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9" creationId="{973D90CD-6B95-4F7F-9289-F80B6A4F20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0" creationId="{3415A4AC-EAC4-4370-B733-B53F08B78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1" creationId="{7D94FF7F-C362-4968-8987-107BECB11FB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2" creationId="{698506B4-F0AB-4E70-A5D1-CEFEEBBF15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3" creationId="{44D3FEFE-8423-4EF1-B47E-33AAB50FC53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4" creationId="{28912021-7C3B-40B8-9A15-FA2985D7F0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5" creationId="{2036191C-3E3C-42C0-967E-A4A685D008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6" creationId="{F6329490-8946-4044-A97D-49B8FBB0069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7" creationId="{1383549A-03BF-42D3-A467-B98C750242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8" creationId="{F4998C6F-3C17-47D9-B37F-E95EBE29C5B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9" creationId="{04FEA8BC-9FE3-4661-BB99-2F6BA5F8974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0" creationId="{7C32CA59-A6BE-4979-B53C-356C9FBB1A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1" creationId="{42E04EE4-467D-42F3-9BF1-F47B26A2414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2" creationId="{1BC185CD-7B0F-4321-8E90-C39153C232B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3" creationId="{24B04B70-BD7D-4E4F-948B-C4BD78A1E2F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4" creationId="{5B04D81F-B43C-4688-8ADE-C9F2A9CCBB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5" creationId="{17461035-1CF2-434F-9122-4939B3B701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6" creationId="{12D57FC5-1D83-4CA7-8A66-54C99A040E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7" creationId="{712C627E-773E-4E3A-8842-5E0A8C5C924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8" creationId="{0B5A794A-D555-4707-A82E-8C62B9EFAD5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9" creationId="{AD7B6FBC-13AF-4EE9-AC59-16D5AFE1695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0" creationId="{42F067F3-F1E8-4855-B750-73649F898E43}"/>
          </ac:spMkLst>
        </pc:spChg>
        <pc:spChg chg="add mod">
          <ac:chgData name="Thomas Nield" userId="e7924354f0a44a8c" providerId="LiveId" clId="{C55F76BF-EC3D-424D-B91B-9DC9D2AC4DA2}" dt="2020-08-21T04:24:28.238" v="9601" actId="1076"/>
          <ac:spMkLst>
            <pc:docMk/>
            <pc:sldMk cId="1175475840" sldId="542"/>
            <ac:spMk id="111" creationId="{420DFF21-5983-4EE3-8DA8-7509418304B4}"/>
          </ac:spMkLst>
        </pc:spChg>
        <pc:spChg chg="mod">
          <ac:chgData name="Thomas Nield" userId="e7924354f0a44a8c" providerId="LiveId" clId="{C55F76BF-EC3D-424D-B91B-9DC9D2AC4DA2}" dt="2020-08-21T04:26:38.354" v="9614" actId="1076"/>
          <ac:spMkLst>
            <pc:docMk/>
            <pc:sldMk cId="1175475840" sldId="542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19" creationId="{6A023081-12A0-4B6F-AB71-9E7C6278ACF3}"/>
          </ac:spMkLst>
        </pc:spChg>
        <pc:spChg chg="mod">
          <ac:chgData name="Thomas Nield" userId="e7924354f0a44a8c" providerId="LiveId" clId="{C55F76BF-EC3D-424D-B91B-9DC9D2AC4DA2}" dt="2020-08-21T04:22:09.796" v="9584" actId="1076"/>
          <ac:spMkLst>
            <pc:docMk/>
            <pc:sldMk cId="1175475840" sldId="542"/>
            <ac:spMk id="121" creationId="{B289E49C-C7BC-4375-A580-3C4B63CBD7FC}"/>
          </ac:spMkLst>
        </pc:spChg>
        <pc:spChg chg="mod">
          <ac:chgData name="Thomas Nield" userId="e7924354f0a44a8c" providerId="LiveId" clId="{C55F76BF-EC3D-424D-B91B-9DC9D2AC4DA2}" dt="2020-08-21T04:22:34.199" v="9586" actId="1076"/>
          <ac:spMkLst>
            <pc:docMk/>
            <pc:sldMk cId="1175475840" sldId="542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4" creationId="{B558A74B-FEF3-4241-9FED-49D99CD2204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5" creationId="{FB1C9695-EB7A-4AD2-A9F6-D67B3F36581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6" creationId="{283B69FF-F75B-46DD-8F6F-75B27DDC03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7" creationId="{373607E2-DFC5-4F49-B358-A86C98E32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8" creationId="{38E49489-5752-402B-9026-CD27487CA5D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9" creationId="{81A43210-8B39-4A81-A6E6-AFEB2CDD854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0" creationId="{EBE88FD9-B549-4BE2-8A15-31BF4120E23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1" creationId="{F0F781F2-AD9B-4566-AA73-DF93629D51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2" creationId="{9DA750DE-5343-408C-9338-BCAF0C63B9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3" creationId="{B3FFA933-F774-43B5-BA53-6B0F5EA541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4" creationId="{5C552FE2-4F9C-428F-9D24-78EDC45C55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5" creationId="{56355E93-DA83-423B-B300-95CAA84369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6" creationId="{B2C5B07F-A2FE-498B-BA08-CEEA125FD6A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7" creationId="{31C1E2B4-D0C7-4686-AEDF-E4DBF9D00D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8" creationId="{9B184845-61D2-4A1C-A0B6-737EE95741E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9" creationId="{D4A44A16-74EA-4F7D-8CE9-3258AF8AA5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0" creationId="{F608540D-2550-4654-B103-4C4E475A1B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1" creationId="{05BFFC3D-C721-4DC9-B52A-B8BA8CAC174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2" creationId="{7593A728-A790-4BB8-81DD-516FAF311C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3" creationId="{6D3D6696-AD1B-4C1F-9571-BB6C0B90B2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4" creationId="{D73C3C09-7968-48AB-B083-B2270D6285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5" creationId="{734F8DDD-92B0-483D-9760-265FE1C7D5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6" creationId="{45B765AA-CBEE-4CBD-B60F-BA4B63C1B3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7" creationId="{760B535D-3536-4AF6-966D-0A91CD8D4A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8" creationId="{B8CF506F-3E59-4E26-9CCF-0E828D4F3E0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9" creationId="{0E563240-04D1-45E9-8480-6A540D47758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0" creationId="{8FC0DCFD-9922-4123-AB95-F7D633DD7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1" creationId="{9A868181-2C75-46DA-96C9-AA6E9F839B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2" creationId="{8CD5341C-0D39-4176-B170-13124EE30E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3" creationId="{6BFAEFDD-927F-42EA-8CBA-8A1D3E0F6A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4" creationId="{FB155230-123C-44B8-9CCE-E6994AD9313A}"/>
          </ac:spMkLst>
        </pc:spChg>
        <pc:spChg chg="mod">
          <ac:chgData name="Thomas Nield" userId="e7924354f0a44a8c" providerId="LiveId" clId="{C55F76BF-EC3D-424D-B91B-9DC9D2AC4DA2}" dt="2020-08-21T04:21:54.716" v="9582" actId="14100"/>
          <ac:spMkLst>
            <pc:docMk/>
            <pc:sldMk cId="1175475840" sldId="542"/>
            <ac:spMk id="155" creationId="{6C574139-FBDC-4BCA-94BE-8EA5DFD0450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6" creationId="{ECBBBF63-F9B2-4293-83AA-2D3DD20E37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7" creationId="{EB2B55C1-2785-4A18-BED8-D004BF7477F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8" creationId="{20361B73-0F57-4143-AD4E-D330BFBAADF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9" creationId="{D76B96DE-693B-49BC-9D7F-4A8840E5651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0" creationId="{7112A775-8E36-48D5-85DA-86D52991C69B}"/>
          </ac:spMkLst>
        </pc:spChg>
        <pc:spChg chg="mod">
          <ac:chgData name="Thomas Nield" userId="e7924354f0a44a8c" providerId="LiveId" clId="{C55F76BF-EC3D-424D-B91B-9DC9D2AC4DA2}" dt="2020-08-21T04:23:02.752" v="9592" actId="1076"/>
          <ac:spMkLst>
            <pc:docMk/>
            <pc:sldMk cId="1175475840" sldId="542"/>
            <ac:spMk id="161" creationId="{5C99C712-5039-40A9-A61B-8CAD4EF3AE1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2" creationId="{C2B37041-A717-46F7-97BC-0ACC9728069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3" creationId="{F20B7688-4362-4B47-AF6F-D0205A4D28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4" creationId="{1722F99C-2E9E-4D93-BE81-D6AD26AB88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5" creationId="{07228EB7-4225-45A8-9FC7-95D50BF761F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6" creationId="{E83094CD-47B1-4DE2-A21D-A01B0A37096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7" creationId="{E3ED1A68-883F-49D2-A9CA-B33EF751072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8" creationId="{940243B4-9EDC-48F7-A6C2-86079727699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9" creationId="{BFEFAB50-EED7-4E9C-BA94-9DA76F3894D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0" creationId="{B46D136E-CD81-4B57-9199-952CA4C97EE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1" creationId="{204DE453-48EE-4C5E-A676-CD0604A475D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2" creationId="{D4397B3D-93B1-4D56-83A1-9DABD18090A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3" creationId="{1668C474-1494-4199-A12D-A20CA866DD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4" creationId="{BC45D050-8C6A-427B-BB8A-83237BC370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5" creationId="{E3FC3DB5-EEF7-4E37-AC34-C35E8AE1B7B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6" creationId="{8960D1FA-578B-48FD-AFFD-37A4A071B05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7" creationId="{2AFE8081-407A-492E-9A19-1F14476B924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8" creationId="{2D9C8783-0799-4D67-B31C-096D25691AE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9" creationId="{7486B5A0-5BFB-4054-B58D-05167A2F26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0" creationId="{B673BA4A-FDCF-4AA1-998C-6A6252D2228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1" creationId="{E29567A8-45B3-4D93-A609-0B2CA618E36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2" creationId="{58B653FD-99E2-482A-B236-B095D9AC2BC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3" creationId="{B58E8339-284A-43FF-AFCB-BBFCDC929BF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4" creationId="{5F8329E9-ACE8-40F0-87DE-C9169C134CB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5" creationId="{C1A9CF53-D05B-48A9-A3E4-E68CAF240D0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6" creationId="{0AC30B75-1597-443F-A700-841A7467FEB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7" creationId="{ADC9E959-69B6-4CE0-A287-8FE09944C92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8" creationId="{8D7868C5-8DAB-46C2-B160-359F8F6E9F6D}"/>
          </ac:spMkLst>
        </pc:spChg>
        <pc:spChg chg="mod">
          <ac:chgData name="Thomas Nield" userId="e7924354f0a44a8c" providerId="LiveId" clId="{C55F76BF-EC3D-424D-B91B-9DC9D2AC4DA2}" dt="2020-08-21T04:23:07.784" v="9594" actId="1076"/>
          <ac:spMkLst>
            <pc:docMk/>
            <pc:sldMk cId="1175475840" sldId="542"/>
            <ac:spMk id="189" creationId="{03DDD7DE-4E71-476A-976E-4B85717BB41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0" creationId="{88151466-8E93-41A6-8258-B8ED7BE458F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1" creationId="{6AFEA8BA-32FF-4AA1-AA04-03A974D78B0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2" creationId="{5D7E82DE-BF21-4165-8165-D7C54F93B3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3" creationId="{4DF9FBF0-3901-4E9E-A25E-39C1FEF9DF3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4" creationId="{A0131298-579E-4778-85AB-C88F6A6100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5" creationId="{7949638E-2634-4466-B9E1-6F7BD8AB5A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6" creationId="{4CCE4667-128F-4EFB-AD74-B86F2A53E56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7" creationId="{863B5A70-F8B7-42E8-A6EA-6D4AE91DB14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8" creationId="{66AEBAD0-8BBB-4A2B-B39A-A67178C98D8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9" creationId="{19E33BA4-EDE0-43E0-832D-08775483137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0" creationId="{90B63FC2-B75D-495D-BE62-A07AD6D38BC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1" creationId="{92685A9A-FAE4-45C3-BA6F-CF8CB17EB15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2" creationId="{B9F3B74D-6C4A-4992-B07D-A7F16521929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3" creationId="{3C70E69D-8C08-40A7-836C-D8912DD3614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4" creationId="{7B2AFBD4-A6A9-43E6-B5D2-777EBB29ED8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5" creationId="{E8C3992C-2FE8-4BA5-B442-A56D4ECE7B4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6" creationId="{0001FD05-4B4C-41A8-9938-B9E9966DB2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7" creationId="{C2837BB8-2EEF-4A20-ADA9-0938A43A74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8" creationId="{D9AACEDA-0E6E-4E2D-9C13-A17CD6AA34C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9" creationId="{278AA50A-2D2F-45EE-8A8E-58F4BC4079B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0" creationId="{4F7BB8E2-0E8C-405A-92C3-572FD8BA5E4D}"/>
          </ac:spMkLst>
        </pc:spChg>
        <pc:spChg chg="mod">
          <ac:chgData name="Thomas Nield" userId="e7924354f0a44a8c" providerId="LiveId" clId="{C55F76BF-EC3D-424D-B91B-9DC9D2AC4DA2}" dt="2020-08-21T04:22:50.407" v="9589" actId="1076"/>
          <ac:spMkLst>
            <pc:docMk/>
            <pc:sldMk cId="1175475840" sldId="542"/>
            <ac:spMk id="211" creationId="{03E475B7-948C-46FA-B217-39BAFA48378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2" creationId="{EFF94F41-DF6D-438C-A1EA-7B74A02FF2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3" creationId="{5FA46FAE-74F9-4A6D-A7E5-A5D62D5AE8B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4" creationId="{DC0B38C1-1155-4206-A4D5-11FE59F8CF6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5" creationId="{943F130F-302B-4E57-A39A-30EFB5C37F7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6" creationId="{8B2DA20F-422C-4005-9027-398BE671224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7" creationId="{46E414BF-78B2-49C5-B397-9C6CEECAAA9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8" creationId="{E3219707-0F0B-42EF-A638-A3DB71A5906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9" creationId="{B34BC6A2-A981-4B5C-B0AA-F025BD9B0A9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0" creationId="{E9D31AF2-6823-4EEB-84AC-FF1FE1440F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1" creationId="{74CDB919-04F1-4C9F-9AEC-3C5F093B173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2" creationId="{1EB6F905-0AD8-439E-B998-32E04D50C06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3" creationId="{A5D48BF6-326A-4299-941E-F45CC9820567}"/>
          </ac:spMkLst>
        </pc:spChg>
        <pc:spChg chg="add mod">
          <ac:chgData name="Thomas Nield" userId="e7924354f0a44a8c" providerId="LiveId" clId="{C55F76BF-EC3D-424D-B91B-9DC9D2AC4DA2}" dt="2020-08-21T04:24:03.345" v="9597" actId="571"/>
          <ac:spMkLst>
            <pc:docMk/>
            <pc:sldMk cId="1175475840" sldId="542"/>
            <ac:spMk id="230" creationId="{E303A3E1-AE97-48CA-9E50-BFE117777745}"/>
          </ac:spMkLst>
        </pc:spChg>
        <pc:spChg chg="mod">
          <ac:chgData name="Thomas Nield" userId="e7924354f0a44a8c" providerId="LiveId" clId="{C55F76BF-EC3D-424D-B91B-9DC9D2AC4DA2}" dt="2020-08-21T04:26:01.956" v="9605" actId="1076"/>
          <ac:spMkLst>
            <pc:docMk/>
            <pc:sldMk cId="1175475840" sldId="542"/>
            <ac:spMk id="233" creationId="{07D5FE64-DF80-4705-AEFC-24CA7E9A38A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36" creationId="{94211B1B-7499-4A34-B126-A1C2FBEA83F1}"/>
          </ac:spMkLst>
        </pc:spChg>
        <pc:spChg chg="mod">
          <ac:chgData name="Thomas Nield" userId="e7924354f0a44a8c" providerId="LiveId" clId="{C55F76BF-EC3D-424D-B91B-9DC9D2AC4DA2}" dt="2020-08-21T04:26:25.352" v="9613" actId="1076"/>
          <ac:spMkLst>
            <pc:docMk/>
            <pc:sldMk cId="1175475840" sldId="542"/>
            <ac:spMk id="238" creationId="{303CA552-E0F4-44AB-8661-1771C25D9D35}"/>
          </ac:spMkLst>
        </pc:spChg>
        <pc:spChg chg="mod">
          <ac:chgData name="Thomas Nield" userId="e7924354f0a44a8c" providerId="LiveId" clId="{C55F76BF-EC3D-424D-B91B-9DC9D2AC4DA2}" dt="2020-08-21T04:26:15.608" v="9610" actId="1076"/>
          <ac:spMkLst>
            <pc:docMk/>
            <pc:sldMk cId="1175475840" sldId="542"/>
            <ac:spMk id="240" creationId="{EA6E0A0B-199F-4503-9811-504D4D6B7C3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1" creationId="{0CB5ACD8-1D8D-43AA-A076-1448C9F12C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2" creationId="{BBEEF5C5-3E7F-4EE0-A9BB-BBD1EEA8E87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3" creationId="{73451226-E817-4740-8474-D195C0E6E18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4" creationId="{5119BCE9-F36C-447E-A9A3-7E9DE651C9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5" creationId="{02DAF249-8E71-4427-B3C0-FFD44165620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6" creationId="{256EF95D-BEB1-46E8-8EC0-1D0BC5933B3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7" creationId="{422D1E81-CEE6-4E67-ADC0-409A97A84E4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8" creationId="{7AE74878-CC56-4B07-9163-2BEE8482DDB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9" creationId="{0C47ED1B-6BFF-4A59-8C1A-EC445A3741A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0" creationId="{31AF5F67-CF06-4B14-A935-99762BD134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1" creationId="{CEBBF94E-2C8D-43D3-9823-1D1C0706253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2" creationId="{40F749CD-C534-4A9E-B86F-E229FACF0CC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3" creationId="{D4D22656-0867-4C98-B3CA-C5844F8093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4" creationId="{1D1C271E-B25D-4C16-8803-22F9C870A9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5" creationId="{E9117B04-B981-4B28-8AD7-E543B76114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6" creationId="{C427BAB9-DC4E-496B-82AA-229F238AC5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7" creationId="{8AB7E918-DB90-48AB-9194-426A9EAF8A4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8" creationId="{948DA4E0-A0C6-4D47-914B-CF6BA2F5CBA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9" creationId="{15B71ACA-6374-4E79-8CB7-D3F908E7EB1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0" creationId="{44F1B1B0-242D-46C2-8294-C6B384F76EC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1" creationId="{F81E5619-4DA6-4ACA-8EBB-75C48A2ED7E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2" creationId="{01A3C546-3618-43E4-8A40-3EFD7C881E0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3" creationId="{E2494CBE-A502-4B56-AC9C-D2BF93550A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4" creationId="{5519CB64-A5AB-458D-812B-7CD62FAF4B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5" creationId="{4697172C-B4FD-457F-A2E8-1ACABFD8000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6" creationId="{88D8A182-715A-44FA-B7C9-F16FD457D92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7" creationId="{B13C1ABC-1D48-4619-B778-81D30A78A43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8" creationId="{9B35BBB0-B940-48BB-8EEB-131358C4E18D}"/>
          </ac:spMkLst>
        </pc:spChg>
        <pc:spChg chg="mod">
          <ac:chgData name="Thomas Nield" userId="e7924354f0a44a8c" providerId="LiveId" clId="{C55F76BF-EC3D-424D-B91B-9DC9D2AC4DA2}" dt="2020-08-21T04:26:19.792" v="9612" actId="1076"/>
          <ac:spMkLst>
            <pc:docMk/>
            <pc:sldMk cId="1175475840" sldId="542"/>
            <ac:spMk id="269" creationId="{9174E57D-3B06-48CB-BF31-C71EC73E58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0" creationId="{9ED8D70E-9753-4F5F-A9C3-CED8089C18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1" creationId="{F57E6EBD-462A-41EF-86FD-E14C409C765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2" creationId="{5E49E524-395E-4FAE-ABFA-6013CDAA2BC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3" creationId="{47716469-BA02-417C-80F4-069B10E301C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4" creationId="{EDFAE825-EB7F-4595-9CE7-0F9DDC97B5E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5" creationId="{9D0030E7-A067-474A-B3D6-8326C75646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6" creationId="{8F710D3E-5087-4DD3-B4B1-0B44243DEE8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7" creationId="{782F6226-1966-4093-AE8E-F8D6D554B9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8" creationId="{12A5D535-4357-4DF0-90BD-9323F14A29E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9" creationId="{5429E94D-4450-4750-A941-E4F4768EFA0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0" creationId="{E4A6F79E-7072-46F9-B167-5C17A368397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1" creationId="{6980565D-11E7-47CE-BE96-D6686EA765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2" creationId="{C226334C-64BB-4725-83EF-ABB0FC8B0C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3" creationId="{E63FE020-E1B2-4DE4-AC9F-93058B5689A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4" creationId="{773386A9-C935-414A-B09A-F5523D0133B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5" creationId="{634E843D-ABF5-410E-925D-ED488259A9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6" creationId="{7F41744E-7224-4864-A176-35082D282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7" creationId="{9F459CA9-CB03-4046-88CB-32970C8069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8" creationId="{6D1BBCBB-A1D4-4FF4-8653-BAB5BB753F6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9" creationId="{F07301F9-84ED-4DFE-B416-300D9D11F42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0" creationId="{617CAE56-6145-4487-8924-92165DED703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1" creationId="{64FBD4A7-7DC6-41CD-B8A1-37FA27EFD91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2" creationId="{9F2EC380-8577-49DC-9580-2B6378ABE97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3" creationId="{D1CEE1AC-C67E-40AC-A913-B9C9F33079B6}"/>
          </ac:spMkLst>
        </pc:spChg>
        <pc:spChg chg="mod">
          <ac:chgData name="Thomas Nield" userId="e7924354f0a44a8c" providerId="LiveId" clId="{C55F76BF-EC3D-424D-B91B-9DC9D2AC4DA2}" dt="2020-08-21T04:26:05.539" v="9607" actId="1076"/>
          <ac:spMkLst>
            <pc:docMk/>
            <pc:sldMk cId="1175475840" sldId="542"/>
            <ac:spMk id="294" creationId="{EF3DE459-E1A1-45D2-81E4-235FFF2F9CE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5" creationId="{E94BAB99-00E5-4F32-96C9-C12A41F45C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6" creationId="{162DFA24-4CBC-45C7-B4AF-C860BCFBE95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7" creationId="{90E307A4-DAD8-419B-AB26-F794F97D7C1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8" creationId="{667E52FE-46F3-4E35-8C23-1A5229B9B24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9" creationId="{1B326F54-7A7A-44ED-971D-083B3E75FF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0" creationId="{282000C2-6FA2-459F-9BB8-9D887F98C6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1" creationId="{394B3CC2-2E38-4D8C-9940-8CD7671835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2" creationId="{F494FA1C-DC68-40A4-9C41-BD84986D125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3" creationId="{90833F7D-5A35-4D1D-B8A5-49CF26969E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4" creationId="{26F07077-A883-4B50-86BD-2FBF62E3C5B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5" creationId="{2A1C9CF3-6C5E-4560-9DAA-5E1E0E8E6B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6" creationId="{1670A9B0-759D-4467-B57F-9FD674CF07E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7" creationId="{A49B84ED-C5FC-4C12-A63A-B1D78D68779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8" creationId="{5808DE3E-56A4-4515-8585-A289810AEEE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9" creationId="{5964A31E-1D89-4A59-8DAA-2C3DBD8DD0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0" creationId="{E839DA1A-C404-439E-9306-0922C4EBDBB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1" creationId="{33CFA341-22CF-437B-9840-28DFE1BDFF8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2" creationId="{D48309EC-B657-4071-B534-F536C34CE2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3" creationId="{C5C3EE10-B6EF-4FC6-855F-1C4BDC0A670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4" creationId="{6D409103-D68C-4BF2-9441-319470FBC61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5" creationId="{5375762C-2667-407A-BC10-FCA24D6468C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6" creationId="{93992EDE-86A3-485D-98FE-E52F1807E2B5}"/>
          </ac:spMkLst>
        </pc:spChg>
        <pc:spChg chg="mod">
          <ac:chgData name="Thomas Nield" userId="e7924354f0a44a8c" providerId="LiveId" clId="{C55F76BF-EC3D-424D-B91B-9DC9D2AC4DA2}" dt="2020-08-21T04:26:09.447" v="9609" actId="1076"/>
          <ac:spMkLst>
            <pc:docMk/>
            <pc:sldMk cId="1175475840" sldId="542"/>
            <ac:spMk id="317" creationId="{5976D189-A81B-4D63-8905-CEEF870A335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8" creationId="{43BF3B2F-7C27-4A01-A22F-50B0D28CB36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9" creationId="{122F62CD-C2C3-4207-A8AF-CAC4933A71C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0" creationId="{DCD2B55C-0880-4916-9163-71AAD129469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1" creationId="{B49045E6-BD8A-4EC4-A41E-6DBD85EC569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2" creationId="{CD830F56-E326-4FD1-A7DC-C36E5DAFE02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3" creationId="{FBAA38DA-DC03-4BBC-B89E-E212331960E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4" creationId="{6F496609-1CFB-495D-8949-7C2F38BEE70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5" creationId="{CE196E42-C1F2-454B-B6AE-873AF2DBFE3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6" creationId="{2BAC0338-BD6E-41D0-AAD0-A6B7198DD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7" creationId="{9821807C-5252-4404-B3AE-05E80A62C8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8" creationId="{DE7F1601-1747-42FB-A60E-C51E6970BFB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9" creationId="{ED8692F8-74F4-467A-B085-8A79E112C5C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0" creationId="{E73F43B7-BAF0-4D2A-BF97-ABE1B0DD44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1" creationId="{A54E4233-0B4C-46E5-96E1-6ACD82AF55F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2" creationId="{DE3496C6-4F26-4A8A-A0A1-70D331249CD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3" creationId="{66145A46-B9BA-4528-943C-8919E1FA532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4" creationId="{A7FFFC9C-28F3-4194-A501-AC5F15EEB1C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5" creationId="{5C8E5600-C0E7-4376-9403-1885C81898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6" creationId="{88F47072-14FA-4FE6-83C8-CC5048E5AF6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7" creationId="{85679817-90C2-44B5-B19B-26A6C9B776D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8" creationId="{F1434E73-811E-4011-8C51-F3B9667693D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9" creationId="{C3766D9E-4B42-4C64-8405-472A07EEFB9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40" creationId="{47977909-1FC3-42AC-BACC-42856F53E0DA}"/>
          </ac:spMkLst>
        </pc:spChg>
        <pc:spChg chg="add mod">
          <ac:chgData name="Thomas Nield" userId="e7924354f0a44a8c" providerId="LiveId" clId="{C55F76BF-EC3D-424D-B91B-9DC9D2AC4DA2}" dt="2020-08-21T05:11:39.280" v="11763" actId="20577"/>
          <ac:spMkLst>
            <pc:docMk/>
            <pc:sldMk cId="1175475840" sldId="542"/>
            <ac:spMk id="356" creationId="{0656AEBB-C213-4998-9C09-7463F25669C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59" creationId="{A58FD724-95A1-443E-BAD3-70C03A2F40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2" creationId="{58BCAFFD-4450-41B8-BD86-B7BFD8C3871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4" creationId="{1B8BC14F-F999-49FA-8BB0-AA84AF3960D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6" creationId="{B1723B48-47A1-4229-83A4-8B49D61334F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7" creationId="{323270BD-5B6D-4001-9A55-C76F90EE2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8" creationId="{88A79F93-ED79-4B23-99F2-8132F3B566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9" creationId="{E90E29F3-9EA2-4FD0-8658-9A421B88E21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0" creationId="{42BBA9F2-6899-483C-8B6D-0C1EC335E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1" creationId="{5FE2F3FC-C0EE-4C96-A0B4-5A301D89478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2" creationId="{5397493D-3F5E-411D-A46F-AE55E0D0327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3" creationId="{CF9D19AA-C9A3-45BF-ADB3-4BAED4E9742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4" creationId="{78A879DC-26F8-4D48-8763-EC2B525CF57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5" creationId="{CCD0589E-CD1F-42AB-82F3-0976C1646DD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6" creationId="{E93E9C2E-19DC-40CB-9A0A-0B907303F6B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7" creationId="{64E7BE44-2ACB-4355-86DB-5195D39084F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8" creationId="{3059AE91-C182-45B1-B057-AB50BA67E86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9" creationId="{987CF23A-8BFF-49FE-A7A0-40D257AA75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0" creationId="{5FA36147-8648-4D73-9D86-EC6A77FE5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1" creationId="{6B395128-38A4-4F04-A5DA-758E92E268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2" creationId="{E75E2001-F56A-44DF-94FF-75DC7967BCC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3" creationId="{E493152C-50F9-4E3D-963C-3552E5AC591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4" creationId="{6A2B1DFE-C95B-49CE-A497-234F30B9D58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5" creationId="{3FB28842-A84E-4855-85A5-214AE984E24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6" creationId="{17741E67-7A6C-434E-9799-04C90AB870E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7" creationId="{22D41EAD-B014-480F-B72A-896343EE117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8" creationId="{DE026313-43E7-4248-A9C2-6F84804719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9" creationId="{94C777DC-B132-42FD-BBB9-98171757A1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0" creationId="{2336A5C9-577D-48EE-B988-42B1AAD62BB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1" creationId="{4CC88114-BFEC-4FEB-AD36-555288E2A6F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2" creationId="{6DD144E2-5938-458C-A57A-E8213ECDDC6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3" creationId="{F9EE1DCF-9194-4399-A9B1-21C6D87C19E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4" creationId="{4BB6C0EA-598B-47A7-B338-AB15DD5BA32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5" creationId="{59B446B5-6822-4EBA-A9E1-7F61EE9272A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6" creationId="{AACDAE31-57DE-43D3-B9D4-E0BE60BD397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7" creationId="{54BD7FF4-E131-4461-8956-4379DAA8F0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8" creationId="{C83EEE01-7650-403A-9A48-D95D5404933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9" creationId="{26C0C444-B639-4FDB-8253-D1FC3952871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0" creationId="{5A0ACEAA-B05A-4D12-9A91-DB9F81917B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1" creationId="{39173CDB-5633-4F63-B5B8-5C13E2F37E1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2" creationId="{574D4490-F11D-4865-A6BF-5DBF8F15760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3" creationId="{8E330757-5F3C-4E03-B453-BE5DECDA638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4" creationId="{2F9277C7-F291-4A9E-AA5C-D38E5AB2B7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5" creationId="{0FFDFDB4-637D-4C49-A9A2-BC217F9C324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6" creationId="{8CD7D9DF-2B19-4BC7-97F4-86A996FB3A3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7" creationId="{7DEEAAEB-6177-46BE-BF75-9A6FB5F8D99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8" creationId="{A101FBCA-691B-4D1F-B8C9-370FFBE9595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9" creationId="{13ADFADE-19E9-426D-850E-776076C429D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0" creationId="{D97AEA0A-C011-4B5C-A3FF-12894A59B4C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1" creationId="{3015DFBE-26FD-4F9F-AA6B-7BAFD509FD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2" creationId="{6B8C4783-A9B6-402C-99E9-7DA931921F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3" creationId="{EFA79EA0-C8C5-4EBE-AD62-383789E7DB2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4" creationId="{A8695937-C62E-4595-8141-0E081C26D5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5" creationId="{9C978725-8550-4520-BFA3-DBE6D82606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6" creationId="{8714B41E-F2B6-4DF1-8927-C1C76F91C56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7" creationId="{95F8067E-73CB-41A8-87F6-AD04AC36D2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8" creationId="{C09866EE-ECCC-45B3-AE2B-AA5BCBB082F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9" creationId="{545C5AA3-D276-4346-999A-4AE6A0BDCC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0" creationId="{07A3B863-3DC7-447D-A91C-1D11F2864E6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1" creationId="{2D38FE36-88C2-4019-8D90-9A7B8951E50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2" creationId="{B714798C-4188-4E83-9018-C5A2B006DC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3" creationId="{79C01835-E260-4EC0-B546-FE415C56E6C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4" creationId="{E6D1E286-8C44-4FFE-9EC1-8EC5A505854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5" creationId="{4CD40CAD-ECFE-4F0A-8F15-14F6382943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6" creationId="{8B180700-6C7A-44D3-B65F-79C0BD707D3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7" creationId="{1C432D05-EF73-4560-B5C9-3B4006B2CB2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8" creationId="{0C39E499-3CE7-446F-A4E9-2DA5FDFFB4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9" creationId="{0964EC39-4701-4D93-B983-2C589918474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0" creationId="{E5ACED0E-2ADB-4B26-A560-E89EC6D047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1" creationId="{2562DDCB-D30B-43D2-8173-5BB95DF12AC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2" creationId="{2CEBFC35-32EF-4543-A25E-E6E2CEFB32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3" creationId="{1BD5A706-82C2-48E9-9216-A26F6835DA8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4" creationId="{B94CE048-A81D-4E6F-A197-2C9BA6BA295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5" creationId="{813C290A-96AF-495A-AF80-A6B16FFDC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6" creationId="{6F878828-B1BA-4AAC-A3C2-9E8A7D3C23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7" creationId="{9E9079BB-05FF-4016-8D02-479915310EE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8" creationId="{42F8EF6F-6790-41B7-B74D-797612EA69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9" creationId="{D4C56742-F183-42C1-BDF8-2BCF6E1C636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0" creationId="{5CB1338C-BB55-45EC-BADA-1F49C615DF2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1" creationId="{8D00D257-0B49-46E3-BFA6-EC81CEEEE5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2" creationId="{FD179673-6B78-442F-9608-E411097359F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3" creationId="{7175A354-4670-455D-9814-19F3E9493EB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4" creationId="{238CCAE3-AA66-416E-B761-EB44F1706AE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5" creationId="{3EACFC50-EA79-4FF4-A60E-2D49886412E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6" creationId="{D8E73D21-5BBA-4B2C-A6A2-9E6730CA5C8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7" creationId="{ACD25799-AE30-4C96-BE36-E312DF64EEC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8" creationId="{CDE179A4-148A-4C7D-9167-8C757BF7427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9" creationId="{1F6C9D28-087C-4C87-89E6-4E0372957C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0" creationId="{0BB01A8E-4F7E-460C-A9CB-DE006A070C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1" creationId="{CA2997F1-44F2-44C3-BC33-9398C62FD5C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2" creationId="{2DDDBE9C-7B67-4864-86B1-E8BA566303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3" creationId="{193AD00B-BDA2-4836-A18C-72A2CA530E9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4" creationId="{3849B637-A575-4202-816B-08EC76E2C7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5" creationId="{CBFD77C2-3823-4CF6-8B1B-4BEE72F2AF7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6" creationId="{3786975D-B695-4707-9FD9-14220484E2D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7" creationId="{4CA2BF1B-9538-4F40-B614-E3F365A9F0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8" creationId="{4EDF9ADC-0330-4483-9ED8-375EEB75448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9" creationId="{A3064588-6DB6-43AB-AB3D-CBB484A6A52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0" creationId="{0BC5291F-B769-458A-B6E1-A251E2A4560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1" creationId="{3340A717-A217-4A4A-A5C2-A9A148D43AB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2" creationId="{0E4B7604-213B-4227-B4A3-6796D07F1EE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3" creationId="{4D17A6BD-5FD2-41D6-A06B-8D553D328A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4" creationId="{10635DD6-B09C-4230-8D53-FA29F119ECA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5" creationId="{62C3BA4A-CFB6-4253-B85E-3FC75FCAC0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6" creationId="{935E46C1-6D9F-4306-B2C0-B265577488E4}"/>
          </ac:spMkLst>
        </pc:spChg>
        <pc:grpChg chg="add mod">
          <ac:chgData name="Thomas Nield" userId="e7924354f0a44a8c" providerId="LiveId" clId="{C55F76BF-EC3D-424D-B91B-9DC9D2AC4DA2}" dt="2020-08-21T04:20:28.984" v="9564" actId="164"/>
          <ac:grpSpMkLst>
            <pc:docMk/>
            <pc:sldMk cId="1175475840" sldId="542"/>
            <ac:grpSpMk id="4" creationId="{2EA19D8D-6FD6-4565-B7E0-9762A8A8AD8C}"/>
          </ac:grpSpMkLst>
        </pc:grpChg>
        <pc:grpChg chg="mod">
          <ac:chgData name="Thomas Nield" userId="e7924354f0a44a8c" providerId="LiveId" clId="{C55F76BF-EC3D-424D-B91B-9DC9D2AC4DA2}" dt="2020-08-21T04:20:22.136" v="9562"/>
          <ac:grpSpMkLst>
            <pc:docMk/>
            <pc:sldMk cId="1175475840" sldId="542"/>
            <ac:grpSpMk id="5" creationId="{EB252B4F-5AA2-4A75-A459-2304539C35EF}"/>
          </ac:grpSpMkLst>
        </pc:grpChg>
        <pc:grpChg chg="add del mod">
          <ac:chgData name="Thomas Nield" userId="e7924354f0a44a8c" providerId="LiveId" clId="{C55F76BF-EC3D-424D-B91B-9DC9D2AC4DA2}" dt="2020-08-21T04:39:25.346" v="9703" actId="1076"/>
          <ac:grpSpMkLst>
            <pc:docMk/>
            <pc:sldMk cId="1175475840" sldId="542"/>
            <ac:grpSpMk id="113" creationId="{5EEE6315-8CB5-40A5-AAE3-F0F04D34F1E7}"/>
          </ac:grpSpMkLst>
        </pc:grpChg>
        <pc:grpChg chg="add del mod">
          <ac:chgData name="Thomas Nield" userId="e7924354f0a44a8c" providerId="LiveId" clId="{C55F76BF-EC3D-424D-B91B-9DC9D2AC4DA2}" dt="2020-08-21T05:01:29.058" v="11226" actId="21"/>
          <ac:grpSpMkLst>
            <pc:docMk/>
            <pc:sldMk cId="1175475840" sldId="542"/>
            <ac:grpSpMk id="114" creationId="{45977816-7435-47A6-A622-1557BC7D87FD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5" creationId="{A7E891CA-6F5F-4FD0-8EBB-AD9A0F750BC4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8" creationId="{2176E100-6C21-4AA6-936A-AA8C24E2D37A}"/>
          </ac:grpSpMkLst>
        </pc:grpChg>
        <pc:grpChg chg="add del mod">
          <ac:chgData name="Thomas Nield" userId="e7924354f0a44a8c" providerId="LiveId" clId="{C55F76BF-EC3D-424D-B91B-9DC9D2AC4DA2}" dt="2020-08-21T05:01:22.064" v="11225" actId="1076"/>
          <ac:grpSpMkLst>
            <pc:docMk/>
            <pc:sldMk cId="1175475840" sldId="542"/>
            <ac:grpSpMk id="231" creationId="{3DE083B1-B4A6-414C-8F5F-55BFE29725C5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2" creationId="{8FA82D52-9402-455E-9BF6-B17FAE1BFAB9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5" creationId="{2D23BA22-FF65-4E60-BC81-089590E15539}"/>
          </ac:grpSpMkLst>
        </pc:grpChg>
        <pc:grpChg chg="add mod">
          <ac:chgData name="Thomas Nield" userId="e7924354f0a44a8c" providerId="LiveId" clId="{C55F76BF-EC3D-424D-B91B-9DC9D2AC4DA2}" dt="2020-08-21T05:01:18.337" v="11224" actId="1076"/>
          <ac:grpSpMkLst>
            <pc:docMk/>
            <pc:sldMk cId="1175475840" sldId="542"/>
            <ac:grpSpMk id="357" creationId="{4C587DFF-A943-416B-A3EA-48B90825BE0E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58" creationId="{4DEBD92A-5324-4313-BE14-0785AC02AD1D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61" creationId="{A59F934B-2A89-405E-B83B-B33FC1268515}"/>
          </ac:grpSpMkLst>
        </pc:grp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7" creationId="{9197087D-471D-4244-8A34-93B6D98B82A1}"/>
          </ac:cxnSpMkLst>
        </pc:cxn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9" creationId="{3C6B5C5B-F1C4-43DC-BDC0-32E3CCA1DC18}"/>
          </ac:cxnSpMkLst>
        </pc:cxnChg>
        <pc:cxnChg chg="add mod">
          <ac:chgData name="Thomas Nield" userId="e7924354f0a44a8c" providerId="LiveId" clId="{C55F76BF-EC3D-424D-B91B-9DC9D2AC4DA2}" dt="2020-08-21T04:20:28.984" v="9564" actId="164"/>
          <ac:cxnSpMkLst>
            <pc:docMk/>
            <pc:sldMk cId="1175475840" sldId="542"/>
            <ac:cxnSpMk id="112" creationId="{26402611-5E05-4266-9474-A2008E8FAAEF}"/>
          </ac:cxnSpMkLst>
        </pc:cxnChg>
        <pc:cxnChg chg="mod">
          <ac:chgData name="Thomas Nield" userId="e7924354f0a44a8c" providerId="LiveId" clId="{C55F76BF-EC3D-424D-B91B-9DC9D2AC4DA2}" dt="2020-08-21T04:22:45.546" v="9587" actId="14100"/>
          <ac:cxnSpMkLst>
            <pc:docMk/>
            <pc:sldMk cId="1175475840" sldId="542"/>
            <ac:cxnSpMk id="117" creationId="{87E9E66A-BA44-4DB8-80AA-D2C9B662E937}"/>
          </ac:cxnSpMkLst>
        </pc:cxnChg>
        <pc:cxnChg chg="add del mod">
          <ac:chgData name="Thomas Nield" userId="e7924354f0a44a8c" providerId="LiveId" clId="{C55F76BF-EC3D-424D-B91B-9DC9D2AC4DA2}" dt="2020-08-21T04:22:01.089" v="9583" actId="14100"/>
          <ac:cxnSpMkLst>
            <pc:docMk/>
            <pc:sldMk cId="1175475840" sldId="542"/>
            <ac:cxnSpMk id="120" creationId="{B1D7D2EE-6D7C-4070-AF7F-D5F8EE1B2CE1}"/>
          </ac:cxnSpMkLst>
        </pc:cxnChg>
        <pc:cxnChg chg="mod">
          <ac:chgData name="Thomas Nield" userId="e7924354f0a44a8c" providerId="LiveId" clId="{C55F76BF-EC3D-424D-B91B-9DC9D2AC4DA2}" dt="2020-08-21T04:22:23.806" v="9585" actId="14100"/>
          <ac:cxnSpMkLst>
            <pc:docMk/>
            <pc:sldMk cId="1175475840" sldId="542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25:53.398" v="9604" actId="14100"/>
          <ac:cxnSpMkLst>
            <pc:docMk/>
            <pc:sldMk cId="1175475840" sldId="542"/>
            <ac:cxnSpMk id="234" creationId="{C1BAA764-59EA-4A67-8A76-BB967A54D6B2}"/>
          </ac:cxnSpMkLst>
        </pc:cxnChg>
        <pc:cxnChg chg="mod">
          <ac:chgData name="Thomas Nield" userId="e7924354f0a44a8c" providerId="LiveId" clId="{C55F76BF-EC3D-424D-B91B-9DC9D2AC4DA2}" dt="2020-08-21T04:24:15.056" v="9599"/>
          <ac:cxnSpMkLst>
            <pc:docMk/>
            <pc:sldMk cId="1175475840" sldId="542"/>
            <ac:cxnSpMk id="237" creationId="{1CB1FCCF-9425-443B-BCBA-F18009DDE252}"/>
          </ac:cxnSpMkLst>
        </pc:cxnChg>
        <pc:cxnChg chg="mod">
          <ac:chgData name="Thomas Nield" userId="e7924354f0a44a8c" providerId="LiveId" clId="{C55F76BF-EC3D-424D-B91B-9DC9D2AC4DA2}" dt="2020-08-21T04:24:59.839" v="9603" actId="14100"/>
          <ac:cxnSpMkLst>
            <pc:docMk/>
            <pc:sldMk cId="1175475840" sldId="542"/>
            <ac:cxnSpMk id="239" creationId="{7E44A131-7D01-49AA-9E78-3705361CAF28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4" creationId="{A937A647-26B7-4953-8100-971747E5EAC0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5" creationId="{92D582E1-E44B-4D8E-B68B-B08A361FD082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6" creationId="{01BA2C2B-C91B-4052-BFC7-48E3D69C016E}"/>
          </ac:cxnSpMkLst>
        </pc:cxnChg>
        <pc:cxnChg chg="add del mod">
          <ac:chgData name="Thomas Nield" userId="e7924354f0a44a8c" providerId="LiveId" clId="{C55F76BF-EC3D-424D-B91B-9DC9D2AC4DA2}" dt="2020-08-21T04:44:34.996" v="9819"/>
          <ac:cxnSpMkLst>
            <pc:docMk/>
            <pc:sldMk cId="1175475840" sldId="542"/>
            <ac:cxnSpMk id="348" creationId="{44E7758F-4697-496C-B815-5AC31982B460}"/>
          </ac:cxnSpMkLst>
        </pc:cxnChg>
        <pc:cxnChg chg="add del mod">
          <ac:chgData name="Thomas Nield" userId="e7924354f0a44a8c" providerId="LiveId" clId="{C55F76BF-EC3D-424D-B91B-9DC9D2AC4DA2}" dt="2020-08-21T04:44:32.292" v="9810"/>
          <ac:cxnSpMkLst>
            <pc:docMk/>
            <pc:sldMk cId="1175475840" sldId="542"/>
            <ac:cxnSpMk id="354" creationId="{944993FE-B305-481B-94D4-87FD9AA0B892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0" creationId="{4001124B-8AAC-4E65-80A1-2E062830BA67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3" creationId="{EF26B8A8-4948-47D2-A316-C6CAF3FE202D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5" creationId="{13C3A755-C0D2-4AC0-8A9C-4C07F7FCA34F}"/>
          </ac:cxnSpMkLst>
        </pc:cxnChg>
      </pc:sldChg>
      <pc:sldChg chg="addSp delSp modSp add mod ord">
        <pc:chgData name="Thomas Nield" userId="e7924354f0a44a8c" providerId="LiveId" clId="{C55F76BF-EC3D-424D-B91B-9DC9D2AC4DA2}" dt="2020-08-21T18:33:17.617" v="14193"/>
        <pc:sldMkLst>
          <pc:docMk/>
          <pc:sldMk cId="1009635573" sldId="543"/>
        </pc:sldMkLst>
        <pc:spChg chg="mod">
          <ac:chgData name="Thomas Nield" userId="e7924354f0a44a8c" providerId="LiveId" clId="{C55F76BF-EC3D-424D-B91B-9DC9D2AC4DA2}" dt="2020-08-21T04:50:19.444" v="10506" actId="20577"/>
          <ac:spMkLst>
            <pc:docMk/>
            <pc:sldMk cId="1009635573" sldId="543"/>
            <ac:spMk id="2" creationId="{89840FEF-970F-42B2-AF53-290203DF7DCC}"/>
          </ac:spMkLst>
        </pc:spChg>
        <pc:spChg chg="mod">
          <ac:chgData name="Thomas Nield" userId="e7924354f0a44a8c" providerId="LiveId" clId="{C55F76BF-EC3D-424D-B91B-9DC9D2AC4DA2}" dt="2020-08-21T04:30:12.229" v="9668" actId="1076"/>
          <ac:spMkLst>
            <pc:docMk/>
            <pc:sldMk cId="1009635573" sldId="543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9:33.337" v="9666" actId="1076"/>
          <ac:spMkLst>
            <pc:docMk/>
            <pc:sldMk cId="1009635573" sldId="543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34:05.559" v="9685" actId="1076"/>
          <ac:spMkLst>
            <pc:docMk/>
            <pc:sldMk cId="1009635573" sldId="543"/>
            <ac:spMk id="343" creationId="{EE2FCCA6-4191-4C06-A79F-6964C92F12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46" creationId="{2CFEE9A6-B061-4ADD-868E-EBED162253FB}"/>
          </ac:spMkLst>
        </pc:spChg>
        <pc:spChg chg="mod">
          <ac:chgData name="Thomas Nield" userId="e7924354f0a44a8c" providerId="LiveId" clId="{C55F76BF-EC3D-424D-B91B-9DC9D2AC4DA2}" dt="2020-08-21T04:33:29.107" v="9683" actId="1076"/>
          <ac:spMkLst>
            <pc:docMk/>
            <pc:sldMk cId="1009635573" sldId="543"/>
            <ac:spMk id="348" creationId="{5100692F-E16F-43C0-A562-A8AC3AD8451A}"/>
          </ac:spMkLst>
        </pc:spChg>
        <pc:spChg chg="mod">
          <ac:chgData name="Thomas Nield" userId="e7924354f0a44a8c" providerId="LiveId" clId="{C55F76BF-EC3D-424D-B91B-9DC9D2AC4DA2}" dt="2020-08-21T04:32:51.528" v="9681" actId="1076"/>
          <ac:spMkLst>
            <pc:docMk/>
            <pc:sldMk cId="1009635573" sldId="543"/>
            <ac:spMk id="350" creationId="{60681EA7-94AA-48F3-A56B-248FC41FD52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1" creationId="{94442620-91AA-4FC2-8B6C-006B214646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2" creationId="{3A5BA440-9B7E-4B2D-B00E-1123B96BDFA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3" creationId="{21CC08C3-4C93-498F-8A68-80D6DD9AE96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4" creationId="{0948FF9D-906A-4C8E-A2FA-995DA480435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5" creationId="{69B3D2DE-BE02-40AC-A105-0AF0D9CA733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6" creationId="{82E1FB21-F8C7-4452-A6D7-AB8A6FB7755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7" creationId="{64D2D10A-6088-4C58-8025-2E7FF4B9DC0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8" creationId="{963AB9FA-E119-41AC-AC27-336251F70C0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9" creationId="{53956E10-829E-458F-84F0-D2386889A2B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0" creationId="{F3A5C5CB-116F-4C43-8D66-888D5C4832E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1" creationId="{F4768E45-7503-4393-8390-2C2C47E2D9D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2" creationId="{95BE331E-ED6A-407D-BAA0-F6AA4B2E05D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3" creationId="{D24B8B31-8E88-42F1-AEC1-D02D3BECF24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4" creationId="{7F4081E4-892F-45C4-A096-0F80E0CCBA5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5" creationId="{A5904A7B-8D29-4FDF-BD1E-C939F1D6C03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6" creationId="{76E52994-4AE1-4C32-BA0E-75347BDF95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7" creationId="{6B44CBDF-875E-4DA5-885D-8BB0988BF21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8" creationId="{5E5089B2-6A31-4E2C-A162-244D9D9C7D7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9" creationId="{1617F6C0-A031-4568-890B-82C230A1596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0" creationId="{0AA91319-7C44-4CB3-8F49-8F76CAA4848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1" creationId="{BCB24751-E85A-4E3B-82E0-E2BE3BD3230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2" creationId="{76CED1DC-811F-4401-9B46-7AD4DC72CE4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3" creationId="{DDC64882-8DC3-4D67-8B2C-970C6BE0B5A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4" creationId="{ABA43BAC-6B9E-4993-BE27-6A6013F3E0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5" creationId="{5E0D037B-E63F-4AA5-96A6-CDD26D5DBDC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6" creationId="{D7382CA4-CCDF-445A-B7A5-E1C5B104A3E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7" creationId="{33BEF676-95BA-45B2-8B1F-6CBEEB67C07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8" creationId="{62B73B18-510E-4499-8B64-0AF3BCCE4C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9" creationId="{9043920D-0A15-46BE-A6CE-DD65D4BA10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0" creationId="{435330A1-A01E-4764-864F-0905E44018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1" creationId="{BBECD25B-9931-4A81-943E-651FE10FA2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2" creationId="{21A93811-2798-4A3D-BA3A-C201465215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3" creationId="{11FAC541-42B2-4BBF-AB6F-39FE9ECA28D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4" creationId="{5F3F59D9-A104-4C36-AF9A-0EF5C51C953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5" creationId="{0B74FC9A-25E6-4823-976F-EE6050EF49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6" creationId="{84C7636D-5193-4ECB-BD1B-6B9B47DA748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7" creationId="{27623187-79A6-40E2-B6C3-35C4502B613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8" creationId="{51E20EF5-A0F2-4A54-A422-F65AC3E4FF9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9" creationId="{7FE72113-1355-42D3-9DEF-B775410B2A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0" creationId="{CEBE5326-7CB9-4886-A764-817D0FADF4F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1" creationId="{CB2DBC88-D1DA-4A70-951F-10CF24857C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2" creationId="{93479C1F-6552-4DFE-BBBB-F99614618B6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3" creationId="{BBC9E265-4A8E-4CFE-A0AD-3673BFB64C9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4" creationId="{CC0EC627-CB51-4E8D-8936-0882DD6C531F}"/>
          </ac:spMkLst>
        </pc:spChg>
        <pc:spChg chg="mod">
          <ac:chgData name="Thomas Nield" userId="e7924354f0a44a8c" providerId="LiveId" clId="{C55F76BF-EC3D-424D-B91B-9DC9D2AC4DA2}" dt="2020-08-21T04:31:18.120" v="9672" actId="14100"/>
          <ac:spMkLst>
            <pc:docMk/>
            <pc:sldMk cId="1009635573" sldId="543"/>
            <ac:spMk id="395" creationId="{4266361C-DD32-4D7B-B636-2DEFFC24B1A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6" creationId="{5A69AA58-56A2-47B6-8AE6-00C59860FD3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7" creationId="{50459F6A-9A3A-4B9D-8B3C-98797480960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8" creationId="{564430AC-60B7-44BA-B865-D29ED393C7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9" creationId="{B26AC8B9-05E5-4922-BDF9-455B3576BB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0" creationId="{1C492E98-93CE-4B2F-B71A-0B852717286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1" creationId="{E26AA218-9ACF-4A14-978F-8001A5CA7C4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2" creationId="{4CD06F59-CA61-488F-A715-0CA53DDEEB9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3" creationId="{ABB9C39F-EEA1-4246-8E13-6651CFADFF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4" creationId="{F6919651-037E-46E3-BA4A-A0537BF39B6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5" creationId="{3B998159-D641-467D-80B8-3041A9C061E0}"/>
          </ac:spMkLst>
        </pc:spChg>
        <pc:spChg chg="mod">
          <ac:chgData name="Thomas Nield" userId="e7924354f0a44a8c" providerId="LiveId" clId="{C55F76BF-EC3D-424D-B91B-9DC9D2AC4DA2}" dt="2020-08-21T04:32:44.652" v="9678" actId="1076"/>
          <ac:spMkLst>
            <pc:docMk/>
            <pc:sldMk cId="1009635573" sldId="543"/>
            <ac:spMk id="406" creationId="{693A1E3C-B4E5-4A2F-9293-760307F8C81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7" creationId="{228F20D5-9D4A-40C1-966A-9C2A18C503F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8" creationId="{B387E55B-37CB-414D-A2D6-B61589D725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9" creationId="{EAE4B259-7323-42FA-85DA-7AFE1DD749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0" creationId="{7CA54599-903E-4D6D-9B6F-217ADE27D12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1" creationId="{7D39FFCA-93F3-4D40-AD1B-1A9D0CAA786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2" creationId="{9F48FB84-4496-4D39-BDBF-2BBE3A98361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3" creationId="{F66BEFB7-C31C-440E-AC03-41C74971C0F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4" creationId="{AB47610B-AFD1-4A55-A1FF-DDDFF19724A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5" creationId="{4E1BC06C-03A1-4854-9772-AEABF4F8C8E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6" creationId="{AB2C34C5-FB4F-4A10-A9FE-457B245178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7" creationId="{66E13B43-01B6-49AB-B71C-CA8066B5456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8" creationId="{3F6A6BF0-D965-4B7B-AC7F-E1D32788364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9" creationId="{5F41B5C9-0872-46DB-8B86-EA11BFFB40E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0" creationId="{54644D3B-8544-4FA1-B68E-5D023BB8E6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1" creationId="{FE3290A1-1785-442C-924F-80729943F9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2" creationId="{C545F8C7-F304-4B9C-8385-E278A8F179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3" creationId="{0FB29E02-94CD-4998-934E-B656C9F5392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4" creationId="{2F3E9321-4F36-483C-B8D6-8C36B4B499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5" creationId="{AA294AA9-6405-41E4-AF27-4CCE979D2DF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6" creationId="{A3F8A04C-D19C-4DDF-A2BD-77B566E7C56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7" creationId="{A4FD1E8A-17A6-4410-A134-926A5EFE331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8" creationId="{0E22FE45-510F-436F-A907-7F597889F9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9" creationId="{F843274F-CAE8-40FD-A7D6-1A7D8DC501B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0" creationId="{0675C5AD-ECFB-4C81-BA27-797C2B8060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1" creationId="{1A9797BC-D847-4BFC-9318-E1A849F87A7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2" creationId="{38FE7406-7CD1-42C2-9712-F373BF3716A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3" creationId="{C79C4C11-97A2-4789-A705-40029CA844A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4" creationId="{598D3522-40BA-43BA-BDEE-7304B7220C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5" creationId="{09D75C65-F4AD-4AE6-A872-B73B9819F59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6" creationId="{B3A1A4ED-DB75-4348-A084-1E7A2B64739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7" creationId="{D2708963-DCBA-4627-8BE3-09EE471DE8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8" creationId="{A29960E9-A9CC-42C2-B334-61084FF0B6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9" creationId="{8FEA8B1C-F1B6-489B-9D83-80CCDD2E76DF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0" creationId="{3031E2CB-DEE2-49FF-8F9E-A2AD9A379F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1" creationId="{5D9BBDB1-962A-4FCB-BD3D-31AC09F24DFA}"/>
          </ac:spMkLst>
        </pc:spChg>
        <pc:spChg chg="mod">
          <ac:chgData name="Thomas Nield" userId="e7924354f0a44a8c" providerId="LiveId" clId="{C55F76BF-EC3D-424D-B91B-9DC9D2AC4DA2}" dt="2020-08-21T04:32:47.466" v="9680" actId="1076"/>
          <ac:spMkLst>
            <pc:docMk/>
            <pc:sldMk cId="1009635573" sldId="543"/>
            <ac:spMk id="442" creationId="{0A9D67B8-D8AD-44C5-8211-78AE36CAB43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3" creationId="{F20D2DA0-3224-47DF-A130-ADF0050AD1C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4" creationId="{08264828-05F2-4DF6-8B35-B4ADA316507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5" creationId="{91E04568-86EE-4B69-A16B-B68517728E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6" creationId="{BFA6D1A8-83F1-454D-9598-350317AD61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7" creationId="{4BEACAD0-52D2-4242-BE89-558669F93A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8" creationId="{6A80E961-FC44-4B0C-8849-34785A3A9C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9" creationId="{D7E43D3E-8769-4CDD-B78B-82C5111C1C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50" creationId="{EF89842B-C6CA-4E11-9886-EE268F3CF5E1}"/>
          </ac:spMkLst>
        </pc:spChg>
        <pc:spChg chg="mod">
          <ac:chgData name="Thomas Nield" userId="e7924354f0a44a8c" providerId="LiveId" clId="{C55F76BF-EC3D-424D-B91B-9DC9D2AC4DA2}" dt="2020-08-21T04:38:20.023" v="9697" actId="1076"/>
          <ac:spMkLst>
            <pc:docMk/>
            <pc:sldMk cId="1009635573" sldId="543"/>
            <ac:spMk id="453" creationId="{BF3D4757-05A4-45DE-A801-0BF6256A69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6" creationId="{90F25FEF-8EA8-45CF-8B18-D17C1501635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8" creationId="{F9A09A65-15AB-4BF5-A6E7-AC64F4903C78}"/>
          </ac:spMkLst>
        </pc:spChg>
        <pc:spChg chg="mod">
          <ac:chgData name="Thomas Nield" userId="e7924354f0a44a8c" providerId="LiveId" clId="{C55F76BF-EC3D-424D-B91B-9DC9D2AC4DA2}" dt="2020-08-21T04:37:34.822" v="9695" actId="1076"/>
          <ac:spMkLst>
            <pc:docMk/>
            <pc:sldMk cId="1009635573" sldId="543"/>
            <ac:spMk id="460" creationId="{78E1DE06-0D4F-4311-9959-FF6BA47450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1" creationId="{E6957DF1-E894-4C28-B01F-44D8F4B8A7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2" creationId="{4E36FF6F-E8F2-475F-99D4-6D9886D4ABC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3" creationId="{B0BA52EB-FA26-4008-A7CC-9A720B42981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4" creationId="{67EFB3C4-9DAD-44CD-BEDE-C1880D56CB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5" creationId="{FB99B92A-FC3F-47BE-A725-D29F960580E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6" creationId="{7CE38352-B187-4CFA-836F-5CA9B4B6A08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7" creationId="{9F4635DC-8F93-407F-AE99-6AE71F7473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8" creationId="{3F184CCC-877F-4FC9-A353-E1ED4FFE46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9" creationId="{8DAC43F3-BB85-4CA3-A646-BBC557C559A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0" creationId="{C9D517CA-6A44-4E4F-8D2D-37A8A16D8B2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1" creationId="{C5E70AAA-E437-4DB6-A450-51B26F15AF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2" creationId="{DFF528C6-C73B-44BF-86F8-D133F60E520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3" creationId="{ECC77F7B-3006-4D06-8CED-76C0400D6E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4" creationId="{ABA9E73A-17EE-4030-AF98-7B4E203DB0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5" creationId="{5A871C23-E3F7-4BAC-AEBC-14A54A8BD8F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6" creationId="{98DE56FA-7824-4E4F-BC70-5E20C7D6A14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7" creationId="{87375541-0E9F-45DF-B92C-7954C7E9C1F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8" creationId="{46C14F38-03CE-40B3-A009-928D6713378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9" creationId="{175310DF-01BD-4A9E-A133-5DAE62ADDE4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0" creationId="{AC5A7CB4-5213-4EFA-ADFE-01BFA58B695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1" creationId="{67C675A9-F59B-4B27-8C64-98754E541A1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2" creationId="{A70DD97B-D526-4683-A92E-1B679534FC5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3" creationId="{E1A82CD0-DEB0-49CB-A7D6-D01443538D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4" creationId="{7524318A-434C-4780-9D58-FB93D9A7C59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5" creationId="{225A7C71-D1BA-4C0E-A6DF-6326F44E8A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6" creationId="{D7316D79-A858-4B2E-99F7-EF86C5EE7BE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7" creationId="{476AE941-A408-4EEC-8EB3-A0DE0416BED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8" creationId="{909273B2-9DF4-4D7D-9E5C-7917814DC07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9" creationId="{E2138A33-E65F-4A3C-99B9-911169426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0" creationId="{3A755AED-2F8B-44D9-8117-20F5A4A6B02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1" creationId="{4C872C33-C24C-4500-A4C3-EDFB0BEA983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2" creationId="{36E88876-D352-461D-BC7B-046C3F97AF0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3" creationId="{B822BB31-5D75-4CAC-B0B9-30306D1CF6F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4" creationId="{C1B00529-1436-48D4-80AE-12FA6321F32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5" creationId="{B34E2212-A352-44FC-A682-EC5F73370A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6" creationId="{03A6E1E3-4553-4CA8-9941-785EBB2083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7" creationId="{7AAEA3B0-44D5-4BDC-9C7D-8D7020B2792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8" creationId="{60FA3275-515C-4A8E-BB6A-033B4BCF261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9" creationId="{EC19D16E-43DF-492C-994F-8B368FDCA17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0" creationId="{DE80E5B4-D533-4B5B-A43D-DC4AA54287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1" creationId="{D6208264-8B1C-4599-B8F4-7A2C890B1BB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2" creationId="{644C236E-77FF-4E5A-9E1A-66C99F122F2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3" creationId="{834790B3-E7C9-4E03-B1AD-02FEE22CA64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4" creationId="{87B8809B-7F48-418A-8FD7-6082C70F650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5" creationId="{4FD2683E-DB16-47D8-94DA-6884266585D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6" creationId="{63771691-B23E-4EE3-BD84-D905FF6463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7" creationId="{9A80FB36-AE19-43D8-AA17-0472A9EF1AA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8" creationId="{5F2C7E92-E897-4A34-B054-8D78461B139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9" creationId="{FCAC3883-9AA3-4619-BD70-78054367F32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0" creationId="{89B7F3FF-6C75-40C9-878E-B547F381B68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1" creationId="{9EA52A5D-6646-4464-89BD-2BF3EE4DA94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2" creationId="{AF7402F3-5BB3-4D70-9BD1-FD87654B0F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3" creationId="{FB695B56-6C19-4EFD-B397-FEC9E43F7468}"/>
          </ac:spMkLst>
        </pc:spChg>
        <pc:spChg chg="mod">
          <ac:chgData name="Thomas Nield" userId="e7924354f0a44a8c" providerId="LiveId" clId="{C55F76BF-EC3D-424D-B91B-9DC9D2AC4DA2}" dt="2020-08-21T04:37:19.090" v="9693" actId="14100"/>
          <ac:spMkLst>
            <pc:docMk/>
            <pc:sldMk cId="1009635573" sldId="543"/>
            <ac:spMk id="514" creationId="{B8CF5F28-ACBF-4BEC-A1CD-C6296CA75A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5" creationId="{A441B6FE-53AA-45DA-AA96-415F77CB451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6" creationId="{7E89A0D3-A280-40BA-9A30-78682C60C5B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7" creationId="{520DEB6A-1B36-4EFE-9AE8-CEFF8B1F1EA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8" creationId="{42939494-7A5E-4797-97E8-A1617ABB77D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9" creationId="{34A22E28-7E2F-4011-9AA1-43C0DE37B77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0" creationId="{E504ADE2-00CC-4AEA-9A96-041B0F08089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1" creationId="{99B33DFB-A3AE-4EB7-88E2-258F9FCF327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2" creationId="{F0B6741A-F464-4C71-A9CD-355B5196BED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3" creationId="{E29722A9-41FA-4E6B-AAA2-BB60B9224B8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4" creationId="{6667F414-D128-41FC-80AB-3663CDED698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5" creationId="{46B2763C-6E96-4650-BA64-F32EE4D25C3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6" creationId="{C04A9598-8F93-4953-A828-D567100D235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7" creationId="{90B3E46F-BA2C-4DE8-8CD1-FA4A92D748D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8" creationId="{D4A61DD4-1510-4329-85E1-E4CB419AE89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9" creationId="{B8DE29ED-4B47-476D-971E-CEF222FFC27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0" creationId="{54A444E6-6CD8-4A42-AC16-27EB5A95C6A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1" creationId="{AE0084AE-9B19-4BAE-8CAA-D6B6D79FC71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2" creationId="{DCA85F91-CEE2-4FB8-BDA7-E75DF45704D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3" creationId="{B094FAEA-F73F-4775-BBA0-9CE6CE91C6B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4" creationId="{E1C3C8B4-89B4-49DA-B554-9C3409D0FBE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5" creationId="{556D763C-09CA-474E-AB06-D2D755D09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6" creationId="{BF595D35-8D35-4643-8EE0-3DB62868E42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7" creationId="{D3069AA7-749D-4D67-9F4D-80A84E9F91E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8" creationId="{9E6D9074-F20D-46DB-B906-91DC2FB8B43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9" creationId="{F9AA2AD5-9DD5-40D9-918F-2770B7A21A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0" creationId="{364707BA-7173-41A4-9213-A9976DE4CC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1" creationId="{9BF6DC89-22DC-4905-8392-4D413CD0B84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2" creationId="{624265FB-91A4-4105-B1AA-16529BD2C2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3" creationId="{CBFCCE04-CAF4-4838-981F-E41D81D392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4" creationId="{B23084BC-8AE5-48FB-A425-D36702CF2F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5" creationId="{C81537A2-881B-4C2C-9D15-C9A5E15C7D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6" creationId="{8336A093-C3FD-475C-860D-D2021D3FC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7" creationId="{64E79E16-1777-4413-A6E4-621D8937868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8" creationId="{2D41C77D-00C2-4118-8F66-32F2D1F4967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9" creationId="{FB4F709D-4DEB-4FD9-8516-D2B29E2D253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0" creationId="{6FF3419A-FE3B-45E1-8680-83FF97E471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1" creationId="{F8FCD2DB-786E-4BCE-B3FB-10D8DF2882A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2" creationId="{610D3882-7A5B-4ADE-94CC-F5D112CC5E8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3" creationId="{E2D8CC26-9031-414E-AC19-E808B07BA82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4" creationId="{BAC6C599-A59F-4BAF-AF22-636608424F9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5" creationId="{E8659C52-A14D-4330-8994-24D8895DE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6" creationId="{4F8E399D-1041-4887-A862-C47FEB8DA7C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7" creationId="{679EEFB2-4266-4F77-B8F1-E0D0AFDE2E8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8" creationId="{40C41C66-1824-46C0-89AD-896B079572B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9" creationId="{4A1765F1-B3E1-43C7-91D6-A02F3094DC4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60" creationId="{FB9AD810-E481-45D6-890B-EDC3225CCCF2}"/>
          </ac:spMkLst>
        </pc:spChg>
        <pc:spChg chg="add mod">
          <ac:chgData name="Thomas Nield" userId="e7924354f0a44a8c" providerId="LiveId" clId="{C55F76BF-EC3D-424D-B91B-9DC9D2AC4DA2}" dt="2020-08-21T05:12:15.525" v="11773" actId="14100"/>
          <ac:spMkLst>
            <pc:docMk/>
            <pc:sldMk cId="1009635573" sldId="543"/>
            <ac:spMk id="574" creationId="{5A25DC7C-006D-4463-8DEA-52DAA58F2C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77" creationId="{7543059C-DD1B-4176-85AD-5F9271C5FEB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0" creationId="{186735F0-0F69-4011-AB5F-9540C17B4D9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2" creationId="{D3A54F4D-8D35-44C9-AF6F-AD463FAF8A8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4" creationId="{82780D32-B3D7-480B-8FB0-25E8592D531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5" creationId="{FAABCEB5-6172-4E60-AB1D-BC72FA0990B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6" creationId="{15C13338-1763-4E3C-9700-E86A86BA65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7" creationId="{12CFD42C-523B-45BD-A9A9-3C886DD0479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8" creationId="{C763E08D-A247-423D-86E0-6FBD44230D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9" creationId="{D89350B8-D4EF-413D-A950-2018B352933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0" creationId="{0B180AB6-2FE2-41F9-A53B-449EDAB94AC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1" creationId="{A69756CE-113A-4A16-9862-EEDC9667467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2" creationId="{6B521BF4-DA64-4648-B3F0-BECADCCEECA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3" creationId="{F9FDDBB7-957D-45D2-BA22-51B9CD87CF7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4" creationId="{DC0DC6BE-EFBA-4549-B29C-3EE802739D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5" creationId="{63A8C3C0-DA58-4839-B7F6-A5E83F2A045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6" creationId="{1E2BB8B5-E82D-45F6-B55C-299319C31F3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7" creationId="{9F8CC5C5-4641-4734-9B67-510114E1259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8" creationId="{D237F5B4-6273-4585-91C7-9AF020C8C28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9" creationId="{D84649D9-6B34-4DFB-A0E9-055AB69A70F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0" creationId="{DDBCF8DC-A518-4F63-B197-5E1E92D36F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1" creationId="{4C83D8EB-1DEA-48C3-8EA4-9A9212DAD5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2" creationId="{58B0F5EA-A099-43D8-8E70-63CE795238A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3" creationId="{BDB417F8-9DA7-4BDD-A274-B45779A0B93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4" creationId="{E8FF3144-7C8B-44A4-B23C-B2385ED7234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5" creationId="{D6957097-2F94-487C-BBCE-6A26EA42D0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6" creationId="{7CA9B8D2-737A-42A3-8E94-8F935955C19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7" creationId="{1720D05F-599F-4B38-8B6A-C12C3AD7BB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8" creationId="{990B3BDC-609E-457E-822B-3F1FF15FD0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9" creationId="{51134DF7-CDE3-49D3-BB14-43B3C9ECAC8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0" creationId="{E3C6AA0E-4D6C-4AB6-99D3-58233BE586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1" creationId="{470B890B-CE3E-4235-9CF6-A53D3F39BCC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2" creationId="{B89B9EA8-537E-4A54-A5DE-BABC45F733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3" creationId="{FB05E156-B9F1-4546-B070-305F6781012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4" creationId="{92C103CD-317F-422A-B54D-23D3719EC2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5" creationId="{A35AFB45-1D26-432E-BBDD-556E2C52D08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6" creationId="{AA2A7187-E0FD-44CE-9270-69AD6CC57BA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7" creationId="{6D1E2774-A9D4-4DD6-9229-8651B7EB818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8" creationId="{0C1E73B3-CD1D-43B7-96F4-1C70BCD2B5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9" creationId="{015AE133-ADDA-4712-BFB8-FFAEF40C705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0" creationId="{C3CD0A92-179A-44A1-83AA-F032DA3625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1" creationId="{DB211733-8F11-4D71-BB94-257A6AE06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2" creationId="{AD2EE769-4EF3-4FDE-84E7-214FB759C94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3" creationId="{5B77D582-8AD2-4E31-BBD4-40B93FC53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4" creationId="{16A407C7-4E69-4B74-80DA-02AA1D9E5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5" creationId="{8E25691A-B218-40F7-BC0F-844FA190B6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6" creationId="{8BF1FB19-01C9-4CA6-A812-3647E5ADA76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7" creationId="{5EA83509-8225-4B94-912F-91CB756641D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8" creationId="{3A9138B4-02B8-4FE0-9259-81D1E6FEE51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9" creationId="{892B9B33-DC10-4B28-A9F4-D3D08099E8D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0" creationId="{A520A805-9B15-4F1E-AF5F-E81FAD74D17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1" creationId="{3B005862-8F96-454E-B976-5D08901CF69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2" creationId="{952211C2-592C-4F16-B9E8-AE9B772010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3" creationId="{21E5435F-3046-4B8D-8430-ADE82EFA0A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4" creationId="{7273CEF7-5D2A-414D-B33B-5E674EABF0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5" creationId="{AC20C395-62DA-43F2-B485-57CCBCA7EF1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6" creationId="{F5675724-5C9D-4B55-A1DB-C537659B723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7" creationId="{AA1EC9D1-3256-4B09-9C67-D71F7399878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8" creationId="{6FADA30A-461F-40DB-92B9-97E273D685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9" creationId="{3A57FA64-C72B-4B37-AE79-232D2CA998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0" creationId="{B7386C09-951E-44EE-8657-6E1D3963DE9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1" creationId="{9FC392AB-D339-42F0-8C6A-D56726BD2D5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2" creationId="{FD2D4B1B-F71A-48C1-A6F7-0FFD51BF41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3" creationId="{954ABCAC-5441-46CD-9755-3B51B2D2224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4" creationId="{D9A605AC-BE54-4DEA-A35C-964B23E04DB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5" creationId="{6565E9C5-85CB-45DF-A644-E31655B6EB0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6" creationId="{D0DB3E94-AAC1-475F-BB0C-4E365D3AC21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7" creationId="{ABED669D-F856-4CF4-B026-465787143C5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8" creationId="{74EE9B1A-06D7-4873-8A04-8CDBCA3547C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9" creationId="{5C506BA5-A780-44C6-8009-6B00F112E12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0" creationId="{A17CE422-BD75-4CF2-BD33-BD0EAB39853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1" creationId="{A71B72F3-B06D-4938-95A0-A927E1BFFA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2" creationId="{0D84D09F-8C8A-47BD-8066-98F98BB1A72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3" creationId="{1BA940FE-0C2F-4961-8AF9-D35393B2A2B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4" creationId="{89F874F4-88FF-44B3-AD49-88781A7A61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5" creationId="{E0BD6D9A-7BCC-48F3-9D5B-616B4F5F2CF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6" creationId="{B0CA43A6-54B6-4A0C-BAC3-97A617CA84D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7" creationId="{F0955607-A596-4268-B638-D732A539FF5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8" creationId="{05074605-ADEF-4E89-8666-E9676F8011A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9" creationId="{ACC7A07C-D8F7-4E4C-977E-0B200959FE2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0" creationId="{3C862311-C681-45A1-8638-5F5F5FBFC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1" creationId="{51F789F6-88B5-48A9-BE9D-BBCFC9BD43E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2" creationId="{82643924-67B4-4093-87A2-0159C5FC43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3" creationId="{673E264E-B8BD-4951-BB9B-3542900B09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4" creationId="{B96FE820-C6B8-41E4-9A99-4D414ABE011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5" creationId="{C9D76347-50FE-4623-923E-C0FC63A66EF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6" creationId="{6FCF09F4-6B75-4130-8FBC-9F4FF624EC8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7" creationId="{B7256F9B-FBBB-46CB-84F5-B413F33FD5F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8" creationId="{C527C4AE-728C-4648-AB4D-9AE1A9F9B87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9" creationId="{36615164-C48D-4D67-8E3E-F6FB81041B8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0" creationId="{6D4A0A59-6E39-4384-9E7B-4323C4B35B6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1" creationId="{04845E47-34D4-426F-A7D1-9BB47A3713E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2" creationId="{C44FC91B-3936-486A-AE52-7975B55EEA6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3" creationId="{C01D5B58-BD92-4DDF-A215-5A234B7EA1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4" creationId="{C858725F-B0DA-4DCC-9349-07DE57FA3E6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5" creationId="{67E53F43-C2FA-4D87-9B5B-4A943DA6EA9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6" creationId="{8B76E322-46E1-4CA7-9CF5-4F26A515E8D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7" creationId="{B3CE499E-9B29-4F52-9E04-CB8390F32BF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8" creationId="{2AF7EFDC-DBCD-4406-B0A8-081F52CAD5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9" creationId="{132FA490-CCE2-4C54-A073-25064D7DDF0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0" creationId="{CF15D1D5-9CF3-45E3-ADB8-774A6378F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1" creationId="{827D7CBC-B04B-4347-B226-9D4C4BDCA73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2" creationId="{BAEE5579-2135-481D-871C-8D682608800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3" creationId="{82E45147-C39D-4678-B5E9-FA341301A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4" creationId="{38AB8066-1C3B-4B52-B830-10F9C97C10B2}"/>
          </ac:spMkLst>
        </pc:s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113" creationId="{5EEE6315-8CB5-40A5-AAE3-F0F04D34F1E7}"/>
          </ac:grpSpMkLst>
        </pc:grpChg>
        <pc:grpChg chg="mod">
          <ac:chgData name="Thomas Nield" userId="e7924354f0a44a8c" providerId="LiveId" clId="{C55F76BF-EC3D-424D-B91B-9DC9D2AC4DA2}" dt="2020-08-21T05:02:06.596" v="11234" actId="1076"/>
          <ac:grpSpMkLst>
            <pc:docMk/>
            <pc:sldMk cId="1009635573" sldId="543"/>
            <ac:grpSpMk id="114" creationId="{45977816-7435-47A6-A622-1557BC7D87FD}"/>
          </ac:grpSpMkLst>
        </pc:gr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231" creationId="{3DE083B1-B4A6-414C-8F5F-55BFE29725C5}"/>
          </ac:grpSpMkLst>
        </pc:grpChg>
        <pc:grpChg chg="add mod">
          <ac:chgData name="Thomas Nield" userId="e7924354f0a44a8c" providerId="LiveId" clId="{C55F76BF-EC3D-424D-B91B-9DC9D2AC4DA2}" dt="2020-08-21T05:01:43.961" v="11228" actId="1076"/>
          <ac:grpSpMkLst>
            <pc:docMk/>
            <pc:sldMk cId="1009635573" sldId="543"/>
            <ac:grpSpMk id="341" creationId="{68CEF8A4-8BB9-4B5E-A4B5-9D54DE9B0A68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2" creationId="{8F4CD7D5-DCE5-45F8-9511-5812C011D1F2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5" creationId="{7EFD2771-EEC8-4D99-AE37-AE5A70B4E72A}"/>
          </ac:grpSpMkLst>
        </pc:grpChg>
        <pc:grpChg chg="add del mod">
          <ac:chgData name="Thomas Nield" userId="e7924354f0a44a8c" providerId="LiveId" clId="{C55F76BF-EC3D-424D-B91B-9DC9D2AC4DA2}" dt="2020-08-21T05:01:37.601" v="11227" actId="478"/>
          <ac:grpSpMkLst>
            <pc:docMk/>
            <pc:sldMk cId="1009635573" sldId="543"/>
            <ac:grpSpMk id="451" creationId="{2A0AC5BD-2065-4053-8E2B-E6527989E795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2" creationId="{B8816BA4-39C3-4B5B-8058-017C9E6733A7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5" creationId="{A9D16804-0FC1-43CE-9571-C65B858C5D67}"/>
          </ac:grpSpMkLst>
        </pc:grpChg>
        <pc:grpChg chg="add mod">
          <ac:chgData name="Thomas Nield" userId="e7924354f0a44a8c" providerId="LiveId" clId="{C55F76BF-EC3D-424D-B91B-9DC9D2AC4DA2}" dt="2020-08-21T05:02:02.656" v="11232" actId="1076"/>
          <ac:grpSpMkLst>
            <pc:docMk/>
            <pc:sldMk cId="1009635573" sldId="543"/>
            <ac:grpSpMk id="575" creationId="{80268930-A976-446D-A986-DD8DBC2F427A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6" creationId="{ECDD65C6-B73B-4D1E-B0B5-BF8016EE4390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9" creationId="{7FE63994-113E-4616-9445-B606789F0DD3}"/>
          </ac:grpSpMkLst>
        </pc:grpChg>
        <pc:cxnChg chg="mod">
          <ac:chgData name="Thomas Nield" userId="e7924354f0a44a8c" providerId="LiveId" clId="{C55F76BF-EC3D-424D-B91B-9DC9D2AC4DA2}" dt="2020-08-21T04:30:05.931" v="9667" actId="14100"/>
          <ac:cxnSpMkLst>
            <pc:docMk/>
            <pc:sldMk cId="1009635573" sldId="543"/>
            <ac:cxnSpMk id="117" creationId="{87E9E66A-BA44-4DB8-80AA-D2C9B662E937}"/>
          </ac:cxnSpMkLst>
        </pc:cxnChg>
        <pc:cxnChg chg="mod">
          <ac:chgData name="Thomas Nield" userId="e7924354f0a44a8c" providerId="LiveId" clId="{C55F76BF-EC3D-424D-B91B-9DC9D2AC4DA2}" dt="2020-08-21T04:29:28.466" v="9665" actId="14100"/>
          <ac:cxnSpMkLst>
            <pc:docMk/>
            <pc:sldMk cId="1009635573" sldId="543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33:54.403" v="9684" actId="14100"/>
          <ac:cxnSpMkLst>
            <pc:docMk/>
            <pc:sldMk cId="1009635573" sldId="543"/>
            <ac:cxnSpMk id="344" creationId="{9B314558-F05E-401F-8A16-630C4BD83C10}"/>
          </ac:cxnSpMkLst>
        </pc:cxnChg>
        <pc:cxnChg chg="mod">
          <ac:chgData name="Thomas Nield" userId="e7924354f0a44a8c" providerId="LiveId" clId="{C55F76BF-EC3D-424D-B91B-9DC9D2AC4DA2}" dt="2020-08-21T04:33:21.708" v="9682" actId="14100"/>
          <ac:cxnSpMkLst>
            <pc:docMk/>
            <pc:sldMk cId="1009635573" sldId="543"/>
            <ac:cxnSpMk id="347" creationId="{B5656B8B-91D1-4084-9945-9DAA66D41F00}"/>
          </ac:cxnSpMkLst>
        </pc:cxnChg>
        <pc:cxnChg chg="mod">
          <ac:chgData name="Thomas Nield" userId="e7924354f0a44a8c" providerId="LiveId" clId="{C55F76BF-EC3D-424D-B91B-9DC9D2AC4DA2}" dt="2020-08-21T04:32:40.472" v="9676" actId="14100"/>
          <ac:cxnSpMkLst>
            <pc:docMk/>
            <pc:sldMk cId="1009635573" sldId="543"/>
            <ac:cxnSpMk id="349" creationId="{8D361C07-F954-4C0F-B0B5-89A0E596443A}"/>
          </ac:cxnSpMkLst>
        </pc:cxnChg>
        <pc:cxnChg chg="mod">
          <ac:chgData name="Thomas Nield" userId="e7924354f0a44a8c" providerId="LiveId" clId="{C55F76BF-EC3D-424D-B91B-9DC9D2AC4DA2}" dt="2020-08-21T04:38:10.700" v="9696" actId="14100"/>
          <ac:cxnSpMkLst>
            <pc:docMk/>
            <pc:sldMk cId="1009635573" sldId="543"/>
            <ac:cxnSpMk id="454" creationId="{8C2D9260-81B6-44B3-9B95-6D01AF6501F9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7" creationId="{DB920242-889F-41D4-BCBC-4BE1C344D5FF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9" creationId="{FDD70B21-D02B-43E6-9727-21F946863254}"/>
          </ac:cxnSpMkLst>
        </pc:cxnChg>
        <pc:cxnChg chg="add del mod">
          <ac:chgData name="Thomas Nield" userId="e7924354f0a44a8c" providerId="LiveId" clId="{C55F76BF-EC3D-424D-B91B-9DC9D2AC4DA2}" dt="2020-08-21T04:44:48.108" v="9829" actId="478"/>
          <ac:cxnSpMkLst>
            <pc:docMk/>
            <pc:sldMk cId="1009635573" sldId="543"/>
            <ac:cxnSpMk id="566" creationId="{2EF8E881-C1D0-4107-8288-F85F56A0687B}"/>
          </ac:cxnSpMkLst>
        </pc:cxnChg>
        <pc:cxnChg chg="add del mod">
          <ac:chgData name="Thomas Nield" userId="e7924354f0a44a8c" providerId="LiveId" clId="{C55F76BF-EC3D-424D-B91B-9DC9D2AC4DA2}" dt="2020-08-21T04:44:42.065" v="9827" actId="478"/>
          <ac:cxnSpMkLst>
            <pc:docMk/>
            <pc:sldMk cId="1009635573" sldId="543"/>
            <ac:cxnSpMk id="571" creationId="{CEC2E020-7763-405A-A2DA-02414DD526EE}"/>
          </ac:cxnSpMkLst>
        </pc:cxnChg>
        <pc:cxnChg chg="add del mod">
          <ac:chgData name="Thomas Nield" userId="e7924354f0a44a8c" providerId="LiveId" clId="{C55F76BF-EC3D-424D-B91B-9DC9D2AC4DA2}" dt="2020-08-21T04:44:44.427" v="9828" actId="478"/>
          <ac:cxnSpMkLst>
            <pc:docMk/>
            <pc:sldMk cId="1009635573" sldId="543"/>
            <ac:cxnSpMk id="572" creationId="{30252F88-60F8-44B7-A3ED-6F5358074C8A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78" creationId="{B7BC80FC-2D8D-43EF-9F8A-8B0789E16A3F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1" creationId="{27EEBBB9-CF2B-4936-8D25-308DED8F1F46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3" creationId="{191DD739-9A4C-4861-A494-7F3D8E66991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99603532" sldId="543"/>
        </pc:sldMkLst>
      </pc:sldChg>
      <pc:sldChg chg="modSp add mod ord">
        <pc:chgData name="Thomas Nield" userId="e7924354f0a44a8c" providerId="LiveId" clId="{C55F76BF-EC3D-424D-B91B-9DC9D2AC4DA2}" dt="2020-08-21T18:33:17.617" v="14193"/>
        <pc:sldMkLst>
          <pc:docMk/>
          <pc:sldMk cId="673236413" sldId="544"/>
        </pc:sldMkLst>
        <pc:spChg chg="mod">
          <ac:chgData name="Thomas Nield" userId="e7924354f0a44a8c" providerId="LiveId" clId="{C55F76BF-EC3D-424D-B91B-9DC9D2AC4DA2}" dt="2020-08-21T05:07:31.964" v="11407" actId="20577"/>
          <ac:spMkLst>
            <pc:docMk/>
            <pc:sldMk cId="673236413" sldId="544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6:12:18.993" v="12127" actId="27636"/>
          <ac:spMkLst>
            <pc:docMk/>
            <pc:sldMk cId="673236413" sldId="544"/>
            <ac:spMk id="3" creationId="{6F8F6454-7291-4F62-9B61-DCB263E594D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07958209" sldId="54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377429888" sldId="545"/>
        </pc:sldMkLst>
      </pc:sldChg>
      <pc:sldChg chg="addSp delSp modSp new mod ord">
        <pc:chgData name="Thomas Nield" userId="e7924354f0a44a8c" providerId="LiveId" clId="{C55F76BF-EC3D-424D-B91B-9DC9D2AC4DA2}" dt="2020-08-27T20:00:50.253" v="14247" actId="1038"/>
        <pc:sldMkLst>
          <pc:docMk/>
          <pc:sldMk cId="4234030370" sldId="545"/>
        </pc:sldMkLst>
        <pc:spChg chg="mod">
          <ac:chgData name="Thomas Nield" userId="e7924354f0a44a8c" providerId="LiveId" clId="{C55F76BF-EC3D-424D-B91B-9DC9D2AC4DA2}" dt="2020-08-21T16:12:42.542" v="12138" actId="20577"/>
          <ac:spMkLst>
            <pc:docMk/>
            <pc:sldMk cId="4234030370" sldId="545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28:51.694" v="14184" actId="27636"/>
          <ac:spMkLst>
            <pc:docMk/>
            <pc:sldMk cId="4234030370" sldId="545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05:04:01.427" v="11307" actId="20577"/>
          <ac:spMkLst>
            <pc:docMk/>
            <pc:sldMk cId="4234030370" sldId="545"/>
            <ac:spMk id="6" creationId="{50100A11-07E9-4455-85D2-18057D0910ED}"/>
          </ac:spMkLst>
        </pc:spChg>
        <pc:spChg chg="del mod topLvl">
          <ac:chgData name="Thomas Nield" userId="e7924354f0a44a8c" providerId="LiveId" clId="{C55F76BF-EC3D-424D-B91B-9DC9D2AC4DA2}" dt="2020-08-21T16:14:49.785" v="12164" actId="478"/>
          <ac:spMkLst>
            <pc:docMk/>
            <pc:sldMk cId="4234030370" sldId="545"/>
            <ac:spMk id="6" creationId="{779A4586-4220-4292-8D7F-385201B4BD3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7" creationId="{0E285D8A-2348-4A25-8ED9-F86B40A02943}"/>
          </ac:spMkLst>
        </pc:spChg>
        <pc:spChg chg="del mod topLvl">
          <ac:chgData name="Thomas Nield" userId="e7924354f0a44a8c" providerId="LiveId" clId="{C55F76BF-EC3D-424D-B91B-9DC9D2AC4DA2}" dt="2020-08-21T16:15:44.281" v="12186" actId="478"/>
          <ac:spMkLst>
            <pc:docMk/>
            <pc:sldMk cId="4234030370" sldId="545"/>
            <ac:spMk id="8" creationId="{17C484B4-24AC-4421-BDBC-985928F2261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8" creationId="{5E560A0F-34F0-40A0-B84F-A57D0144C40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9" creationId="{B809CD8B-D56F-4A40-AFF9-40BE4B21CFE2}"/>
          </ac:spMkLst>
        </pc:spChg>
        <pc:spChg chg="mod topLvl">
          <ac:chgData name="Thomas Nield" userId="e7924354f0a44a8c" providerId="LiveId" clId="{C55F76BF-EC3D-424D-B91B-9DC9D2AC4DA2}" dt="2020-08-21T16:44:52.766" v="12951" actId="1076"/>
          <ac:spMkLst>
            <pc:docMk/>
            <pc:sldMk cId="4234030370" sldId="545"/>
            <ac:spMk id="10" creationId="{1DAA17D3-C49C-4020-9464-83188D7967D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0" creationId="{2557CA44-2CF3-4216-9F84-5CDC23E2FDB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1" creationId="{CF0BF733-CF12-4D83-9A22-85EFB64C7A0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1" creationId="{EB194430-FA68-4D87-B58B-8270F2375F0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2" creationId="{66407F15-18AB-4B7E-910F-511817C3AE8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2" creationId="{9EC30574-323C-4C39-80CE-8F78AF0914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3" creationId="{A866BD59-8707-4122-832D-1AE7CC520DDD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3" creationId="{EBAB3939-31FA-4AEB-A4F5-D2C0D5CA1AB8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4" creationId="{092268F3-1B20-4DE7-836D-566A1C11E04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4" creationId="{520283D8-97EA-4389-9AD7-181D57DF0205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5" creationId="{0040BDFF-769B-44C2-B00A-CBB583BB374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5" creationId="{BEC6D14D-C74D-4AE6-B514-621B2A732BB0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6" creationId="{4BAD6F17-D5D3-4C53-A8ED-8D92B523B3D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6" creationId="{5A26E3F5-8B0D-40D9-A0D2-1E89B850CB34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7" creationId="{9AE142CF-1C58-4365-A3B3-366E898A731C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7" creationId="{E673B783-0EC7-4A94-96DA-A61C483FA93D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8" creationId="{D5F950A4-C7B7-48EC-882C-FED0A21AC33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8" creationId="{DACB9B3C-09D8-463C-91AE-069FEDA78C0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9" creationId="{35C5CD65-FF3E-4D13-85EC-BC96DF66F8C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9" creationId="{D7071AC3-5471-4988-BD94-A822489511BF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20" creationId="{91BAC99F-B047-49EF-8694-F1148F45DC6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0" creationId="{CB335C9C-545C-4445-9ED7-9FF93820D773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1" creationId="{1DA44738-30CF-4E4B-98D6-B930C1BDA24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1" creationId="{30A7080D-56E6-4638-AC32-666D3F270C42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2" creationId="{8BF77249-5141-4EAE-BD7C-39E7C894038E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2" creationId="{A6C0F62C-42CD-4F9F-8D08-DFB353FEE09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3" creationId="{22D88AF1-DFC0-4E88-A007-866861C332E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3" creationId="{A7608D37-9D0B-4667-BBB8-85CF82C577D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4" creationId="{6A3A6FA9-0455-4DA5-BE29-9ADB9D21C18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4" creationId="{773F5C64-2AB8-4DF4-8118-ED7CFB7BB92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5" creationId="{50337FC4-D98F-4733-AD61-48356CCDE00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5" creationId="{BA75628D-EE81-41D1-89A7-6C52378568F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6" creationId="{6542D8D1-D575-40CF-906C-19949348BD0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6" creationId="{A2036B6E-880A-4DA5-A8C0-CD047B2B43A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7" creationId="{4636F036-6D3D-4897-ADDE-9F9DF4F8F92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7" creationId="{E1B26137-FBD6-440F-9466-E7044F73A194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28" creationId="{C15160DF-1F2A-4783-BC4E-CD027127F56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8" creationId="{C2EB8CE8-9095-46C5-A606-1E88E75117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9" creationId="{AF4929BC-A14D-4766-B364-F37BF252CBCE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9" creationId="{BF7764C7-2EAD-4758-95BA-BA1AD38AAEA2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0" creationId="{26CB0B0E-C9D8-45A0-9EBA-EF3D71AE3E6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0" creationId="{F70C5E3C-37A6-4DC0-8A49-9A6684FBC1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1" creationId="{6213E846-A6FD-4DAC-A3A9-E8848DFE82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1" creationId="{D71B4085-AA8B-4FED-BDC4-70E550B9DB27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2" creationId="{BAB79023-822C-4C6D-A5C8-522205D5C25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2" creationId="{CFC4E5BA-6668-460F-9614-5B22CC63BBE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3" creationId="{2AA87A40-F364-4339-A724-A518B912E71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3" creationId="{569BD678-4FCE-47E7-8749-F7E103462211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4" creationId="{69F1CEF3-6DDA-4380-A367-918544B1D84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4" creationId="{C78143EB-E01C-40ED-B593-0C3D03EC837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5" creationId="{94F17261-4CBE-4B23-A53A-60322C26B3B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5" creationId="{A9CBEB65-11A7-45FB-BF61-DC76E5078E7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6" creationId="{6DD15668-770F-49F9-9C0E-67CBA996F50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6" creationId="{E8F71E2F-A1AA-4595-8050-6288E7A857B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7" creationId="{2179BBCC-8575-4A43-9CC3-F211259C9A7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7" creationId="{8F439024-337D-427C-837B-E3B56B5DEBD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8" creationId="{3749D8E7-9312-4A9B-B54A-F46B1D76E15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8" creationId="{E2268999-D264-4883-846D-D838E10A39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9" creationId="{07F0708B-EE38-4595-9680-67417C86624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9" creationId="{1D1815F8-799B-458A-872F-E54B069CBEB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0" creationId="{95699BC5-7A2B-491D-950C-31FC687F9AC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0" creationId="{F1002714-12E4-47C8-A068-1A0FCD972B1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1" creationId="{833B81BA-BC04-43C9-9953-D51FA9BC6DE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1" creationId="{FBD9F862-A33F-4DD0-A589-C7A11B4E78E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2" creationId="{66371919-A687-46DB-8C76-FE1EC0F91D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2" creationId="{FAF0B0CD-BD6C-4D6F-8833-725ACC4BEF8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3" creationId="{382FDAEC-A1EB-4C92-AF38-C4176C0200E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3" creationId="{F6DCE7D2-0F2A-4059-A0AC-C67AA181F2C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4" creationId="{5E730948-AE99-4358-8F35-B061BF9EE3C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4" creationId="{EFCC3BFC-D7E2-4B1A-847E-15048FE53F2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5" creationId="{05EFE369-048D-478C-BFB5-5EF92243711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5" creationId="{489DB6AB-4280-4F63-80A5-1AE5626235A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6" creationId="{71576EAD-E1D8-49D7-A877-3052C8FB5CDC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6" creationId="{7834CB3B-F5EB-42BF-864C-808A506D803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7" creationId="{A187AF71-452B-498A-9370-8BD560FD95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7" creationId="{A7929BB7-1AF3-4872-901E-997AFA4A1D8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8" creationId="{0BEEB247-F19A-49EA-B1B7-D71B216CC90B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9" creationId="{5736EAC6-CF49-4854-83AD-F2890FBA039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0" creationId="{24DF6306-2791-4BCB-A20F-300A770F2BB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0" creationId="{FF7426E6-9849-4862-A9A2-2B8F96EFB23D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1" creationId="{19032824-33F7-47E6-AC41-0DF842A22CC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1" creationId="{6EC4ADBC-A26A-41AE-8424-C87C6DE59B39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2" creationId="{BC4FA104-EF6F-456E-B866-02B0410BB04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3" creationId="{FC54D984-57E6-4AC3-A275-A6496FD34365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4" creationId="{61AD80EA-79F3-4BBA-B80C-0DC8FBF7E20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5" creationId="{18E06A26-4307-4B65-B564-DAD996CB1C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6" creationId="{DBD80658-8F49-431A-A4C3-282D92676CE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7" creationId="{15115399-EF1A-40D3-9B9D-A560A62840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8" creationId="{E989CE15-50AF-461A-A5E7-5D014194870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9" creationId="{F1EDED95-980B-47D7-BD11-B547DB974C6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0" creationId="{9D97BBB9-3AC6-4507-815C-CBDC3C355F8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1" creationId="{C33A5F1D-3A15-4DAC-8CE4-FE304AA21BB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2" creationId="{4525C7B6-3842-477C-889D-E566284427F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3" creationId="{77836B26-7241-4AD7-A96D-051679F7997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4" creationId="{C9487890-B751-4B21-B37F-4B2C247977F3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5" creationId="{43513431-C35E-4E68-B0D1-BB38B3FAEF1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6" creationId="{7091B6DD-6666-4301-88CC-8F14DBAFA89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7" creationId="{4E1E753F-96E3-476C-986E-071D3E6E4F1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8" creationId="{0225569A-E5CB-4630-A2FB-D950A1DF631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9" creationId="{665A307F-1A0D-4BDC-B7AD-82D508443CF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0" creationId="{E1F09F8C-71C1-4636-A9FE-22E6C1FA85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1" creationId="{EF41ADD1-2D09-4AAC-BC84-44E16E9A3FD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2" creationId="{1A1A94BD-CABD-4232-AB6D-9C32264598B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3" creationId="{E6E9676D-7259-44CA-A47E-795B5050E7D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4" creationId="{39CA56A4-F49F-46F7-898A-BCCBE0B6E84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5" creationId="{162BC176-2B91-4668-9FB3-671EF9256B9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6" creationId="{46CAC684-0EAF-427A-B764-0BA3890CE7F4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7" creationId="{E50CBD13-155B-4D1D-9254-885DA7E9AC11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78" creationId="{7B8C1EFB-A6E7-4B16-BB7F-64EF1E61F5A6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9" creationId="{17B6FF6A-D00E-46A4-880C-AD4623B400D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0" creationId="{8294AE9B-C610-49DF-85A6-A7DDEFD511F2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1" creationId="{A81D0777-EBE2-4EF5-A31D-A2AA3C22CEE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2" creationId="{494D62C4-EDD0-46EF-A725-168EC49E25A1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3" creationId="{18639E1F-2455-4795-A962-0863377F074B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4" creationId="{8AE9754B-2813-45A6-88DE-D1AD863EE18E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5" creationId="{3966DD5C-CDBE-4C8E-A979-65638E1E7EF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6" creationId="{AA0197C1-2402-47E9-A13F-41A836DF1C9C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7" creationId="{7F6BD9A8-AF9A-4FAD-A85A-417A9027711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8" creationId="{D79C7351-3600-4054-A1C0-1B94D0148957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9" creationId="{8D627A74-FFBE-4739-BA3B-049890BC3F18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90" creationId="{7073FFB6-43C7-4EE4-AC81-74D16FBA0EB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91" creationId="{F838CE7C-DB79-4F9E-A578-D39538C74C21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2" creationId="{7CC154DD-3F9E-4285-B046-D6D041C826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3" creationId="{8E80FDE5-FE0A-4897-AD1A-7F163BD1C8D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4" creationId="{59882BC5-FCEB-42FF-A617-A2258F60A250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5" creationId="{B92675D3-9A41-41A1-88B8-AB71FECD0676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6" creationId="{0CF1242B-7AD1-41FC-8788-3BF9A5D102D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7" creationId="{69FA0F97-925E-46BB-A56C-EEF0838BE571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8" creationId="{8444AC07-5355-47B3-A30C-70D823CD68D9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9" creationId="{FE71E88D-4CD1-45B3-A9AA-AA222AB58145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0" creationId="{FDF08240-6570-4C54-BCB8-6CA4F0CBD404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1" creationId="{32FA135E-E984-4601-9667-83135431078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2" creationId="{23E94AE2-F382-41E8-8358-5D1DC6A2270C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3" creationId="{8D189238-C797-4337-9903-85F42CEEE957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4" creationId="{88151946-CA06-4FC6-B851-25A110DB568A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5" creationId="{F9C9D919-DF04-4E41-84B0-551C6FE2BAAC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6" creationId="{41F7D5A3-F655-4C94-A494-4C068F546963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107" creationId="{D26EC9E5-2B07-408A-83D1-D85DD36015E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108" creationId="{52CC3C0E-020E-4ABB-B383-78C74EA557C9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9" creationId="{A3FCDF13-6A15-48AF-8E1D-5CFBE0D430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10" creationId="{601B5146-9202-4803-9DC6-695F6A7D3182}"/>
          </ac:spMkLst>
        </pc:spChg>
        <pc:spChg chg="mod ord topLvl">
          <ac:chgData name="Thomas Nield" userId="e7924354f0a44a8c" providerId="LiveId" clId="{C55F76BF-EC3D-424D-B91B-9DC9D2AC4DA2}" dt="2020-08-21T16:16:31.330" v="12207" actId="171"/>
          <ac:spMkLst>
            <pc:docMk/>
            <pc:sldMk cId="4234030370" sldId="545"/>
            <ac:spMk id="113" creationId="{359209A9-FF5E-4E2C-B2F7-201BC2321A62}"/>
          </ac:spMkLst>
        </pc:spChg>
        <pc:spChg chg="del mod topLvl">
          <ac:chgData name="Thomas Nield" userId="e7924354f0a44a8c" providerId="LiveId" clId="{C55F76BF-EC3D-424D-B91B-9DC9D2AC4DA2}" dt="2020-08-21T16:18:22.851" v="12223" actId="478"/>
          <ac:spMkLst>
            <pc:docMk/>
            <pc:sldMk cId="4234030370" sldId="545"/>
            <ac:spMk id="115" creationId="{006DC1C1-D6DF-4177-898A-DF96AFD4C94F}"/>
          </ac:spMkLst>
        </pc:spChg>
        <pc:spChg chg="del mod topLvl">
          <ac:chgData name="Thomas Nield" userId="e7924354f0a44a8c" providerId="LiveId" clId="{C55F76BF-EC3D-424D-B91B-9DC9D2AC4DA2}" dt="2020-08-21T16:17:52.794" v="12219" actId="478"/>
          <ac:spMkLst>
            <pc:docMk/>
            <pc:sldMk cId="4234030370" sldId="545"/>
            <ac:spMk id="117" creationId="{A6915045-B59D-4F1F-A3B4-446BF6AA99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8" creationId="{DA7B442A-4B67-443C-AFF4-8D4B37F0E7F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9" creationId="{CB6E637C-68F2-4817-AE6F-8411F7D33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0" creationId="{18CD0D80-D565-4023-9325-8527F8CB2C6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1" creationId="{A27C6909-6595-431E-982E-51666AA366A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2" creationId="{646A32AC-3DEF-4F04-932D-BA6F9D30E5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3" creationId="{3CC320F5-0B6F-4208-9DEA-F3FC1E42DA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4" creationId="{51D6FACA-49AB-40B4-A398-6ACD7C30439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5" creationId="{BCA166E8-F51F-4B98-B8C8-2EA23982B9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6" creationId="{1F49D762-3C15-4306-BBC6-0CFE8509006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7" creationId="{E2C75E87-C9C0-42D4-B506-C2A2DCD325C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8" creationId="{DE86A865-AB1D-4EE9-AA3E-6AABCEA5C2E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9" creationId="{A7E6B573-3F2B-4AEF-A298-F75EB99D27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0" creationId="{17CA0394-A0FC-4C50-8362-B32DA69264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1" creationId="{088C3E4F-9542-4316-84AF-EB3C91A4E45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2" creationId="{8224AA77-D7EC-4321-8192-BCBC35964F0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3" creationId="{C04C3B0C-163E-4138-85EA-2752BC37C39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4" creationId="{B6E9D669-02C3-4193-A6C4-842AA905624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5" creationId="{7164B61C-2222-4CC1-9DB2-68E373ACDE5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6" creationId="{B21DB6F6-F2EB-4DD3-9AD0-22F0AEBF45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7" creationId="{5CBAEF9A-88C9-41E0-9F9A-123B2CE5E23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8" creationId="{E01E25E2-9395-41D3-B09F-58A134831A7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9" creationId="{3C5923D5-AEBF-47A0-8814-17928063B00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0" creationId="{A84CF6B9-57ED-4443-B484-F1E4F940CAE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1" creationId="{86B34E8C-1BB9-40BF-B823-56DBB7586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2" creationId="{FE0E30CF-B74F-4A77-9BCB-A5127CD2002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3" creationId="{F4E9511B-9B89-4764-BF53-E8D23DD6F3C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4" creationId="{548605F7-1444-4D38-845B-A484DF778DB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5" creationId="{6E8FFE1F-A16B-4001-AA73-62F3972EB5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6" creationId="{434D8CF9-64EC-430C-AC91-CA6CAE3784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7" creationId="{073DD8E0-123B-4093-971B-01C3309007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8" creationId="{BD33CA47-4234-4604-AE10-34D2237D292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9" creationId="{1BDF0244-99AE-4D7D-B1A6-19FB9DDC887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0" creationId="{E33F81C5-6FE7-4644-8124-773F3AC5B60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1" creationId="{29C9EF38-32D1-4F38-86E7-7EC4B692854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2" creationId="{E96E6828-C37F-4427-AEDF-641DB0CD16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3" creationId="{624AA26A-F150-4944-BA42-C647A7F9B98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4" creationId="{C5662B36-3876-477C-BAAD-0F11361D721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5" creationId="{675AAE38-B7FC-4D5C-8DB7-4F8B9DFF7C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6" creationId="{E50006DF-5912-439F-96D1-53E703628C5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7" creationId="{37B8C7B6-C1E1-4FEF-AF21-DC0BBC911C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8" creationId="{FC98DD7B-D5B9-4593-A215-B8A54350B08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9" creationId="{DB0B2DFE-521B-41F8-8F92-688BB594987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0" creationId="{D53D3AEE-3824-4840-8584-2FC45503DF9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1" creationId="{388F3DAF-EA1F-4F39-8B9B-3E3C971EDB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2" creationId="{84A84A98-19A9-4673-BE8C-9AF0B67FA7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3" creationId="{6DE9BCB7-942A-4FB2-A9F7-3BC3FD2A510C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4" creationId="{468CCE22-2A57-43C6-AA91-B59A40391B8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5" creationId="{8BF9C9A9-72EF-4889-980B-C1B3FC793C7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6" creationId="{52A67C0E-4BE6-4F85-91E9-03AFB78556E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7" creationId="{BBC7DFD8-24A5-4EB4-B332-4C9DEC6092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8" creationId="{4A7D0266-A1EA-4AC4-BFA1-264D044088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9" creationId="{C8860BA9-1820-4457-ADFF-9CA0F5D8611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0" creationId="{D2B34198-530F-43D5-B540-F914A599C5B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1" creationId="{68AF9D78-5AE9-44F3-927C-677DB7A2B14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2" creationId="{DB81DF05-024D-4713-AD3B-62302C5AE64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3" creationId="{7BF219F0-0E0F-4C21-BB24-91CCDBD14C4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4" creationId="{CF7D7375-BF76-47AA-999F-3B11B210200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5" creationId="{5E373602-486B-4BCF-B4F6-8D9CC10395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6" creationId="{9B1E4209-6AA5-43E4-A176-A86921E7AAC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7" creationId="{CE1BA701-3768-4231-B1E7-F47BA815DD3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8" creationId="{96D2A723-6973-41D6-B869-4D84778ED72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9" creationId="{3CAA6CFB-E8F2-40EA-BA20-13B8D9F6CC0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0" creationId="{8429EE80-A90E-45CF-BB42-6E70257B72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1" creationId="{7BA96F9F-D2FF-4023-8339-D1CA03E36BC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2" creationId="{A8BDD987-96C3-457D-8E95-48156305933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3" creationId="{5D5FCA5B-2246-4B81-A563-E27B9D443FC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4" creationId="{6707AB42-BA1A-4EB5-8218-3864D7A2B07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5" creationId="{42723052-4432-485F-B3EE-5FC2F32CAC6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6" creationId="{0C431BBA-50F0-48A3-B9C0-B29A401EF9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7" creationId="{44BC3A01-AAB5-4FA2-B60D-21E87A3F498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8" creationId="{DDCC4AF8-7B05-4E44-A049-A492C3E1E1A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9" creationId="{DCFBE4D0-5281-4D56-813A-60F9E5F1BD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0" creationId="{D79F414E-7CC9-4455-AEF3-7F4BF569DEE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1" creationId="{4BEF3365-1417-4D7E-ACCB-0AF045B27AC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2" creationId="{C08C7083-5708-451F-85C3-4819FC84F9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3" creationId="{BEBABC83-CE6F-4A05-B002-F0EDC78E9F8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4" creationId="{286958A9-DC17-4617-A699-0B876798546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5" creationId="{7D0C675D-1B8C-4F07-9905-1705638933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6" creationId="{B31EBEB5-572E-4231-A607-1AA0814AD6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7" creationId="{731809CB-F658-4A76-9A36-5571E91E6D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8" creationId="{F8C31BF1-31E9-4A3C-A293-5F511DF63E9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9" creationId="{B451D0DC-4E68-414C-B4B1-3AED66AE532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0" creationId="{DA26B0AF-401D-43A5-B127-C35BEE567ED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1" creationId="{A4AFDE07-A8D0-4C38-8015-1941E6DD2AA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2" creationId="{EC029961-B6EF-4C4B-84AD-E68F20C07F4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3" creationId="{366DA1D9-11F3-4817-A383-97F2CCEE345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4" creationId="{5278822F-E8FB-4C09-9736-84C5869028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5" creationId="{40B854FF-E4C4-4378-823E-DF39B429F7E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6" creationId="{06E48665-C791-473E-A3BA-535D7F34B6B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7" creationId="{9D9FF523-594E-4CAA-9482-4F428F205CC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8" creationId="{8305A1F3-0122-4994-9743-08E18699C62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9" creationId="{B0F4140A-A1EB-4C6A-80DB-292269FE8C4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0" creationId="{A314951F-82DB-4298-9929-5D2D7FB3F1D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1" creationId="{B2706DDB-729D-462B-A4E7-C6AF3FCBB9A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2" creationId="{0C112784-6FC8-47DA-BFC5-46EDC2E9A24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3" creationId="{A6755E19-9F64-437A-915F-3DDCCB3088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4" creationId="{525C7EB3-BEA8-4586-A3D9-F033FF3B1F7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5" creationId="{044B7A14-59A7-41AA-9533-2D80CE91BF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6" creationId="{665D4201-005C-4AA5-86BD-BFF6A06C2BE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7" creationId="{297025B0-8FA6-47A9-BE54-91A190726B90}"/>
          </ac:spMkLst>
        </pc:spChg>
        <pc:spChg chg="add del mod or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18" creationId="{B106FE56-755A-4545-A67D-01B488563845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1" creationId="{8B35F755-5C98-4D9F-A6FB-FD2D581910A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2" creationId="{DF5C13DF-F095-4387-B93B-8393CAEC1E3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3" creationId="{3C0A815E-E394-4CDA-9503-9F3677FA5002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4" creationId="{3DB8719D-3D83-453A-BD2D-8E1C4C24EB16}"/>
          </ac:spMkLst>
        </pc:spChg>
        <pc:spChg chg="add del mo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29" creationId="{BCC1941B-E406-4D75-A503-157AC8BF52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5" creationId="{771E13D8-1DC5-42CF-863C-251CB299E59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6" creationId="{14383D76-E333-436F-9121-ED3D7F4FF24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7" creationId="{60F95199-1431-48F1-8618-7A06880B164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8" creationId="{0711E579-1200-40FA-96B7-583F5827161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9" creationId="{083AF1E8-2263-453A-9EA2-F0336D7EB50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0" creationId="{24EDFD17-83E3-4D90-B0D5-752518DAB5C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1" creationId="{240A891F-3FFA-40B1-88F9-70C51B978A9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2" creationId="{4CED94BA-2EB5-43FF-B3C6-0BB498ED9AA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3" creationId="{C2A140C4-3E5D-491F-990F-2055899C574A}"/>
          </ac:spMkLst>
        </pc:spChg>
        <pc:spChg chg="mod">
          <ac:chgData name="Thomas Nield" userId="e7924354f0a44a8c" providerId="LiveId" clId="{C55F76BF-EC3D-424D-B91B-9DC9D2AC4DA2}" dt="2020-08-21T18:20:22.055" v="13875" actId="1076"/>
          <ac:spMkLst>
            <pc:docMk/>
            <pc:sldMk cId="4234030370" sldId="545"/>
            <ac:spMk id="244" creationId="{F9CF874C-4F52-45BC-AA0C-87A43F2C3AD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5" creationId="{90C4D36B-00FD-4123-84B7-049B9D977CE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6" creationId="{FF671CE8-A827-4115-85CF-D8100000150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7" creationId="{E45AC3BF-D9F3-439A-BF4B-E56153D69D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8" creationId="{7DEF7C20-C595-48FF-B664-E865DC09C07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9" creationId="{4DC2F605-DE67-44E6-BA4E-53BAD79318F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0" creationId="{E5527217-F9E4-47F1-8C8F-19F33557E13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1" creationId="{2AAEB54F-D607-49FB-B70E-04129E2137F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2" creationId="{4323099F-5405-47BC-9D43-C15D3C0EAFB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3" creationId="{7D0CFB9C-3A74-4D8E-B091-EC7E3E2A9F88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4" creationId="{D075C17A-4EE8-4C2D-8FBA-2696B1546E6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5" creationId="{BC35D060-945D-475E-949C-5815BDE4E6CB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6" creationId="{4AC621D0-57B9-4BFA-A10B-477D929BE702}"/>
          </ac:spMkLst>
        </pc:spChg>
        <pc:spChg chg="mod">
          <ac:chgData name="Thomas Nield" userId="e7924354f0a44a8c" providerId="LiveId" clId="{C55F76BF-EC3D-424D-B91B-9DC9D2AC4DA2}" dt="2020-08-21T18:20:06.066" v="13872" actId="1076"/>
          <ac:spMkLst>
            <pc:docMk/>
            <pc:sldMk cId="4234030370" sldId="545"/>
            <ac:spMk id="257" creationId="{4EE8B1F9-49D3-4B5A-8636-C19A363C397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8" creationId="{A2ED8F97-D7E8-47B5-861F-9F3F1E8771EE}"/>
          </ac:spMkLst>
        </pc:spChg>
        <pc:spChg chg="mod">
          <ac:chgData name="Thomas Nield" userId="e7924354f0a44a8c" providerId="LiveId" clId="{C55F76BF-EC3D-424D-B91B-9DC9D2AC4DA2}" dt="2020-08-21T18:20:37.683" v="13883" actId="1076"/>
          <ac:spMkLst>
            <pc:docMk/>
            <pc:sldMk cId="4234030370" sldId="545"/>
            <ac:spMk id="259" creationId="{13B0BB29-CA03-4F33-9BF1-069166A9716F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0" creationId="{EF38BD9E-367B-406C-B01F-740D23E6FF5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1" creationId="{CDEBEA7E-51B0-4B30-87E9-0DFEE03B7F3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2" creationId="{06861F75-7094-4042-A6C4-C0715D7338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3" creationId="{6401EB41-7291-44F0-A212-7B3CBDC971A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4" creationId="{875D8EEF-8921-4323-8FDD-C84620C42C7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5" creationId="{EAD411B0-8D53-48FC-B412-B2158ABA338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6" creationId="{45E1FF8C-91EF-424B-BD04-58D70608453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7" creationId="{D876339B-4FFE-4806-A10B-75E2442FE29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8" creationId="{D1105E3E-25B1-4C05-8B82-774F9CB40CF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9" creationId="{3FB4C9C5-3448-4A03-81D9-3B9B4224C0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2" creationId="{D8517A5B-F2B0-4A4D-AA6D-72DBFF93E707}"/>
          </ac:spMkLst>
        </pc:spChg>
        <pc:spChg chg="add mod">
          <ac:chgData name="Thomas Nield" userId="e7924354f0a44a8c" providerId="LiveId" clId="{C55F76BF-EC3D-424D-B91B-9DC9D2AC4DA2}" dt="2020-08-21T18:18:53.053" v="13868" actId="1076"/>
          <ac:spMkLst>
            <pc:docMk/>
            <pc:sldMk cId="4234030370" sldId="545"/>
            <ac:spMk id="275" creationId="{AF00B93E-9C92-45C8-BDA7-9D375101518B}"/>
          </ac:spMkLst>
        </pc:spChg>
        <pc:spChg chg="add mod">
          <ac:chgData name="Thomas Nield" userId="e7924354f0a44a8c" providerId="LiveId" clId="{C55F76BF-EC3D-424D-B91B-9DC9D2AC4DA2}" dt="2020-08-21T18:20:42.507" v="13884" actId="1076"/>
          <ac:spMkLst>
            <pc:docMk/>
            <pc:sldMk cId="4234030370" sldId="545"/>
            <ac:spMk id="277" creationId="{653FB501-8DA6-40DB-B2E7-138035485C94}"/>
          </ac:spMkLst>
        </pc:spChg>
        <pc:spChg chg="add del mod">
          <ac:chgData name="Thomas Nield" userId="e7924354f0a44a8c" providerId="LiveId" clId="{C55F76BF-EC3D-424D-B91B-9DC9D2AC4DA2}" dt="2020-08-21T18:09:47.692" v="13564" actId="478"/>
          <ac:spMkLst>
            <pc:docMk/>
            <pc:sldMk cId="4234030370" sldId="545"/>
            <ac:spMk id="285" creationId="{F2426B84-AB17-489C-B3FB-4AC6A03CC0BC}"/>
          </ac:spMkLst>
        </pc:s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4" creationId="{4D3AD299-EBCA-445A-A760-5BD9F155EB76}"/>
          </ac:grpSpMkLst>
        </pc:grpChg>
        <pc:grpChg chg="add del mod">
          <ac:chgData name="Thomas Nield" userId="e7924354f0a44a8c" providerId="LiveId" clId="{C55F76BF-EC3D-424D-B91B-9DC9D2AC4DA2}" dt="2020-08-21T05:06:34.284" v="11378" actId="478"/>
          <ac:grpSpMkLst>
            <pc:docMk/>
            <pc:sldMk cId="4234030370" sldId="545"/>
            <ac:grpSpMk id="4" creationId="{5A8B2ADE-6149-4B7B-961E-1B0B32D7B68A}"/>
          </ac:grpSpMkLst>
        </pc:grpChg>
        <pc:grpChg chg="mod">
          <ac:chgData name="Thomas Nield" userId="e7924354f0a44a8c" providerId="LiveId" clId="{C55F76BF-EC3D-424D-B91B-9DC9D2AC4DA2}" dt="2020-08-21T05:03:51.362" v="11302"/>
          <ac:grpSpMkLst>
            <pc:docMk/>
            <pc:sldMk cId="4234030370" sldId="545"/>
            <ac:grpSpMk id="5" creationId="{69D88BAA-EF48-40B5-9641-1CECCCAB9668}"/>
          </ac:grpSpMkLst>
        </pc:grpChg>
        <pc:grpChg chg="add del mod topLvl">
          <ac:chgData name="Thomas Nield" userId="e7924354f0a44a8c" providerId="LiveId" clId="{C55F76BF-EC3D-424D-B91B-9DC9D2AC4DA2}" dt="2020-08-21T16:14:20.144" v="12153" actId="165"/>
          <ac:grpSpMkLst>
            <pc:docMk/>
            <pc:sldMk cId="4234030370" sldId="545"/>
            <ac:grpSpMk id="5" creationId="{EF092308-AED5-45E1-9474-8F895A8DDB4D}"/>
          </ac:grpSpMkLst>
        </pc:gr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111" creationId="{999423CB-0E03-4BDC-9515-A2CF561C9834}"/>
          </ac:grpSpMkLst>
        </pc:grpChg>
        <pc:grpChg chg="del mod topLvl">
          <ac:chgData name="Thomas Nield" userId="e7924354f0a44a8c" providerId="LiveId" clId="{C55F76BF-EC3D-424D-B91B-9DC9D2AC4DA2}" dt="2020-08-21T16:14:01.022" v="12148" actId="478"/>
          <ac:grpSpMkLst>
            <pc:docMk/>
            <pc:sldMk cId="4234030370" sldId="545"/>
            <ac:grpSpMk id="112" creationId="{AB8909FD-8A19-4E93-9DA1-000DB9469FBB}"/>
          </ac:grpSpMkLst>
        </pc:grpChg>
        <pc:grpChg chg="add del mod">
          <ac:chgData name="Thomas Nield" userId="e7924354f0a44a8c" providerId="LiveId" clId="{C55F76BF-EC3D-424D-B91B-9DC9D2AC4DA2}" dt="2020-08-21T16:46:31.060" v="12976" actId="21"/>
          <ac:grpSpMkLst>
            <pc:docMk/>
            <pc:sldMk cId="4234030370" sldId="545"/>
            <ac:grpSpMk id="225" creationId="{FEBC34DB-5251-4130-86B6-69D07BF4165B}"/>
          </ac:grpSpMkLst>
        </pc:grpChg>
        <pc:grpChg chg="add mod">
          <ac:chgData name="Thomas Nield" userId="e7924354f0a44a8c" providerId="LiveId" clId="{C55F76BF-EC3D-424D-B91B-9DC9D2AC4DA2}" dt="2020-08-21T17:50:42.978" v="13300" actId="164"/>
          <ac:grpSpMkLst>
            <pc:docMk/>
            <pc:sldMk cId="4234030370" sldId="545"/>
            <ac:grpSpMk id="234" creationId="{78847C3F-346C-4EBE-ACF6-9E09B8C9AC3E}"/>
          </ac:grpSpMkLst>
        </pc:grpChg>
        <pc:grpChg chg="add mod">
          <ac:chgData name="Thomas Nield" userId="e7924354f0a44a8c" providerId="LiveId" clId="{C55F76BF-EC3D-424D-B91B-9DC9D2AC4DA2}" dt="2020-08-21T17:50:44.230" v="13302" actId="1076"/>
          <ac:grpSpMkLst>
            <pc:docMk/>
            <pc:sldMk cId="4234030370" sldId="545"/>
            <ac:grpSpMk id="283" creationId="{3100C2D8-379D-4A30-BFD1-55F9F5068324}"/>
          </ac:grpSpMkLst>
        </pc:grpChg>
        <pc:cxnChg chg="del mod topLvl">
          <ac:chgData name="Thomas Nield" userId="e7924354f0a44a8c" providerId="LiveId" clId="{C55F76BF-EC3D-424D-B91B-9DC9D2AC4DA2}" dt="2020-08-21T16:15:39.717" v="12184" actId="478"/>
          <ac:cxnSpMkLst>
            <pc:docMk/>
            <pc:sldMk cId="4234030370" sldId="545"/>
            <ac:cxnSpMk id="7" creationId="{317289F1-9E9B-460A-AA69-8AAE224953A5}"/>
          </ac:cxnSpMkLst>
        </pc:cxnChg>
        <pc:cxnChg chg="add del mod ord topLvl">
          <ac:chgData name="Thomas Nield" userId="e7924354f0a44a8c" providerId="LiveId" clId="{C55F76BF-EC3D-424D-B91B-9DC9D2AC4DA2}" dt="2020-08-21T16:44:43.395" v="12949" actId="14100"/>
          <ac:cxnSpMkLst>
            <pc:docMk/>
            <pc:sldMk cId="4234030370" sldId="545"/>
            <ac:cxnSpMk id="9" creationId="{609FA2CE-BBA0-47AB-8804-2FA466C092E1}"/>
          </ac:cxnSpMkLst>
        </pc:cxnChg>
        <pc:cxnChg chg="mod">
          <ac:chgData name="Thomas Nield" userId="e7924354f0a44a8c" providerId="LiveId" clId="{C55F76BF-EC3D-424D-B91B-9DC9D2AC4DA2}" dt="2020-08-21T05:05:11.298" v="11316" actId="1036"/>
          <ac:cxnSpMkLst>
            <pc:docMk/>
            <pc:sldMk cId="4234030370" sldId="545"/>
            <ac:cxnSpMk id="48" creationId="{C2C57CA8-EEB0-4B07-A6AE-CC01CF26C752}"/>
          </ac:cxnSpMkLst>
        </pc:cxnChg>
        <pc:cxnChg chg="add del mod">
          <ac:chgData name="Thomas Nield" userId="e7924354f0a44a8c" providerId="LiveId" clId="{C55F76BF-EC3D-424D-B91B-9DC9D2AC4DA2}" dt="2020-08-21T05:04:32.814" v="11311" actId="478"/>
          <ac:cxnSpMkLst>
            <pc:docMk/>
            <pc:sldMk cId="4234030370" sldId="545"/>
            <ac:cxnSpMk id="49" creationId="{1D3B4083-75B6-46C9-9BDD-9BF555A8ECDA}"/>
          </ac:cxnSpMkLst>
        </pc:cxnChg>
        <pc:cxnChg chg="del mod topLvl">
          <ac:chgData name="Thomas Nield" userId="e7924354f0a44a8c" providerId="LiveId" clId="{C55F76BF-EC3D-424D-B91B-9DC9D2AC4DA2}" dt="2020-08-21T16:18:26.632" v="12226" actId="478"/>
          <ac:cxnSpMkLst>
            <pc:docMk/>
            <pc:sldMk cId="4234030370" sldId="545"/>
            <ac:cxnSpMk id="114" creationId="{87F110D3-D4A4-4B03-8703-E37205ED5C05}"/>
          </ac:cxnSpMkLst>
        </pc:cxnChg>
        <pc:cxnChg chg="del mod topLvl">
          <ac:chgData name="Thomas Nield" userId="e7924354f0a44a8c" providerId="LiveId" clId="{C55F76BF-EC3D-424D-B91B-9DC9D2AC4DA2}" dt="2020-08-21T16:15:46.165" v="12187" actId="478"/>
          <ac:cxnSpMkLst>
            <pc:docMk/>
            <pc:sldMk cId="4234030370" sldId="545"/>
            <ac:cxnSpMk id="116" creationId="{24F6663A-D947-486A-9497-CC340C521EB8}"/>
          </ac:cxnSpMkLst>
        </pc:cxnChg>
        <pc:cxnChg chg="add mod">
          <ac:chgData name="Thomas Nield" userId="e7924354f0a44a8c" providerId="LiveId" clId="{C55F76BF-EC3D-424D-B91B-9DC9D2AC4DA2}" dt="2020-08-21T16:44:29.662" v="12948" actId="14100"/>
          <ac:cxnSpMkLst>
            <pc:docMk/>
            <pc:sldMk cId="4234030370" sldId="545"/>
            <ac:cxnSpMk id="219" creationId="{38555BAE-CE91-4E11-8E2D-7AF819203A5A}"/>
          </ac:cxnSpMkLst>
        </pc:cxnChg>
        <pc:cxnChg chg="add del mod">
          <ac:chgData name="Thomas Nield" userId="e7924354f0a44a8c" providerId="LiveId" clId="{C55F76BF-EC3D-424D-B91B-9DC9D2AC4DA2}" dt="2020-08-21T16:46:31.060" v="12976" actId="21"/>
          <ac:cxnSpMkLst>
            <pc:docMk/>
            <pc:sldMk cId="4234030370" sldId="545"/>
            <ac:cxnSpMk id="228" creationId="{E35F7EE6-DE75-4E2C-9AF1-D26483B2B4B5}"/>
          </ac:cxnSpMkLst>
        </pc:cxnChg>
        <pc:cxnChg chg="mod">
          <ac:chgData name="Thomas Nield" userId="e7924354f0a44a8c" providerId="LiveId" clId="{C55F76BF-EC3D-424D-B91B-9DC9D2AC4DA2}" dt="2020-08-27T20:00:50.253" v="14247" actId="1038"/>
          <ac:cxnSpMkLst>
            <pc:docMk/>
            <pc:sldMk cId="4234030370" sldId="545"/>
            <ac:cxnSpMk id="273" creationId="{C52BC5DB-421A-4268-95FD-4A32B2390939}"/>
          </ac:cxnSpMkLst>
        </pc:cxnChg>
        <pc:cxnChg chg="mod">
          <ac:chgData name="Thomas Nield" userId="e7924354f0a44a8c" providerId="LiveId" clId="{C55F76BF-EC3D-424D-B91B-9DC9D2AC4DA2}" dt="2020-08-21T16:46:37.804" v="12980"/>
          <ac:cxnSpMkLst>
            <pc:docMk/>
            <pc:sldMk cId="4234030370" sldId="545"/>
            <ac:cxnSpMk id="274" creationId="{AB56CBB0-A997-4823-A4FC-A826A18953C9}"/>
          </ac:cxnSpMkLst>
        </pc:cxnChg>
        <pc:cxnChg chg="add mod">
          <ac:chgData name="Thomas Nield" userId="e7924354f0a44a8c" providerId="LiveId" clId="{C55F76BF-EC3D-424D-B91B-9DC9D2AC4DA2}" dt="2020-08-21T18:20:37.683" v="13883" actId="1076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707501811" sldId="546"/>
        </pc:sldMkLst>
      </pc:sldChg>
      <pc:sldChg chg="new">
        <pc:chgData name="Thomas Nield" userId="e7924354f0a44a8c" providerId="LiveId" clId="{C55F76BF-EC3D-424D-B91B-9DC9D2AC4DA2}" dt="2020-08-21T16:24:52.973" v="12821" actId="680"/>
        <pc:sldMkLst>
          <pc:docMk/>
          <pc:sldMk cId="933745138" sldId="546"/>
        </pc:sldMkLst>
      </pc:sldChg>
      <pc:sldChg chg="addSp delSp modSp add mod">
        <pc:chgData name="Thomas Nield" userId="e7924354f0a44a8c" providerId="LiveId" clId="{C55F76BF-EC3D-424D-B91B-9DC9D2AC4DA2}" dt="2020-08-21T18:35:41.695" v="14245" actId="20577"/>
        <pc:sldMkLst>
          <pc:docMk/>
          <pc:sldMk cId="2195082943" sldId="547"/>
        </pc:sldMkLst>
        <pc:spChg chg="mod">
          <ac:chgData name="Thomas Nield" userId="e7924354f0a44a8c" providerId="LiveId" clId="{C55F76BF-EC3D-424D-B91B-9DC9D2AC4DA2}" dt="2020-08-21T18:35:41.695" v="14245" actId="20577"/>
          <ac:spMkLst>
            <pc:docMk/>
            <pc:sldMk cId="2195082943" sldId="547"/>
            <ac:spMk id="3" creationId="{889B65F6-A36F-45C0-80A6-5076B1182011}"/>
          </ac:spMkLst>
        </pc:spChg>
        <pc:spChg chg="add del mod">
          <ac:chgData name="Thomas Nield" userId="e7924354f0a44a8c" providerId="LiveId" clId="{C55F76BF-EC3D-424D-B91B-9DC9D2AC4DA2}" dt="2020-08-21T18:03:50.830" v="13444" actId="767"/>
          <ac:spMkLst>
            <pc:docMk/>
            <pc:sldMk cId="2195082943" sldId="547"/>
            <ac:spMk id="5" creationId="{E10842F3-E87E-4A7B-B6DB-8C5C59C352BF}"/>
          </ac:spMkLst>
        </pc:spChg>
        <pc:spChg chg="add del mod">
          <ac:chgData name="Thomas Nield" userId="e7924354f0a44a8c" providerId="LiveId" clId="{C55F76BF-EC3D-424D-B91B-9DC9D2AC4DA2}" dt="2020-08-21T18:34:42.910" v="14228" actId="478"/>
          <ac:spMkLst>
            <pc:docMk/>
            <pc:sldMk cId="2195082943" sldId="547"/>
            <ac:spMk id="6" creationId="{49DE7CA9-0178-4115-932B-20E219BFA38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1" creationId="{3D678E4A-B4F1-4C37-8ED2-CACFC4124CB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2" creationId="{1E4ADEAF-7816-4F79-B2BC-16F7505B6E0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3" creationId="{DD11F499-0A2C-455C-A159-AFF685AC13B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4" creationId="{75DF49DC-8026-4CCC-9F28-6390A92DFF2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5" creationId="{C9F5DD38-D201-49EC-874F-54EDEBCD428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6" creationId="{D1389ACB-7674-45CE-BE37-785C01066E0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7" creationId="{F5BD57DC-BE74-4F4D-AA9C-FFA26E4911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8" creationId="{36659336-DA6E-46B2-A95F-CB1B2D64836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9" creationId="{5149DCB7-25F7-4C3F-80EA-2EC8BE1CA0E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0" creationId="{70F13DB7-851E-4159-BB45-64D77F5705D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1" creationId="{7C62EF02-D9AB-4F93-A2CE-EF0D819D059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2" creationId="{89F7B195-1440-49B7-982F-B53E901A2BD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3" creationId="{22FA0ED8-3F45-49F0-ABEE-4D8F35FDCAF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4" creationId="{F430B3A4-A51D-4CCC-BFE0-C1A3259CC7E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5" creationId="{1AE5D38D-8257-4AF7-A058-DAD96DDF7B7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6" creationId="{A0C6444D-1DC9-4664-9F3B-304A7868C0E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7" creationId="{A20806DC-D31D-42A2-AD16-48E7CBF1F63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8" creationId="{8E403EC8-4A89-448C-A13B-A4777D367AE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9" creationId="{2B3DB942-9990-4CE7-8920-CE21109EC87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0" creationId="{C19687A1-7541-4E7E-944F-CD3252BBC74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1" creationId="{D11C7EE1-9669-4D3C-B3EE-8D483600920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2" creationId="{B655F1A8-6D2D-4529-8AB2-7EA1BD03B8B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3" creationId="{9FC616B2-5332-4165-AC17-A7A620D774E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4" creationId="{7BE1E91F-9801-436F-B4A1-C8A9E4CE7E7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5" creationId="{3C9F12E5-6E18-4A51-8C9E-0008858AC69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6" creationId="{21CA8045-86EB-4821-8512-AEC2760FA553}"/>
          </ac:spMkLst>
        </pc:spChg>
        <pc:spChg chg="mod">
          <ac:chgData name="Thomas Nield" userId="e7924354f0a44a8c" providerId="LiveId" clId="{C55F76BF-EC3D-424D-B91B-9DC9D2AC4DA2}" dt="2020-08-21T18:24:41.405" v="14016" actId="1076"/>
          <ac:spMkLst>
            <pc:docMk/>
            <pc:sldMk cId="2195082943" sldId="547"/>
            <ac:spMk id="97" creationId="{51DCF0E7-91B1-46C8-8B83-CFFD1B6EAE81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8" creationId="{85224E74-44C9-40A7-9966-7B896E7773D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9" creationId="{B185D57C-C6F8-44E9-9CA0-CEEB47F3347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0" creationId="{2ACDF5E7-A5EF-4741-8850-0920E0506F6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1" creationId="{6C754124-C1EF-47D5-8ABF-D79FE39ED6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2" creationId="{F5C11D86-9901-4471-AE87-DF0EBB4EC0B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3" creationId="{A19A5C2B-47C9-4F47-93D6-5FA32D565CD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4" creationId="{84CFB3D4-7456-48C7-9F20-8570573B796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5" creationId="{DD4E4F26-6837-4054-997E-372FED7B223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6" creationId="{C1C9350C-5987-428C-8EC8-94D76EF9755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7" creationId="{B4545A92-42F3-402B-943A-0B28876870FF}"/>
          </ac:spMkLst>
        </pc:spChg>
        <pc:spChg chg="mod">
          <ac:chgData name="Thomas Nield" userId="e7924354f0a44a8c" providerId="LiveId" clId="{C55F76BF-EC3D-424D-B91B-9DC9D2AC4DA2}" dt="2020-08-21T17:52:48.611" v="13338" actId="1076"/>
          <ac:spMkLst>
            <pc:docMk/>
            <pc:sldMk cId="2195082943" sldId="547"/>
            <ac:spMk id="108" creationId="{116E859F-492E-49FF-9AE5-0AB48286A259}"/>
          </ac:spMkLst>
        </pc:spChg>
        <pc:spChg chg="add mod">
          <ac:chgData name="Thomas Nield" userId="e7924354f0a44a8c" providerId="LiveId" clId="{C55F76BF-EC3D-424D-B91B-9DC9D2AC4DA2}" dt="2020-08-21T17:52:43.468" v="13337" actId="1076"/>
          <ac:spMkLst>
            <pc:docMk/>
            <pc:sldMk cId="2195082943" sldId="547"/>
            <ac:spMk id="111" creationId="{13A126D6-3691-46BA-B5DB-23BB3C37802D}"/>
          </ac:spMkLst>
        </pc:spChg>
        <pc:spChg chg="add mod">
          <ac:chgData name="Thomas Nield" userId="e7924354f0a44a8c" providerId="LiveId" clId="{C55F76BF-EC3D-424D-B91B-9DC9D2AC4DA2}" dt="2020-08-21T18:24:54.246" v="14019" actId="1076"/>
          <ac:spMkLst>
            <pc:docMk/>
            <pc:sldMk cId="2195082943" sldId="547"/>
            <ac:spMk id="114" creationId="{4F6A305C-DD5C-4089-934D-8689C914368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6" creationId="{1BF2BB5E-088B-473C-BE5E-516188458BC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7" creationId="{C41A30B0-391F-4707-B308-F7359C7A4B7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8" creationId="{5C7DF7D9-3BC3-4E79-AF59-27A941ED765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9" creationId="{C2F6FDF8-B6ED-4ED0-8ED5-BCC78E85AD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0" creationId="{99422A1A-7510-40E4-A71D-65E14F924FE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1" creationId="{A59B4C3B-05C1-4220-B4CA-7CA601B73DB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2" creationId="{EE32BDDD-5FDD-49CF-B1FE-C45D4F410C7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3" creationId="{311A3C18-7B0A-4E5F-BC98-9AEA13988B6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4" creationId="{068C0D14-77A9-4455-BC72-63793421B2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5" creationId="{FF86219C-0844-49A9-AAF3-5525F284094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6" creationId="{64AC91F9-DF26-41F1-9D91-45C5F744BB1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7" creationId="{74F6138E-4EFA-448A-8F32-9829C2485C0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8" creationId="{E8A5211E-A850-44A2-856F-A7E5BBD23B0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9" creationId="{03D54D34-754B-4A67-A32C-19E36A5262C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0" creationId="{5429E929-193A-4D15-A463-43197DBCC39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1" creationId="{BAE3C37D-4F50-4471-BFB2-5ACB3A87A03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2" creationId="{F679044D-4BDD-45B6-AEDB-4414E77DD56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3" creationId="{C52C73BA-AF6A-4DE5-8A83-3C32584ECE6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4" creationId="{92468D18-8F6F-4B21-BD30-3E39EB2D39E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5" creationId="{487A1569-5FC9-4654-B120-E7355C27FC2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6" creationId="{86EC2929-5755-4D4F-9E79-3F1D13362B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7" creationId="{E7A57531-B1E3-419F-9E40-971E9E03B33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8" creationId="{A514E2F8-69E7-4544-957F-9ED145DBD7B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9" creationId="{7D47B2D1-AC90-4E2B-A927-75015EB3B086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0" creationId="{BCA444A1-BEF2-4FC4-80DC-2373762FB0C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1" creationId="{9E77FD20-AF56-4FE1-9781-DED292939D3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2" creationId="{4268DA0F-16C2-424E-BD13-6994FC86052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3" creationId="{732C93DC-1220-41D0-9D8B-C5DBDA2D403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4" creationId="{2330DB17-0228-42B9-92B0-DF07092AB3A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5" creationId="{59E377EC-C963-4491-9857-C2441ABD9D9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6" creationId="{B1274023-1CA1-46B6-9B0E-88513BC7AB0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7" creationId="{2C105518-B7FB-43BF-A951-81F59885E36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8" creationId="{E256ADFF-4FA2-4225-B238-5E09CA86080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9" creationId="{5CC23995-67F4-4823-8285-17916FC4AF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0" creationId="{42AD741C-0127-4DA7-BDD0-CF38D4B5058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1" creationId="{73C4A139-74AB-4C24-BE13-4BA266B8606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2" creationId="{C197BF86-353D-4153-ADCA-9D09F02FDB1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3" creationId="{58A40E94-453A-4509-BB04-6F346CB4E1DA}"/>
          </ac:spMkLst>
        </pc:spChg>
        <pc:spChg chg="mod">
          <ac:chgData name="Thomas Nield" userId="e7924354f0a44a8c" providerId="LiveId" clId="{C55F76BF-EC3D-424D-B91B-9DC9D2AC4DA2}" dt="2020-08-21T17:52:16.754" v="13332" actId="1076"/>
          <ac:spMkLst>
            <pc:docMk/>
            <pc:sldMk cId="2195082943" sldId="547"/>
            <ac:spMk id="158" creationId="{568E3B24-702C-4F31-BEA8-21A1359B60D7}"/>
          </ac:spMkLst>
        </pc:spChg>
        <pc:spChg chg="mod">
          <ac:chgData name="Thomas Nield" userId="e7924354f0a44a8c" providerId="LiveId" clId="{C55F76BF-EC3D-424D-B91B-9DC9D2AC4DA2}" dt="2020-08-21T17:51:48.152" v="13324" actId="1076"/>
          <ac:spMkLst>
            <pc:docMk/>
            <pc:sldMk cId="2195082943" sldId="547"/>
            <ac:spMk id="160" creationId="{C0B0645F-10F7-4171-9DE5-EDF3B4F4C3A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1" creationId="{D1D93A51-1409-4851-B75D-32A59DB8FB52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2" creationId="{6A471105-4BCA-483A-A498-1DE2109DE7B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3" creationId="{ED310C04-E326-4B76-8AEF-3AB43A62D31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4" creationId="{3623F05E-3B1D-4263-BEC6-CE191CEE851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5" creationId="{67394CDE-704F-4593-8CF4-1C7D9A09979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6" creationId="{0F597D48-CEC8-4B7C-82EB-2967BAC1A92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7" creationId="{4FA95C5D-7AF6-43DF-825D-64FABEF3AE6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8" creationId="{D14DCFB6-2AFA-4D74-AAE1-ED11C07DE3A8}"/>
          </ac:spMkLst>
        </pc:spChg>
        <pc:spChg chg="mod">
          <ac:chgData name="Thomas Nield" userId="e7924354f0a44a8c" providerId="LiveId" clId="{C55F76BF-EC3D-424D-B91B-9DC9D2AC4DA2}" dt="2020-08-21T17:50:53.561" v="13309" actId="1076"/>
          <ac:spMkLst>
            <pc:docMk/>
            <pc:sldMk cId="2195082943" sldId="547"/>
            <ac:spMk id="169" creationId="{0DB3FBBE-3438-436A-A049-30B691B5C77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0" creationId="{3CEE1096-6E46-4B3A-8E6D-1FC08928F45F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1" creationId="{3CB33AFB-B99F-4F6C-A8E2-88A36D260543}"/>
          </ac:spMkLst>
        </pc:spChg>
        <pc:spChg chg="mod">
          <ac:chgData name="Thomas Nield" userId="e7924354f0a44a8c" providerId="LiveId" clId="{C55F76BF-EC3D-424D-B91B-9DC9D2AC4DA2}" dt="2020-08-21T17:50:49.566" v="13307" actId="1076"/>
          <ac:spMkLst>
            <pc:docMk/>
            <pc:sldMk cId="2195082943" sldId="547"/>
            <ac:spMk id="172" creationId="{E4490B4F-7BEF-4A19-9777-E63AB40AAD2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3" creationId="{94513227-D6C1-4677-BC65-77B547D3A7D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4" creationId="{36A376A3-34B4-41C0-9AE5-3BB242F020F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5" creationId="{FF6CC427-2C28-41C9-BF3A-CB5AE2E0D2D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6" creationId="{49BF1249-86A9-452E-BD9C-7332DA4AB0B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7" creationId="{1510E0F4-8B7D-4210-8888-CE656D7EBD6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8" creationId="{98B43DD0-1169-49D8-8909-2C127FCC675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9" creationId="{7270711F-0CCD-4DFD-9722-B1D32BDE831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0" creationId="{3969CFA8-14A3-46B2-8885-F7AF0EB9A291}"/>
          </ac:spMkLst>
        </pc:spChg>
        <pc:spChg chg="mod">
          <ac:chgData name="Thomas Nield" userId="e7924354f0a44a8c" providerId="LiveId" clId="{C55F76BF-EC3D-424D-B91B-9DC9D2AC4DA2}" dt="2020-08-21T17:51:53.838" v="13326" actId="1076"/>
          <ac:spMkLst>
            <pc:docMk/>
            <pc:sldMk cId="2195082943" sldId="547"/>
            <ac:spMk id="181" creationId="{BB61FEAA-0398-4CE8-9391-AA14C045200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2" creationId="{531AB5DE-A335-4B40-A862-916FB8821164}"/>
          </ac:spMkLst>
        </pc:spChg>
        <pc:spChg chg="mod">
          <ac:chgData name="Thomas Nield" userId="e7924354f0a44a8c" providerId="LiveId" clId="{C55F76BF-EC3D-424D-B91B-9DC9D2AC4DA2}" dt="2020-08-21T17:51:55.951" v="13328" actId="1076"/>
          <ac:spMkLst>
            <pc:docMk/>
            <pc:sldMk cId="2195082943" sldId="547"/>
            <ac:spMk id="183" creationId="{E2BEE67F-C887-48E4-9DFF-2E59CDF8A321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4" creationId="{4BFEC6FE-B029-4398-83FA-CB0B10251AE0}"/>
          </ac:spMkLst>
        </pc:spChg>
        <pc:spChg chg="mod">
          <ac:chgData name="Thomas Nield" userId="e7924354f0a44a8c" providerId="LiveId" clId="{C55F76BF-EC3D-424D-B91B-9DC9D2AC4DA2}" dt="2020-08-21T17:51:45.150" v="13323" actId="1076"/>
          <ac:spMkLst>
            <pc:docMk/>
            <pc:sldMk cId="2195082943" sldId="547"/>
            <ac:spMk id="185" creationId="{BCF4D06A-A220-4B57-A263-9C11A476AF3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6" creationId="{3B791822-0875-494B-BF16-3905A648B99D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7" creationId="{92EF81CB-4913-4F1B-AA5F-290E5B3ABD2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8" creationId="{5CA00F24-F652-45A0-9A97-7BE598D2CD0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9" creationId="{99F5E6EE-3A91-41D6-9746-CF20A82006FC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0" creationId="{D0933B00-59EA-4674-8F9D-B65D6D4439E5}"/>
          </ac:spMkLst>
        </pc:spChg>
        <pc:spChg chg="mod">
          <ac:chgData name="Thomas Nield" userId="e7924354f0a44a8c" providerId="LiveId" clId="{C55F76BF-EC3D-424D-B91B-9DC9D2AC4DA2}" dt="2020-08-21T17:51:59.732" v="13330" actId="1076"/>
          <ac:spMkLst>
            <pc:docMk/>
            <pc:sldMk cId="2195082943" sldId="547"/>
            <ac:spMk id="191" creationId="{535D2AAD-A64D-41BC-8351-626E19A109E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2" creationId="{210E31BF-F510-41D8-B0CA-157D004F00C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3" creationId="{99542342-A51A-44BE-9B55-FB45E97D7EE0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4" creationId="{84EF7D97-B386-4C3C-8EFD-7B6E4DA12D2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5" creationId="{37064125-22F2-4A33-8CE4-7BF8D474F3C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6" creationId="{305945F7-48E4-4C65-9C87-0C79AC33B55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7" creationId="{814011EB-EBE5-4D37-8C56-2C3A5B059E9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8" creationId="{E2669C18-D2B2-4845-A802-0675C83374BD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3" creationId="{D6672479-57B5-4D57-8667-842327F9502B}"/>
          </ac:spMkLst>
        </pc:spChg>
        <pc:spChg chg="mod">
          <ac:chgData name="Thomas Nield" userId="e7924354f0a44a8c" providerId="LiveId" clId="{C55F76BF-EC3D-424D-B91B-9DC9D2AC4DA2}" dt="2020-08-21T18:24:30.831" v="14014" actId="1076"/>
          <ac:spMkLst>
            <pc:docMk/>
            <pc:sldMk cId="2195082943" sldId="547"/>
            <ac:spMk id="205" creationId="{FA659F27-AD02-4443-B430-80320BCF869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6" creationId="{4FBB036F-2120-42B0-BC43-7FE3050498B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7" creationId="{FB6320A1-16FA-4687-88B6-855D0212EAF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8" creationId="{F350836F-FD40-48CA-98B3-21A8B7B6786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9" creationId="{BFD76B0B-7497-4428-BB5D-320471F6AA5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0" creationId="{12F8D7A5-5550-443C-A79C-A718D7D77B9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1" creationId="{436F1EBA-4119-4C03-8801-461FD743BDD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2" creationId="{A5DD64FF-84A3-442A-AC2E-6EA16F72911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3" creationId="{3DB63D2C-5938-48F3-8475-9419624339A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4" creationId="{82E757ED-B2B3-400C-82E1-2C523958255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5" creationId="{CEDF5E8C-F7A6-4D6D-A95E-A4E0EE2EA3C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6" creationId="{912BEF9E-EF57-4361-9CAD-51311F1BC6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7" creationId="{D111F075-3618-40A9-888F-8C23735AD7CB}"/>
          </ac:spMkLst>
        </pc:spChg>
        <pc:spChg chg="del">
          <ac:chgData name="Thomas Nield" userId="e7924354f0a44a8c" providerId="LiveId" clId="{C55F76BF-EC3D-424D-B91B-9DC9D2AC4DA2}" dt="2020-08-21T16:46:36.216" v="12979" actId="21"/>
          <ac:spMkLst>
            <pc:docMk/>
            <pc:sldMk cId="2195082943" sldId="547"/>
            <ac:spMk id="218" creationId="{B106FE56-755A-4545-A67D-01B48856384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0" creationId="{E9366179-BA03-4133-9BF8-3BDDE456E49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1" creationId="{C273AC1A-8E30-4F2B-A116-5C87B2F2D37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2" creationId="{619BCDDB-AC94-441C-8300-724F6F4B0ED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3" creationId="{8FD31491-1A06-4B9A-B8D2-6BA7D1DEAA3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4" creationId="{AF8E7756-1AEF-4523-B86A-F0AC0E025C5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6" creationId="{02973390-8C4A-4CAF-8207-05B4C64BA80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7" creationId="{C084B4BC-E315-426D-B31D-98F46437FFF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8" creationId="{7DA6F91F-9772-461E-BE30-E6605F86C5DB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9" creationId="{6A2D2D5F-9A17-4AE8-B896-BD217225D7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0" creationId="{BA727B26-70BE-4A4C-8186-B45DF46E6914}"/>
          </ac:spMkLst>
        </pc:spChg>
        <pc:spChg chg="mod">
          <ac:chgData name="Thomas Nield" userId="e7924354f0a44a8c" providerId="LiveId" clId="{C55F76BF-EC3D-424D-B91B-9DC9D2AC4DA2}" dt="2020-08-21T18:24:13.576" v="14011" actId="1076"/>
          <ac:spMkLst>
            <pc:docMk/>
            <pc:sldMk cId="2195082943" sldId="547"/>
            <ac:spMk id="231" creationId="{2DC1DFB1-0DD2-4C20-91E4-B3716047940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2" creationId="{85FC2C12-2AA7-4355-B10A-6CD608C55A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3" creationId="{C632C0BE-C55E-4040-8464-C68A433CE3C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4" creationId="{2F25DAD7-58E2-4340-A543-D0CFE061C3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5" creationId="{D2A8FB5C-3ACC-4F7A-9AA6-276F93B38C5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6" creationId="{C473005E-45F1-403A-9437-9F57FEC13FB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7" creationId="{3A552948-3126-4F23-8A42-0EB9A232ECE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8" creationId="{1D8DD069-A93A-4AC9-9DEB-1C74F10DCD68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9" creationId="{08AD964D-637F-47F8-B8A5-E42D57C8FC8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0" creationId="{133B1D85-BDBF-4F85-93F9-4684172997C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1" creationId="{16911068-DA5E-44D8-A9D7-BBB5BEE0EA1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2" creationId="{1C4BF3BD-9707-46CF-BBB5-57932563AE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3" creationId="{81985E73-E00E-4672-9376-188AB3F87FC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4" creationId="{DA1E66FB-C966-4A6E-8749-EE56C9453E5A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5" creationId="{9BFBE9E1-ECAE-4E68-B1FD-274EAC2A657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6" creationId="{65673974-0B8F-4925-B2E4-AD3D605E7708}"/>
          </ac:spMkLst>
        </pc:spChg>
        <pc:grpChg chg="add mod">
          <ac:chgData name="Thomas Nield" userId="e7924354f0a44a8c" providerId="LiveId" clId="{C55F76BF-EC3D-424D-B91B-9DC9D2AC4DA2}" dt="2020-08-21T17:52:09.509" v="13331" actId="1076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C55F76BF-EC3D-424D-B91B-9DC9D2AC4DA2}" dt="2020-08-21T17:50:37.859" v="13299" actId="164"/>
          <ac:grpSpMkLst>
            <pc:docMk/>
            <pc:sldMk cId="2195082943" sldId="547"/>
            <ac:grpSpMk id="46" creationId="{0842D082-AA05-477D-A025-5874261ABB3D}"/>
          </ac:grpSpMkLst>
        </pc:grpChg>
        <pc:grpChg chg="add del mod">
          <ac:chgData name="Thomas Nield" userId="e7924354f0a44a8c" providerId="LiveId" clId="{C55F76BF-EC3D-424D-B91B-9DC9D2AC4DA2}" dt="2020-08-21T17:50:34.350" v="13298" actId="478"/>
          <ac:grpSpMkLst>
            <pc:docMk/>
            <pc:sldMk cId="2195082943" sldId="547"/>
            <ac:grpSpMk id="115" creationId="{71F987C6-0A3D-4BBD-8959-18AB62999863}"/>
          </ac:grpSpMkLst>
        </pc:grpChg>
        <pc:grpChg chg="add del mod">
          <ac:chgData name="Thomas Nield" userId="e7924354f0a44a8c" providerId="LiveId" clId="{C55F76BF-EC3D-424D-B91B-9DC9D2AC4DA2}" dt="2020-08-21T18:24:01.186" v="14005" actId="478"/>
          <ac:grpSpMkLst>
            <pc:docMk/>
            <pc:sldMk cId="2195082943" sldId="547"/>
            <ac:grpSpMk id="156" creationId="{7D533719-C945-4B38-8597-72FFF65A208A}"/>
          </ac:grpSpMkLst>
        </pc:grpChg>
        <pc:grpChg chg="mod">
          <ac:chgData name="Thomas Nield" userId="e7924354f0a44a8c" providerId="LiveId" clId="{C55F76BF-EC3D-424D-B91B-9DC9D2AC4DA2}" dt="2020-08-21T17:50:45.864" v="13303"/>
          <ac:grpSpMkLst>
            <pc:docMk/>
            <pc:sldMk cId="2195082943" sldId="547"/>
            <ac:grpSpMk id="157" creationId="{EDD166BD-663D-406D-8A81-1FD7DB4A276B}"/>
          </ac:grpSpMkLst>
        </pc:grpChg>
        <pc:grpChg chg="add mod">
          <ac:chgData name="Thomas Nield" userId="e7924354f0a44a8c" providerId="LiveId" clId="{C55F76BF-EC3D-424D-B91B-9DC9D2AC4DA2}" dt="2020-08-21T18:24:17.978" v="14013" actId="14100"/>
          <ac:grpSpMkLst>
            <pc:docMk/>
            <pc:sldMk cId="2195082943" sldId="547"/>
            <ac:grpSpMk id="201" creationId="{6E8A58D6-4920-492B-ADCA-35787A93795C}"/>
          </ac:grpSpMkLst>
        </pc:grpChg>
        <pc:grpChg chg="mod">
          <ac:chgData name="Thomas Nield" userId="e7924354f0a44a8c" providerId="LiveId" clId="{C55F76BF-EC3D-424D-B91B-9DC9D2AC4DA2}" dt="2020-08-21T18:24:01.440" v="14006"/>
          <ac:grpSpMkLst>
            <pc:docMk/>
            <pc:sldMk cId="2195082943" sldId="547"/>
            <ac:grpSpMk id="202" creationId="{A1ED4403-E7CE-453D-B3CA-E2E3858D44AF}"/>
          </ac:grpSpMkLst>
        </pc:grpChg>
        <pc:grpChg chg="del">
          <ac:chgData name="Thomas Nield" userId="e7924354f0a44a8c" providerId="LiveId" clId="{C55F76BF-EC3D-424D-B91B-9DC9D2AC4DA2}" dt="2020-08-21T16:46:36.216" v="12979" actId="21"/>
          <ac:grpSpMkLst>
            <pc:docMk/>
            <pc:sldMk cId="2195082943" sldId="547"/>
            <ac:grpSpMk id="225" creationId="{FEBC34DB-5251-4130-86B6-69D07BF4165B}"/>
          </ac:grpSpMkLst>
        </pc:grp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09" creationId="{4299448E-158F-4EBB-8810-EC81D9AA695A}"/>
          </ac:cxnSpMkLst>
        </pc:cxn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10" creationId="{7C67CA91-6546-47E6-8981-8A9CFC8A2B99}"/>
          </ac:cxnSpMkLst>
        </pc:cxnChg>
        <pc:cxnChg chg="add mod">
          <ac:chgData name="Thomas Nield" userId="e7924354f0a44a8c" providerId="LiveId" clId="{C55F76BF-EC3D-424D-B91B-9DC9D2AC4DA2}" dt="2020-08-21T18:24:50.598" v="14018" actId="14100"/>
          <ac:cxnSpMkLst>
            <pc:docMk/>
            <pc:sldMk cId="2195082943" sldId="547"/>
            <ac:cxnSpMk id="112" creationId="{72B133C1-3D11-4175-A257-EDB5322F1D46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4" creationId="{68661800-EEF0-4257-9C71-FF16E6BA61EA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5" creationId="{ADAAC41E-EF70-4F94-8D54-A4D263FF82D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59" creationId="{43FB9490-784F-437B-A629-6E14BC71F9B6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99" creationId="{13DD0254-24AB-483B-8AE2-F1E3B65F0B2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200" creationId="{2D2ACDBB-E260-4A16-97A7-65A408ECC9EF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04" creationId="{720C576C-4FCF-4ABE-80EC-7563BCAEA481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7" creationId="{258E3184-7305-44C8-9F1A-3DD3C81ECA4E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8" creationId="{BF022758-08C1-43F5-9A94-35217588D42E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940533437" sldId="548"/>
        </pc:sldMkLst>
      </pc:sldChg>
      <pc:sldChg chg="modSp add del mod">
        <pc:chgData name="Thomas Nield" userId="e7924354f0a44a8c" providerId="LiveId" clId="{C55F76BF-EC3D-424D-B91B-9DC9D2AC4DA2}" dt="2020-08-21T18:28:39.716" v="14182" actId="2696"/>
        <pc:sldMkLst>
          <pc:docMk/>
          <pc:sldMk cId="1730784268" sldId="548"/>
        </pc:sldMkLst>
        <pc:spChg chg="mod">
          <ac:chgData name="Thomas Nield" userId="e7924354f0a44a8c" providerId="LiveId" clId="{C55F76BF-EC3D-424D-B91B-9DC9D2AC4DA2}" dt="2020-08-21T18:13:20.292" v="13630" actId="20577"/>
          <ac:spMkLst>
            <pc:docMk/>
            <pc:sldMk cId="1730784268" sldId="548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15:02.703" v="13707" actId="20577"/>
          <ac:spMkLst>
            <pc:docMk/>
            <pc:sldMk cId="1730784268" sldId="548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18:14:39.169" v="13704"/>
          <ac:spMkLst>
            <pc:docMk/>
            <pc:sldMk cId="1730784268" sldId="548"/>
            <ac:spMk id="6" creationId="{49DE7CA9-0178-4115-932B-20E219BFA38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951051719" sldId="55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45601963" sldId="55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0266170" sldId="55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7206354" sldId="55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857084113" sldId="55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748668726" sldId="55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777088443" sldId="55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23578966" sldId="55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643813914" sldId="558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4011716503" sldId="56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3962084" sldId="5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93326359" sldId="5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8871168" sldId="5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54999558" sldId="5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0197776" sldId="5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53988126" sldId="5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58551881" sldId="5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95557042" sldId="5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545743" sldId="5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21783759" sldId="5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0778202" sldId="5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4412327" sldId="5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750753591" sldId="5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9165791" sldId="57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87454901" sldId="57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36335541" sldId="57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4432144" sldId="57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1377317" sldId="58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26647482" sldId="58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59959344" sldId="5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28233777" sldId="58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77337346" sldId="58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32284840" sldId="5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4454039" sldId="58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49068235" sldId="58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19592627" sldId="59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49521563" sldId="59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17973145" sldId="5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2697516" sldId="5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15766770" sldId="5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31731388" sldId="59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959730674" sldId="59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574811979" sldId="59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64563972" sldId="59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32582110" sldId="60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10688745" sldId="60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521388219" sldId="60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725040786" sldId="60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78516900" sldId="60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28496230" sldId="60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93857124" sldId="6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020607362" sldId="6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21393553" sldId="6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777761509" sldId="6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75054817" sldId="6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92432599" sldId="6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4806642" sldId="6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61796720" sldId="6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42296108" sldId="6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66672917" sldId="6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39929280" sldId="61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78152075" sldId="61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9816026" sldId="62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19355394" sldId="6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0661529" sldId="6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22944587" sldId="623"/>
        </pc:sldMkLst>
      </pc:sldChg>
      <pc:sldMasterChg chg="delSldLayout">
        <pc:chgData name="Thomas Nield" userId="e7924354f0a44a8c" providerId="LiveId" clId="{C55F76BF-EC3D-424D-B91B-9DC9D2AC4DA2}" dt="2020-08-20T19:52:27.880" v="1" actId="47"/>
        <pc:sldMasterMkLst>
          <pc:docMk/>
          <pc:sldMasterMk cId="946754946" sldId="2147483660"/>
        </pc:sldMasterMkLst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68115111" sldId="2147483664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02873256" sldId="2147483665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225917419" sldId="2147483666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1123296138" sldId="2147483667"/>
          </pc:sldLayoutMkLst>
        </pc:sldLayoutChg>
      </pc:sldMasterChg>
    </pc:docChg>
  </pc:docChgLst>
  <pc:docChgLst>
    <pc:chgData name="Thomas Nield" userId="e7924354f0a44a8c" providerId="LiveId" clId="{9E8967F4-31B5-4C25-94AC-C7FB766C2F27}"/>
    <pc:docChg chg="undo custSel addSld delSld modSld">
      <pc:chgData name="Thomas Nield" userId="e7924354f0a44a8c" providerId="LiveId" clId="{9E8967F4-31B5-4C25-94AC-C7FB766C2F27}" dt="2020-12-02T22:38:36.179" v="6994" actId="20577"/>
      <pc:docMkLst>
        <pc:docMk/>
      </pc:docMkLst>
      <pc:sldChg chg="del">
        <pc:chgData name="Thomas Nield" userId="e7924354f0a44a8c" providerId="LiveId" clId="{9E8967F4-31B5-4C25-94AC-C7FB766C2F27}" dt="2020-11-11T20:20:21.994" v="25" actId="2696"/>
        <pc:sldMkLst>
          <pc:docMk/>
          <pc:sldMk cId="3545694000" sldId="491"/>
        </pc:sldMkLst>
      </pc:sldChg>
      <pc:sldChg chg="modSp mod">
        <pc:chgData name="Thomas Nield" userId="e7924354f0a44a8c" providerId="LiveId" clId="{9E8967F4-31B5-4C25-94AC-C7FB766C2F27}" dt="2020-11-11T20:21:00.964" v="172" actId="20577"/>
        <pc:sldMkLst>
          <pc:docMk/>
          <pc:sldMk cId="2027450184" sldId="527"/>
        </pc:sldMkLst>
        <pc:spChg chg="mod">
          <ac:chgData name="Thomas Nield" userId="e7924354f0a44a8c" providerId="LiveId" clId="{9E8967F4-31B5-4C25-94AC-C7FB766C2F27}" dt="2020-11-11T20:21:00.964" v="172" actId="20577"/>
          <ac:spMkLst>
            <pc:docMk/>
            <pc:sldMk cId="2027450184" sldId="527"/>
            <ac:spMk id="3" creationId="{4F2A61CF-C28D-49A2-B9C4-575A9CF1ECD2}"/>
          </ac:spMkLst>
        </pc:spChg>
      </pc:sldChg>
      <pc:sldChg chg="modSp mod">
        <pc:chgData name="Thomas Nield" userId="e7924354f0a44a8c" providerId="LiveId" clId="{9E8967F4-31B5-4C25-94AC-C7FB766C2F27}" dt="2020-11-17T19:01:17.636" v="1054" actId="27636"/>
        <pc:sldMkLst>
          <pc:docMk/>
          <pc:sldMk cId="313001764" sldId="532"/>
        </pc:sldMkLst>
        <pc:spChg chg="mod">
          <ac:chgData name="Thomas Nield" userId="e7924354f0a44a8c" providerId="LiveId" clId="{9E8967F4-31B5-4C25-94AC-C7FB766C2F27}" dt="2020-11-17T19:01:17.636" v="1054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9E8967F4-31B5-4C25-94AC-C7FB766C2F27}" dt="2020-11-17T19:01:17.872" v="1055" actId="27636"/>
        <pc:sldMkLst>
          <pc:docMk/>
          <pc:sldMk cId="2290430295" sldId="533"/>
        </pc:sldMkLst>
        <pc:spChg chg="mod">
          <ac:chgData name="Thomas Nield" userId="e7924354f0a44a8c" providerId="LiveId" clId="{9E8967F4-31B5-4C25-94AC-C7FB766C2F27}" dt="2020-11-17T19:01:17.872" v="1055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9E8967F4-31B5-4C25-94AC-C7FB766C2F27}" dt="2020-11-17T19:01:17.983" v="1056" actId="27636"/>
        <pc:sldMkLst>
          <pc:docMk/>
          <pc:sldMk cId="1765743911" sldId="536"/>
        </pc:sldMkLst>
        <pc:spChg chg="mod">
          <ac:chgData name="Thomas Nield" userId="e7924354f0a44a8c" providerId="LiveId" clId="{9E8967F4-31B5-4C25-94AC-C7FB766C2F27}" dt="2020-11-17T19:01:17.983" v="1056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9E8967F4-31B5-4C25-94AC-C7FB766C2F27}" dt="2020-11-17T01:53:13.214" v="175" actId="14100"/>
        <pc:sldMkLst>
          <pc:docMk/>
          <pc:sldMk cId="647516243" sldId="537"/>
        </pc:sldMkLst>
        <pc:cxnChg chg="mod">
          <ac:chgData name="Thomas Nield" userId="e7924354f0a44a8c" providerId="LiveId" clId="{9E8967F4-31B5-4C25-94AC-C7FB766C2F27}" dt="2020-11-17T01:52:59.307" v="173" actId="14100"/>
          <ac:cxnSpMkLst>
            <pc:docMk/>
            <pc:sldMk cId="647516243" sldId="537"/>
            <ac:cxnSpMk id="50" creationId="{D91358F5-5BFC-46D0-BF0C-ED8B88BB1EF9}"/>
          </ac:cxnSpMkLst>
        </pc:cxnChg>
        <pc:cxnChg chg="mod">
          <ac:chgData name="Thomas Nield" userId="e7924354f0a44a8c" providerId="LiveId" clId="{9E8967F4-31B5-4C25-94AC-C7FB766C2F27}" dt="2020-11-17T01:53:13.214" v="175" actId="14100"/>
          <ac:cxnSpMkLst>
            <pc:docMk/>
            <pc:sldMk cId="647516243" sldId="537"/>
            <ac:cxnSpMk id="118" creationId="{5250EAEA-31FB-47A9-B14A-BA22EB44A5C5}"/>
          </ac:cxnSpMkLst>
        </pc:cxnChg>
      </pc:sldChg>
      <pc:sldChg chg="modSp mod">
        <pc:chgData name="Thomas Nield" userId="e7924354f0a44a8c" providerId="LiveId" clId="{9E8967F4-31B5-4C25-94AC-C7FB766C2F27}" dt="2020-11-11T00:47:56.299" v="1" actId="27636"/>
        <pc:sldMkLst>
          <pc:docMk/>
          <pc:sldMk cId="4234030370" sldId="545"/>
        </pc:sldMkLst>
        <pc:spChg chg="mod">
          <ac:chgData name="Thomas Nield" userId="e7924354f0a44a8c" providerId="LiveId" clId="{9E8967F4-31B5-4C25-94AC-C7FB766C2F27}" dt="2020-11-11T00:47:56.299" v="1" actId="27636"/>
          <ac:spMkLst>
            <pc:docMk/>
            <pc:sldMk cId="4234030370" sldId="545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01:59:06.658" v="177" actId="14100"/>
        <pc:sldMkLst>
          <pc:docMk/>
          <pc:sldMk cId="2380280958" sldId="548"/>
        </pc:sldMkLst>
        <pc:cxnChg chg="mod">
          <ac:chgData name="Thomas Nield" userId="e7924354f0a44a8c" providerId="LiveId" clId="{9E8967F4-31B5-4C25-94AC-C7FB766C2F27}" dt="2020-11-17T01:58:57.961" v="176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mod">
          <ac:chgData name="Thomas Nield" userId="e7924354f0a44a8c" providerId="LiveId" clId="{9E8967F4-31B5-4C25-94AC-C7FB766C2F27}" dt="2020-11-17T01:59:06.658" v="177" actId="14100"/>
          <ac:cxnSpMkLst>
            <pc:docMk/>
            <pc:sldMk cId="2380280958" sldId="548"/>
            <ac:cxnSpMk id="451" creationId="{8306A455-00CB-45A5-9B9B-D06305BEE433}"/>
          </ac:cxnSpMkLst>
        </pc:cxnChg>
      </pc:sldChg>
      <pc:sldChg chg="modSp mod">
        <pc:chgData name="Thomas Nield" userId="e7924354f0a44a8c" providerId="LiveId" clId="{9E8967F4-31B5-4C25-94AC-C7FB766C2F27}" dt="2020-11-17T19:01:19.087" v="1058" actId="27636"/>
        <pc:sldMkLst>
          <pc:docMk/>
          <pc:sldMk cId="3133033514" sldId="552"/>
        </pc:sldMkLst>
        <pc:spChg chg="mod">
          <ac:chgData name="Thomas Nield" userId="e7924354f0a44a8c" providerId="LiveId" clId="{9E8967F4-31B5-4C25-94AC-C7FB766C2F27}" dt="2020-11-17T19:01:19.087" v="1058" actId="27636"/>
          <ac:spMkLst>
            <pc:docMk/>
            <pc:sldMk cId="3133033514" sldId="552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19:01:18.830" v="1057" actId="27636"/>
        <pc:sldMkLst>
          <pc:docMk/>
          <pc:sldMk cId="450298527" sldId="553"/>
        </pc:sldMkLst>
        <pc:spChg chg="mod">
          <ac:chgData name="Thomas Nield" userId="e7924354f0a44a8c" providerId="LiveId" clId="{9E8967F4-31B5-4C25-94AC-C7FB766C2F27}" dt="2020-11-17T19:01:18.830" v="1057" actId="27636"/>
          <ac:spMkLst>
            <pc:docMk/>
            <pc:sldMk cId="450298527" sldId="553"/>
            <ac:spMk id="3" creationId="{889B65F6-A36F-45C0-80A6-5076B1182011}"/>
          </ac:spMkLst>
        </pc:spChg>
      </pc:sldChg>
      <pc:sldChg chg="modSp">
        <pc:chgData name="Thomas Nield" userId="e7924354f0a44a8c" providerId="LiveId" clId="{9E8967F4-31B5-4C25-94AC-C7FB766C2F27}" dt="2020-11-17T02:16:35.201" v="263"/>
        <pc:sldMkLst>
          <pc:docMk/>
          <pc:sldMk cId="1397977462" sldId="554"/>
        </pc:sldMkLst>
        <pc:spChg chg="mod">
          <ac:chgData name="Thomas Nield" userId="e7924354f0a44a8c" providerId="LiveId" clId="{9E8967F4-31B5-4C25-94AC-C7FB766C2F27}" dt="2020-11-17T02:16:35.201" v="263"/>
          <ac:spMkLst>
            <pc:docMk/>
            <pc:sldMk cId="1397977462" sldId="554"/>
            <ac:spMk id="2" creationId="{5229E488-143F-47E3-A3A4-03347230BDC0}"/>
          </ac:spMkLst>
        </pc:spChg>
      </pc:sldChg>
      <pc:sldChg chg="delSp modSp mod">
        <pc:chgData name="Thomas Nield" userId="e7924354f0a44a8c" providerId="LiveId" clId="{9E8967F4-31B5-4C25-94AC-C7FB766C2F27}" dt="2020-11-17T02:16:29.337" v="262" actId="20577"/>
        <pc:sldMkLst>
          <pc:docMk/>
          <pc:sldMk cId="3291640707" sldId="555"/>
        </pc:sldMkLst>
        <pc:spChg chg="mod">
          <ac:chgData name="Thomas Nield" userId="e7924354f0a44a8c" providerId="LiveId" clId="{9E8967F4-31B5-4C25-94AC-C7FB766C2F27}" dt="2020-11-17T02:16:29.337" v="262" actId="20577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9E8967F4-31B5-4C25-94AC-C7FB766C2F27}" dt="2020-11-17T02:14:55.793" v="220" actId="27636"/>
          <ac:spMkLst>
            <pc:docMk/>
            <pc:sldMk cId="3291640707" sldId="555"/>
            <ac:spMk id="3" creationId="{889B65F6-A36F-45C0-80A6-5076B1182011}"/>
          </ac:spMkLst>
        </pc:spChg>
        <pc:grpChg chg="del">
          <ac:chgData name="Thomas Nield" userId="e7924354f0a44a8c" providerId="LiveId" clId="{9E8967F4-31B5-4C25-94AC-C7FB766C2F27}" dt="2020-11-17T02:14:51.345" v="218" actId="478"/>
          <ac:grpSpMkLst>
            <pc:docMk/>
            <pc:sldMk cId="3291640707" sldId="555"/>
            <ac:grpSpMk id="4" creationId="{E88C4ED8-E1A0-4028-8C58-4969E074BB53}"/>
          </ac:grpSpMkLst>
        </pc:grpChg>
      </pc:sldChg>
      <pc:sldChg chg="modSp mod">
        <pc:chgData name="Thomas Nield" userId="e7924354f0a44a8c" providerId="LiveId" clId="{9E8967F4-31B5-4C25-94AC-C7FB766C2F27}" dt="2020-11-17T19:01:19.591" v="1059" actId="27636"/>
        <pc:sldMkLst>
          <pc:docMk/>
          <pc:sldMk cId="833218544" sldId="556"/>
        </pc:sldMkLst>
        <pc:spChg chg="mod">
          <ac:chgData name="Thomas Nield" userId="e7924354f0a44a8c" providerId="LiveId" clId="{9E8967F4-31B5-4C25-94AC-C7FB766C2F27}" dt="2020-11-17T19:01:19.591" v="1059" actId="27636"/>
          <ac:spMkLst>
            <pc:docMk/>
            <pc:sldMk cId="833218544" sldId="556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1T00:48:50.123" v="16" actId="1076"/>
        <pc:sldMkLst>
          <pc:docMk/>
          <pc:sldMk cId="1656384162" sldId="557"/>
        </pc:sldMkLst>
        <pc:spChg chg="mod">
          <ac:chgData name="Thomas Nield" userId="e7924354f0a44a8c" providerId="LiveId" clId="{9E8967F4-31B5-4C25-94AC-C7FB766C2F27}" dt="2020-11-11T00:48:50.123" v="16" actId="1076"/>
          <ac:spMkLst>
            <pc:docMk/>
            <pc:sldMk cId="1656384162" sldId="557"/>
            <ac:spMk id="3" creationId="{1FD80EDA-AFD4-462E-90CF-4A71BB06BC73}"/>
          </ac:spMkLst>
        </pc:spChg>
      </pc:sldChg>
      <pc:sldChg chg="modSp mod">
        <pc:chgData name="Thomas Nield" userId="e7924354f0a44a8c" providerId="LiveId" clId="{9E8967F4-31B5-4C25-94AC-C7FB766C2F27}" dt="2020-11-17T02:18:12.524" v="279" actId="20577"/>
        <pc:sldMkLst>
          <pc:docMk/>
          <pc:sldMk cId="967631917" sldId="558"/>
        </pc:sldMkLst>
        <pc:spChg chg="mod">
          <ac:chgData name="Thomas Nield" userId="e7924354f0a44a8c" providerId="LiveId" clId="{9E8967F4-31B5-4C25-94AC-C7FB766C2F27}" dt="2020-11-17T02:17:26.839" v="277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9E8967F4-31B5-4C25-94AC-C7FB766C2F27}" dt="2020-11-17T02:18:12.524" v="279" actId="20577"/>
          <ac:spMkLst>
            <pc:docMk/>
            <pc:sldMk cId="967631917" sldId="558"/>
            <ac:spMk id="3" creationId="{48B1D9A0-3933-49DD-875C-D8BC33BD85BF}"/>
          </ac:spMkLst>
        </pc:spChg>
      </pc:sldChg>
      <pc:sldChg chg="addSp delSp modSp mod">
        <pc:chgData name="Thomas Nield" userId="e7924354f0a44a8c" providerId="LiveId" clId="{9E8967F4-31B5-4C25-94AC-C7FB766C2F27}" dt="2020-11-17T02:36:25.404" v="292" actId="403"/>
        <pc:sldMkLst>
          <pc:docMk/>
          <pc:sldMk cId="2168063785" sldId="569"/>
        </pc:sldMkLst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" creationId="{1AD74B0A-D3E8-4532-AF28-8BEBE1CB92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" creationId="{AF090A8E-8002-4741-B121-0585692F2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" creationId="{926C10D4-2D4C-4607-A7A9-95FBC7166A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1" creationId="{CBA63C69-54DE-42E1-A81F-1C0E41A34AE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2" creationId="{E81BAB53-2F51-41F1-BB35-3F857EA9E37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3" creationId="{C58455C6-0534-471C-966E-25BE28E42B2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4" creationId="{8FCA7210-5CF7-4A16-8FDB-FDCE6A11174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5" creationId="{1581408E-B9E6-46EB-970F-4D70C8498A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7" creationId="{FD75AB89-2488-4806-A04D-42EDF23BBE6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8" creationId="{0FFC2870-B389-4836-A9B7-C3F68EB37BF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9" creationId="{B55D4427-8E9A-4930-B84A-F1BF3D64FC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0" creationId="{F2E56CB9-699A-4618-A481-7397E4EAC8F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1" creationId="{FEC5DCDD-4D75-4AC0-B8D8-0FE5BE406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2" creationId="{67F53D19-4825-440F-A364-6CDCED62EF5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3" creationId="{5FBCFFAC-7427-41A4-94D5-C82AF9322F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4" creationId="{777925C5-128F-45AD-88F5-972F4DA6FE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5" creationId="{35058FC6-0EF0-41C4-9B74-D6B90468B80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6" creationId="{E0DACA19-3EE4-4097-BDA2-AA6E1072D96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7" creationId="{98DE166B-B5C7-4790-B6D1-6E535D87F88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8" creationId="{70A2B7E5-4C42-474A-87B7-12D82AE318B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9" creationId="{98A08511-742B-46AD-817E-854E005BD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0" creationId="{D8F6BABD-E06A-468F-8D73-64C3539A12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1" creationId="{3548267C-ECB2-41CD-84C7-1A49AE22E09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2" creationId="{B52FCA63-6F30-46ED-8144-7084DD5BCB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3" creationId="{CF9CB7D1-4C35-4574-9C2C-73D8B49796C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4" creationId="{3576276A-E0E1-4C4E-8AA5-00A2A86ECB2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5" creationId="{7DF7EA19-EF07-4E52-ABEE-342E6EF640A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6" creationId="{B3B442EE-6E10-4F38-B0BE-E24571B2F8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7" creationId="{5190E0CC-57A8-40F3-95A9-18EE62A6F4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8" creationId="{4D6278AF-8318-491E-AB1B-DE7757CA342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9" creationId="{0F4E5D3B-03D8-4B44-AE64-CA7E4708C1D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0" creationId="{EA24B92F-97F5-40EE-BD66-9779C39E7A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1" creationId="{E78ACD9C-75FF-4667-973E-96D28E9F586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2" creationId="{AF81A35B-43D7-4104-BB0A-D801BC1D4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3" creationId="{DDF1FF15-8257-4007-AF39-B3BFD28F396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4" creationId="{758CA21F-DDC8-46FE-9426-999ED94E94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5" creationId="{6C1FBF21-92D9-47C9-ACC7-B26EC78D23A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6" creationId="{D8D12FE8-2DD1-4029-A301-AA500D7BE50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7" creationId="{1CE90DDB-C833-4F6F-8179-7D2F35A6EE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8" creationId="{A1D65BD4-0074-4E4F-B850-A1C4C7F3E0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9" creationId="{0323FBC1-2045-46D0-9C6E-631B3C01471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0" creationId="{034391DF-B9C7-4C71-A995-F439EC39ED3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1" creationId="{18C08D47-F3CC-40F3-9F94-BCB53F83131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2" creationId="{CA63C42D-F2D1-4233-A108-B49C742AD4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3" creationId="{F72863D9-9733-40CD-AA25-BC4914A0FF9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4" creationId="{89F00310-FDC6-4986-AE33-C2BAD314E02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5" creationId="{F21FC7C9-F36C-4CC8-93B9-3F3984CB7A5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6" creationId="{0EE1A492-8F63-4D1B-A02D-1E77E4906D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7" creationId="{110FA053-CA6C-4107-A299-7E92173533E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8" creationId="{CA662172-0C6D-49B1-9BAC-8539B26F7A7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9" creationId="{3FDC0730-DAC7-44EF-8F24-2BA630533DD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0" creationId="{43019BDA-5701-44F2-92D5-F8B02A6CDF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1" creationId="{E92A687F-6B9D-4BFF-BAD0-1079ECEC59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2" creationId="{CFE8E2F6-3D8F-4660-9B1A-8542D4D3CE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3" creationId="{A062F784-75E4-449F-8466-932107B7AD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4" creationId="{1B2B6AEB-A661-488B-84E2-EE63DB74540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5" creationId="{03FCE314-586E-49F3-8638-C741DCF7701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6" creationId="{B1E9567D-D4C8-4866-8EF6-AE6C08BF9A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7" creationId="{9E511A17-993F-4021-9518-3A963A3193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8" creationId="{049F4CBE-95DF-472E-803E-B073C042EAE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9" creationId="{C13BF7EF-CD60-4EE8-A34D-86960F55F85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0" creationId="{3EF6D0A9-6723-4E63-B7C4-E0C91DB67A5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1" creationId="{B88F50A3-7BE4-4C45-981D-1967A2AC79D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2" creationId="{BCA27FEC-89C6-48DD-BDE7-0310565DCE4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3" creationId="{A8011431-7830-4928-9416-178653C213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4" creationId="{22C34242-7FF7-4725-8024-3342345AFDD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5" creationId="{F3B363C6-45E9-4649-9A57-51C55AEBB4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6" creationId="{7F89DAE6-F44A-4D18-8D11-2204BFFADFB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7" creationId="{6D947AE3-8433-471B-AD3F-A4918F226B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8" creationId="{AFCCF165-C618-45E0-AEE7-4528B2FCE7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9" creationId="{A853557D-4238-484A-8B5C-ECCF06E857E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0" creationId="{8063F7E7-887F-426D-80BA-FFA15C7A81A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1" creationId="{5267AF08-B610-4599-8B09-19DFD24C16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2" creationId="{4724DC4A-2103-4D81-A59A-CD5E489AA44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3" creationId="{821C0EC7-D791-413E-AF8F-260D18A8757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4" creationId="{31146B2B-3B65-4311-9DDE-AFB71A7E4E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5" creationId="{25A3EB16-6D5B-4DAB-A3E6-AD3B81917A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6" creationId="{3C43EBC5-5A40-414C-85A9-E1FE7146FF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7" creationId="{4C66E4D8-83CE-4292-B5D6-7A640E7381E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8" creationId="{A908600A-C840-4327-AA8D-B9C3297B1F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9" creationId="{B2676AAA-DB73-41BE-A4F9-BD90F8F1E1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0" creationId="{A55ECF34-D40D-436D-9B48-4A5FAC67D73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1" creationId="{91E2DCCC-59C6-4401-9872-1A43F487F2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2" creationId="{8393DED5-0686-4651-AC6B-E92B0E6AE2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3" creationId="{B8F41E7D-63F0-4DF9-B617-2A42F8C310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4" creationId="{D967D2F4-2F37-4358-B506-7662A6CA52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5" creationId="{AB46D4AC-1B9F-42DD-836B-DAC22FA27E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6" creationId="{4D81796C-C12F-4AD8-A338-5663CD407AB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7" creationId="{CEDC82C7-2E06-4A17-80E8-4E8673F319A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8" creationId="{C44E920E-E73A-4D8B-8A7A-D91F2FB9054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9" creationId="{03CDECE6-1690-442E-A0A7-4706FB7569C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0" creationId="{2B5FE9AB-C88D-4D62-88B8-1809C40A3C1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1" creationId="{998CD748-986D-4417-AD54-FFF1C810CBE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2" creationId="{DA808C9B-8E31-4F29-908A-B8D4E9D063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3" creationId="{3366521A-C96A-4C15-802F-02FA6D9F096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4" creationId="{060D962C-E195-4376-9B78-5CC1714775A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5" creationId="{6EFA1030-768F-49C6-A844-487B63D45C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6" creationId="{399C78DB-9B3C-4CC3-9754-88B6418C7C1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7" creationId="{8B25A4AD-8CBC-43DF-BBF5-073F7442B51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8" creationId="{25417F0D-C28E-4529-B6EB-44299EC226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9" creationId="{9FA58614-3803-4385-B8EA-24DE3F5CF427}"/>
          </ac:spMkLst>
        </pc:spChg>
        <pc:spChg chg="add del mod">
          <ac:chgData name="Thomas Nield" userId="e7924354f0a44a8c" providerId="LiveId" clId="{9E8967F4-31B5-4C25-94AC-C7FB766C2F27}" dt="2020-11-17T02:35:41.838" v="281"/>
          <ac:spMkLst>
            <pc:docMk/>
            <pc:sldMk cId="2168063785" sldId="569"/>
            <ac:spMk id="110" creationId="{6807D516-4FB2-4639-B11C-C42DA7078D90}"/>
          </ac:spMkLst>
        </pc:spChg>
        <pc:spChg chg="add mod">
          <ac:chgData name="Thomas Nield" userId="e7924354f0a44a8c" providerId="LiveId" clId="{9E8967F4-31B5-4C25-94AC-C7FB766C2F27}" dt="2020-11-17T02:36:25.404" v="292" actId="403"/>
          <ac:spMkLst>
            <pc:docMk/>
            <pc:sldMk cId="2168063785" sldId="569"/>
            <ac:spMk id="113" creationId="{8D622DAD-A8DA-420E-B374-A7D4AA7975B7}"/>
          </ac:spMkLst>
        </pc:spChg>
        <pc:grpChg chg="add del mod">
          <ac:chgData name="Thomas Nield" userId="e7924354f0a44a8c" providerId="LiveId" clId="{9E8967F4-31B5-4C25-94AC-C7FB766C2F27}" dt="2020-11-17T02:35:41.838" v="281"/>
          <ac:grpSpMkLst>
            <pc:docMk/>
            <pc:sldMk cId="2168063785" sldId="569"/>
            <ac:grpSpMk id="5" creationId="{03069268-B0AB-487B-A6A1-B6690328F25A}"/>
          </ac:grpSpMkLst>
        </pc:grpChg>
        <pc:grpChg chg="mod">
          <ac:chgData name="Thomas Nield" userId="e7924354f0a44a8c" providerId="LiveId" clId="{9E8967F4-31B5-4C25-94AC-C7FB766C2F27}" dt="2020-11-17T02:35:40.353" v="280"/>
          <ac:grpSpMkLst>
            <pc:docMk/>
            <pc:sldMk cId="2168063785" sldId="569"/>
            <ac:grpSpMk id="6" creationId="{FAD699D8-6F40-4076-84C3-3F6238CFC198}"/>
          </ac:grpSpMkLst>
        </pc:grpChg>
        <pc:picChg chg="mod">
          <ac:chgData name="Thomas Nield" userId="e7924354f0a44a8c" providerId="LiveId" clId="{9E8967F4-31B5-4C25-94AC-C7FB766C2F27}" dt="2020-11-17T02:36:18.441" v="287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9E8967F4-31B5-4C25-94AC-C7FB766C2F27}" dt="2020-11-17T02:35:40.353" v="280"/>
          <ac:cxnSpMkLst>
            <pc:docMk/>
            <pc:sldMk cId="2168063785" sldId="569"/>
            <ac:cxnSpMk id="8" creationId="{D2AFBB4C-1C5E-48A2-BF12-E426E31B69D9}"/>
          </ac:cxnSpMkLst>
        </pc:cxnChg>
        <pc:cxnChg chg="add mod">
          <ac:chgData name="Thomas Nield" userId="e7924354f0a44a8c" providerId="LiveId" clId="{9E8967F4-31B5-4C25-94AC-C7FB766C2F27}" dt="2020-11-17T02:36:09.935" v="284" actId="14100"/>
          <ac:cxnSpMkLst>
            <pc:docMk/>
            <pc:sldMk cId="2168063785" sldId="569"/>
            <ac:cxnSpMk id="111" creationId="{63ED70E0-737E-4622-A5B5-BCF0E6CF3012}"/>
          </ac:cxnSpMkLst>
        </pc:cxn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2355629394" sldId="572"/>
        </pc:sldMkLst>
      </pc:sldChg>
      <pc:sldChg chg="modSp add mod">
        <pc:chgData name="Thomas Nield" userId="e7924354f0a44a8c" providerId="LiveId" clId="{9E8967F4-31B5-4C25-94AC-C7FB766C2F27}" dt="2020-11-17T19:32:25.503" v="1373" actId="20577"/>
        <pc:sldMkLst>
          <pc:docMk/>
          <pc:sldMk cId="4004293294" sldId="572"/>
        </pc:sldMkLst>
        <pc:spChg chg="mod">
          <ac:chgData name="Thomas Nield" userId="e7924354f0a44a8c" providerId="LiveId" clId="{9E8967F4-31B5-4C25-94AC-C7FB766C2F27}" dt="2020-11-17T19:32:25.503" v="1373" actId="20577"/>
          <ac:spMkLst>
            <pc:docMk/>
            <pc:sldMk cId="4004293294" sldId="572"/>
            <ac:spMk id="2" creationId="{00000000-0000-0000-0000-000000000000}"/>
          </ac:spMkLst>
        </pc:spChg>
      </pc:sldChg>
      <pc:sldChg chg="modSp mod">
        <pc:chgData name="Thomas Nield" userId="e7924354f0a44a8c" providerId="LiveId" clId="{9E8967F4-31B5-4C25-94AC-C7FB766C2F27}" dt="2020-11-17T02:39:34.722" v="296" actId="20577"/>
        <pc:sldMkLst>
          <pc:docMk/>
          <pc:sldMk cId="3549170588" sldId="573"/>
        </pc:sldMkLst>
        <pc:spChg chg="mod">
          <ac:chgData name="Thomas Nield" userId="e7924354f0a44a8c" providerId="LiveId" clId="{9E8967F4-31B5-4C25-94AC-C7FB766C2F27}" dt="2020-11-17T02:39:34.722" v="296" actId="20577"/>
          <ac:spMkLst>
            <pc:docMk/>
            <pc:sldMk cId="3549170588" sldId="573"/>
            <ac:spMk id="8" creationId="{ED59F8A4-E3FE-4A5D-98E1-523D83A936B8}"/>
          </ac:spMkLst>
        </pc:spChg>
      </pc:sldChg>
      <pc:sldChg chg="addSp delSp mod">
        <pc:chgData name="Thomas Nield" userId="e7924354f0a44a8c" providerId="LiveId" clId="{9E8967F4-31B5-4C25-94AC-C7FB766C2F27}" dt="2020-11-17T02:39:38.148" v="297" actId="22"/>
        <pc:sldMkLst>
          <pc:docMk/>
          <pc:sldMk cId="2921241249" sldId="574"/>
        </pc:sldMkLst>
        <pc:spChg chg="add del">
          <ac:chgData name="Thomas Nield" userId="e7924354f0a44a8c" providerId="LiveId" clId="{9E8967F4-31B5-4C25-94AC-C7FB766C2F27}" dt="2020-11-17T02:39:32.211" v="295" actId="22"/>
          <ac:spMkLst>
            <pc:docMk/>
            <pc:sldMk cId="2921241249" sldId="574"/>
            <ac:spMk id="92" creationId="{EEBBEF9B-5AB8-4B23-AE86-3D0526FC5AA9}"/>
          </ac:spMkLst>
        </pc:spChg>
        <pc:spChg chg="add">
          <ac:chgData name="Thomas Nield" userId="e7924354f0a44a8c" providerId="LiveId" clId="{9E8967F4-31B5-4C25-94AC-C7FB766C2F27}" dt="2020-11-17T02:39:38.148" v="297" actId="22"/>
          <ac:spMkLst>
            <pc:docMk/>
            <pc:sldMk cId="2921241249" sldId="574"/>
            <ac:spMk id="94" creationId="{45621BD0-A71D-4674-8305-F7E4420ECE80}"/>
          </ac:spMkLst>
        </pc:spChg>
      </pc:sldChg>
      <pc:sldChg chg="modSp mod">
        <pc:chgData name="Thomas Nield" userId="e7924354f0a44a8c" providerId="LiveId" clId="{9E8967F4-31B5-4C25-94AC-C7FB766C2F27}" dt="2020-11-17T19:01:21.346" v="1060" actId="27636"/>
        <pc:sldMkLst>
          <pc:docMk/>
          <pc:sldMk cId="3379993362" sldId="576"/>
        </pc:sldMkLst>
        <pc:spChg chg="mod">
          <ac:chgData name="Thomas Nield" userId="e7924354f0a44a8c" providerId="LiveId" clId="{9E8967F4-31B5-4C25-94AC-C7FB766C2F27}" dt="2020-11-17T19:01:21.346" v="1060" actId="27636"/>
          <ac:spMkLst>
            <pc:docMk/>
            <pc:sldMk cId="3379993362" sldId="576"/>
            <ac:spMk id="3" creationId="{3B85AACC-0D4E-46AD-846A-0805DD078BBB}"/>
          </ac:spMkLst>
        </pc:spChg>
      </pc:sldChg>
      <pc:sldChg chg="addSp delSp modSp add mod">
        <pc:chgData name="Thomas Nield" userId="e7924354f0a44a8c" providerId="LiveId" clId="{9E8967F4-31B5-4C25-94AC-C7FB766C2F27}" dt="2020-11-17T20:11:40.646" v="2911" actId="21"/>
        <pc:sldMkLst>
          <pc:docMk/>
          <pc:sldMk cId="51280223" sldId="579"/>
        </pc:sldMkLst>
        <pc:spChg chg="mod">
          <ac:chgData name="Thomas Nield" userId="e7924354f0a44a8c" providerId="LiveId" clId="{9E8967F4-31B5-4C25-94AC-C7FB766C2F27}" dt="2020-11-17T20:02:17.083" v="2677" actId="20577"/>
          <ac:spMkLst>
            <pc:docMk/>
            <pc:sldMk cId="51280223" sldId="579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08:20.718" v="2886" actId="122"/>
          <ac:spMkLst>
            <pc:docMk/>
            <pc:sldMk cId="51280223" sldId="579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1:40.646" v="2911" actId="21"/>
          <ac:spMkLst>
            <pc:docMk/>
            <pc:sldMk cId="51280223" sldId="579"/>
            <ac:spMk id="5" creationId="{6A568833-B114-45D9-8569-D84B5A6826DD}"/>
          </ac:spMkLst>
        </pc:sp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3265337039" sldId="579"/>
        </pc:sldMkLst>
      </pc:sldChg>
      <pc:sldChg chg="modSp mod">
        <pc:chgData name="Thomas Nield" userId="e7924354f0a44a8c" providerId="LiveId" clId="{9E8967F4-31B5-4C25-94AC-C7FB766C2F27}" dt="2020-11-17T19:32:02.903" v="1368" actId="20577"/>
        <pc:sldMkLst>
          <pc:docMk/>
          <pc:sldMk cId="1362372028" sldId="580"/>
        </pc:sldMkLst>
        <pc:spChg chg="mod">
          <ac:chgData name="Thomas Nield" userId="e7924354f0a44a8c" providerId="LiveId" clId="{9E8967F4-31B5-4C25-94AC-C7FB766C2F27}" dt="2020-11-17T19:32:02.903" v="1368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del">
        <pc:chgData name="Thomas Nield" userId="e7924354f0a44a8c" providerId="LiveId" clId="{9E8967F4-31B5-4C25-94AC-C7FB766C2F27}" dt="2020-11-17T03:19:32.645" v="512" actId="2696"/>
        <pc:sldMkLst>
          <pc:docMk/>
          <pc:sldMk cId="2218892583" sldId="582"/>
        </pc:sldMkLst>
      </pc:sldChg>
      <pc:sldChg chg="modSp mod">
        <pc:chgData name="Thomas Nield" userId="e7924354f0a44a8c" providerId="LiveId" clId="{9E8967F4-31B5-4C25-94AC-C7FB766C2F27}" dt="2020-11-11T00:59:28.520" v="24" actId="1076"/>
        <pc:sldMkLst>
          <pc:docMk/>
          <pc:sldMk cId="1078627093" sldId="586"/>
        </pc:sldMkLst>
        <pc:spChg chg="mod">
          <ac:chgData name="Thomas Nield" userId="e7924354f0a44a8c" providerId="LiveId" clId="{9E8967F4-31B5-4C25-94AC-C7FB766C2F27}" dt="2020-11-11T00:59:28.520" v="24" actId="1076"/>
          <ac:spMkLst>
            <pc:docMk/>
            <pc:sldMk cId="1078627093" sldId="586"/>
            <ac:spMk id="5" creationId="{7C40928F-8244-4201-8D49-9B6182DD8BF0}"/>
          </ac:spMkLst>
        </pc:spChg>
      </pc:sldChg>
      <pc:sldChg chg="modSp mod">
        <pc:chgData name="Thomas Nield" userId="e7924354f0a44a8c" providerId="LiveId" clId="{9E8967F4-31B5-4C25-94AC-C7FB766C2F27}" dt="2020-11-11T00:57:39.600" v="20" actId="14100"/>
        <pc:sldMkLst>
          <pc:docMk/>
          <pc:sldMk cId="683863535" sldId="587"/>
        </pc:sldMkLst>
        <pc:spChg chg="mod">
          <ac:chgData name="Thomas Nield" userId="e7924354f0a44a8c" providerId="LiveId" clId="{9E8967F4-31B5-4C25-94AC-C7FB766C2F27}" dt="2020-11-11T00:57:39.600" v="20" actId="14100"/>
          <ac:spMkLst>
            <pc:docMk/>
            <pc:sldMk cId="683863535" sldId="587"/>
            <ac:spMk id="21" creationId="{3BEFE034-20BF-4671-BCE2-21EBA0A37CF2}"/>
          </ac:spMkLst>
        </pc:spChg>
      </pc:sldChg>
      <pc:sldChg chg="addSp delSp modSp mod">
        <pc:chgData name="Thomas Nield" userId="e7924354f0a44a8c" providerId="LiveId" clId="{9E8967F4-31B5-4C25-94AC-C7FB766C2F27}" dt="2020-11-17T03:30:26.175" v="862" actId="1076"/>
        <pc:sldMkLst>
          <pc:docMk/>
          <pc:sldMk cId="1884462874" sldId="588"/>
        </pc:sldMkLst>
        <pc:spChg chg="mod">
          <ac:chgData name="Thomas Nield" userId="e7924354f0a44a8c" providerId="LiveId" clId="{9E8967F4-31B5-4C25-94AC-C7FB766C2F27}" dt="2020-11-17T03:19:41.553" v="551" actId="20577"/>
          <ac:spMkLst>
            <pc:docMk/>
            <pc:sldMk cId="1884462874" sldId="588"/>
            <ac:spMk id="2" creationId="{FDAB43ED-A48B-4713-946A-DCC9F094D640}"/>
          </ac:spMkLst>
        </pc:spChg>
        <pc:spChg chg="mod">
          <ac:chgData name="Thomas Nield" userId="e7924354f0a44a8c" providerId="LiveId" clId="{9E8967F4-31B5-4C25-94AC-C7FB766C2F27}" dt="2020-11-17T03:29:33.995" v="824" actId="403"/>
          <ac:spMkLst>
            <pc:docMk/>
            <pc:sldMk cId="1884462874" sldId="588"/>
            <ac:spMk id="3" creationId="{C9CDA425-DE07-4C5A-A7DA-01337F2F69F5}"/>
          </ac:spMkLst>
        </pc:spChg>
        <pc:spChg chg="add del mod or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4" creationId="{8D9B63AC-DAB0-47AC-A777-FB2E2A5E0B3D}"/>
          </ac:spMkLst>
        </pc:spChg>
        <pc:spChg chg="add del mo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6" creationId="{40687899-AFE7-408F-8603-2F16A6D93090}"/>
          </ac:spMkLst>
        </pc:spChg>
        <pc:spChg chg="add mod">
          <ac:chgData name="Thomas Nield" userId="e7924354f0a44a8c" providerId="LiveId" clId="{9E8967F4-31B5-4C25-94AC-C7FB766C2F27}" dt="2020-11-17T03:30:26.175" v="862" actId="1076"/>
          <ac:spMkLst>
            <pc:docMk/>
            <pc:sldMk cId="1884462874" sldId="588"/>
            <ac:spMk id="244" creationId="{8CBC944E-6D79-4D12-8029-CA327A35A7A0}"/>
          </ac:spMkLst>
        </pc:spChg>
        <pc:cxnChg chg="mod">
          <ac:chgData name="Thomas Nield" userId="e7924354f0a44a8c" providerId="LiveId" clId="{9E8967F4-31B5-4C25-94AC-C7FB766C2F27}" dt="2020-11-17T02:47:28.096" v="306" actId="14100"/>
          <ac:cxnSpMkLst>
            <pc:docMk/>
            <pc:sldMk cId="1884462874" sldId="588"/>
            <ac:cxnSpMk id="246" creationId="{4FA586F4-5910-45B5-9194-91F4F5807CCF}"/>
          </ac:cxnSpMkLst>
        </pc:cxnChg>
      </pc:sldChg>
      <pc:sldChg chg="modSp add mod">
        <pc:chgData name="Thomas Nield" userId="e7924354f0a44a8c" providerId="LiveId" clId="{9E8967F4-31B5-4C25-94AC-C7FB766C2F27}" dt="2020-11-17T02:12:16.096" v="217" actId="20577"/>
        <pc:sldMkLst>
          <pc:docMk/>
          <pc:sldMk cId="1201748859" sldId="589"/>
        </pc:sldMkLst>
        <pc:spChg chg="mod">
          <ac:chgData name="Thomas Nield" userId="e7924354f0a44a8c" providerId="LiveId" clId="{9E8967F4-31B5-4C25-94AC-C7FB766C2F27}" dt="2020-11-17T02:12:16.096" v="217" actId="20577"/>
          <ac:spMkLst>
            <pc:docMk/>
            <pc:sldMk cId="1201748859" sldId="589"/>
            <ac:spMk id="3" creationId="{889B65F6-A36F-45C0-80A6-5076B1182011}"/>
          </ac:spMkLst>
        </pc:spChg>
      </pc:sldChg>
      <pc:sldChg chg="addSp modSp new mod">
        <pc:chgData name="Thomas Nield" userId="e7924354f0a44a8c" providerId="LiveId" clId="{9E8967F4-31B5-4C25-94AC-C7FB766C2F27}" dt="2020-11-17T19:28:39.073" v="1193" actId="20577"/>
        <pc:sldMkLst>
          <pc:docMk/>
          <pc:sldMk cId="2050655469" sldId="590"/>
        </pc:sldMkLst>
        <pc:spChg chg="mod">
          <ac:chgData name="Thomas Nield" userId="e7924354f0a44a8c" providerId="LiveId" clId="{9E8967F4-31B5-4C25-94AC-C7FB766C2F27}" dt="2020-11-17T03:30:07.992" v="861" actId="20577"/>
          <ac:spMkLst>
            <pc:docMk/>
            <pc:sldMk cId="2050655469" sldId="590"/>
            <ac:spMk id="2" creationId="{4D2E94F4-1ECE-4072-B18B-9E533D78E20C}"/>
          </ac:spMkLst>
        </pc:spChg>
        <pc:spChg chg="mod">
          <ac:chgData name="Thomas Nield" userId="e7924354f0a44a8c" providerId="LiveId" clId="{9E8967F4-31B5-4C25-94AC-C7FB766C2F27}" dt="2020-11-17T19:08:47.164" v="1063" actId="14100"/>
          <ac:spMkLst>
            <pc:docMk/>
            <pc:sldMk cId="2050655469" sldId="590"/>
            <ac:spMk id="3" creationId="{457571DF-8480-474B-9885-3BD4FC4C28D2}"/>
          </ac:spMkLst>
        </pc:spChg>
        <pc:spChg chg="add mod">
          <ac:chgData name="Thomas Nield" userId="e7924354f0a44a8c" providerId="LiveId" clId="{9E8967F4-31B5-4C25-94AC-C7FB766C2F27}" dt="2020-11-17T19:28:39.073" v="1193" actId="20577"/>
          <ac:spMkLst>
            <pc:docMk/>
            <pc:sldMk cId="2050655469" sldId="590"/>
            <ac:spMk id="4" creationId="{43959641-381F-4031-9419-9B801EA90CDC}"/>
          </ac:spMkLst>
        </pc:spChg>
      </pc:sldChg>
      <pc:sldChg chg="addSp delSp modSp add mod">
        <pc:chgData name="Thomas Nield" userId="e7924354f0a44a8c" providerId="LiveId" clId="{9E8967F4-31B5-4C25-94AC-C7FB766C2F27}" dt="2020-11-17T19:28:44.704" v="1195" actId="22"/>
        <pc:sldMkLst>
          <pc:docMk/>
          <pc:sldMk cId="2148594681" sldId="591"/>
        </pc:sldMkLst>
        <pc:spChg chg="mod">
          <ac:chgData name="Thomas Nield" userId="e7924354f0a44a8c" providerId="LiveId" clId="{9E8967F4-31B5-4C25-94AC-C7FB766C2F27}" dt="2020-11-17T19:15:51.168" v="1086" actId="113"/>
          <ac:spMkLst>
            <pc:docMk/>
            <pc:sldMk cId="2148594681" sldId="591"/>
            <ac:spMk id="3" creationId="{457571DF-8480-474B-9885-3BD4FC4C28D2}"/>
          </ac:spMkLst>
        </pc:spChg>
        <pc:spChg chg="add del mod">
          <ac:chgData name="Thomas Nield" userId="e7924354f0a44a8c" providerId="LiveId" clId="{9E8967F4-31B5-4C25-94AC-C7FB766C2F27}" dt="2020-11-17T19:24:15.568" v="1157" actId="478"/>
          <ac:spMkLst>
            <pc:docMk/>
            <pc:sldMk cId="2148594681" sldId="591"/>
            <ac:spMk id="4" creationId="{C94B311E-20C1-4B82-8BCF-8744F69041EC}"/>
          </ac:spMkLst>
        </pc:spChg>
        <pc:spChg chg="add del">
          <ac:chgData name="Thomas Nield" userId="e7924354f0a44a8c" providerId="LiveId" clId="{9E8967F4-31B5-4C25-94AC-C7FB766C2F27}" dt="2020-11-17T19:27:10.198" v="1159" actId="22"/>
          <ac:spMkLst>
            <pc:docMk/>
            <pc:sldMk cId="2148594681" sldId="591"/>
            <ac:spMk id="6" creationId="{8BAB892D-8F60-458B-9718-37A91E3C20E1}"/>
          </ac:spMkLst>
        </pc:spChg>
        <pc:spChg chg="add del">
          <ac:chgData name="Thomas Nield" userId="e7924354f0a44a8c" providerId="LiveId" clId="{9E8967F4-31B5-4C25-94AC-C7FB766C2F27}" dt="2020-11-17T19:28:44.395" v="1194" actId="478"/>
          <ac:spMkLst>
            <pc:docMk/>
            <pc:sldMk cId="2148594681" sldId="591"/>
            <ac:spMk id="8" creationId="{E7FE63C1-738E-4373-8F3D-F7CF5111E3D3}"/>
          </ac:spMkLst>
        </pc:spChg>
        <pc:spChg chg="add">
          <ac:chgData name="Thomas Nield" userId="e7924354f0a44a8c" providerId="LiveId" clId="{9E8967F4-31B5-4C25-94AC-C7FB766C2F27}" dt="2020-11-17T19:28:44.704" v="1195" actId="22"/>
          <ac:spMkLst>
            <pc:docMk/>
            <pc:sldMk cId="2148594681" sldId="591"/>
            <ac:spMk id="10" creationId="{F2B0FB96-F83E-4296-B456-0E49A24B0BE1}"/>
          </ac:spMkLst>
        </pc:spChg>
      </pc:sldChg>
      <pc:sldChg chg="addSp delSp modSp add mod">
        <pc:chgData name="Thomas Nield" userId="e7924354f0a44a8c" providerId="LiveId" clId="{9E8967F4-31B5-4C25-94AC-C7FB766C2F27}" dt="2020-11-17T19:28:47.724" v="1197" actId="22"/>
        <pc:sldMkLst>
          <pc:docMk/>
          <pc:sldMk cId="2221997422" sldId="592"/>
        </pc:sldMkLst>
        <pc:spChg chg="mod">
          <ac:chgData name="Thomas Nield" userId="e7924354f0a44a8c" providerId="LiveId" clId="{9E8967F4-31B5-4C25-94AC-C7FB766C2F27}" dt="2020-11-17T19:16:12.037" v="1092" actId="113"/>
          <ac:spMkLst>
            <pc:docMk/>
            <pc:sldMk cId="2221997422" sldId="592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47.364" v="1196" actId="478"/>
          <ac:spMkLst>
            <pc:docMk/>
            <pc:sldMk cId="2221997422" sldId="592"/>
            <ac:spMk id="5" creationId="{D7B46389-C8B2-4F98-977F-2699C2615D91}"/>
          </ac:spMkLst>
        </pc:spChg>
        <pc:spChg chg="add">
          <ac:chgData name="Thomas Nield" userId="e7924354f0a44a8c" providerId="LiveId" clId="{9E8967F4-31B5-4C25-94AC-C7FB766C2F27}" dt="2020-11-17T19:28:47.724" v="1197" actId="22"/>
          <ac:spMkLst>
            <pc:docMk/>
            <pc:sldMk cId="2221997422" sldId="592"/>
            <ac:spMk id="7" creationId="{3E153AD1-D783-407F-990F-4B9C2A25F75C}"/>
          </ac:spMkLst>
        </pc:spChg>
      </pc:sldChg>
      <pc:sldChg chg="add del">
        <pc:chgData name="Thomas Nield" userId="e7924354f0a44a8c" providerId="LiveId" clId="{9E8967F4-31B5-4C25-94AC-C7FB766C2F27}" dt="2020-11-17T19:14:49.221" v="1071" actId="47"/>
        <pc:sldMkLst>
          <pc:docMk/>
          <pc:sldMk cId="2746888739" sldId="592"/>
        </pc:sldMkLst>
      </pc:sldChg>
      <pc:sldChg chg="addSp delSp modSp add mod">
        <pc:chgData name="Thomas Nield" userId="e7924354f0a44a8c" providerId="LiveId" clId="{9E8967F4-31B5-4C25-94AC-C7FB766C2F27}" dt="2020-11-17T19:28:50.298" v="1199" actId="22"/>
        <pc:sldMkLst>
          <pc:docMk/>
          <pc:sldMk cId="2828699066" sldId="593"/>
        </pc:sldMkLst>
        <pc:spChg chg="mod">
          <ac:chgData name="Thomas Nield" userId="e7924354f0a44a8c" providerId="LiveId" clId="{9E8967F4-31B5-4C25-94AC-C7FB766C2F27}" dt="2020-11-17T19:16:55.486" v="1109" actId="207"/>
          <ac:spMkLst>
            <pc:docMk/>
            <pc:sldMk cId="2828699066" sldId="593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0.015" v="1198" actId="478"/>
          <ac:spMkLst>
            <pc:docMk/>
            <pc:sldMk cId="2828699066" sldId="593"/>
            <ac:spMk id="5" creationId="{C518C6B3-C611-49A2-AC0F-375B0478823E}"/>
          </ac:spMkLst>
        </pc:spChg>
        <pc:spChg chg="add">
          <ac:chgData name="Thomas Nield" userId="e7924354f0a44a8c" providerId="LiveId" clId="{9E8967F4-31B5-4C25-94AC-C7FB766C2F27}" dt="2020-11-17T19:28:50.298" v="1199" actId="22"/>
          <ac:spMkLst>
            <pc:docMk/>
            <pc:sldMk cId="2828699066" sldId="593"/>
            <ac:spMk id="7" creationId="{093E5FEE-E4F2-4DDE-88B3-5A0DC0F4F12B}"/>
          </ac:spMkLst>
        </pc:spChg>
      </pc:sldChg>
      <pc:sldChg chg="addSp delSp modSp add mod">
        <pc:chgData name="Thomas Nield" userId="e7924354f0a44a8c" providerId="LiveId" clId="{9E8967F4-31B5-4C25-94AC-C7FB766C2F27}" dt="2020-11-17T19:28:52.976" v="1201" actId="22"/>
        <pc:sldMkLst>
          <pc:docMk/>
          <pc:sldMk cId="1245790224" sldId="594"/>
        </pc:sldMkLst>
        <pc:spChg chg="mod">
          <ac:chgData name="Thomas Nield" userId="e7924354f0a44a8c" providerId="LiveId" clId="{9E8967F4-31B5-4C25-94AC-C7FB766C2F27}" dt="2020-11-17T19:17:48.165" v="1122" actId="207"/>
          <ac:spMkLst>
            <pc:docMk/>
            <pc:sldMk cId="1245790224" sldId="594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2.705" v="1200" actId="478"/>
          <ac:spMkLst>
            <pc:docMk/>
            <pc:sldMk cId="1245790224" sldId="594"/>
            <ac:spMk id="5" creationId="{1C4B8A7D-341A-4685-8B43-071EBF5C018D}"/>
          </ac:spMkLst>
        </pc:spChg>
        <pc:spChg chg="add">
          <ac:chgData name="Thomas Nield" userId="e7924354f0a44a8c" providerId="LiveId" clId="{9E8967F4-31B5-4C25-94AC-C7FB766C2F27}" dt="2020-11-17T19:28:52.976" v="1201" actId="22"/>
          <ac:spMkLst>
            <pc:docMk/>
            <pc:sldMk cId="1245790224" sldId="594"/>
            <ac:spMk id="7" creationId="{FF35C992-114E-4A48-9964-7AC0B03848D6}"/>
          </ac:spMkLst>
        </pc:spChg>
      </pc:sldChg>
      <pc:sldChg chg="addSp delSp modSp add mod">
        <pc:chgData name="Thomas Nield" userId="e7924354f0a44a8c" providerId="LiveId" clId="{9E8967F4-31B5-4C25-94AC-C7FB766C2F27}" dt="2020-11-17T19:28:55.702" v="1203" actId="22"/>
        <pc:sldMkLst>
          <pc:docMk/>
          <pc:sldMk cId="927194048" sldId="595"/>
        </pc:sldMkLst>
        <pc:spChg chg="mod">
          <ac:chgData name="Thomas Nield" userId="e7924354f0a44a8c" providerId="LiveId" clId="{9E8967F4-31B5-4C25-94AC-C7FB766C2F27}" dt="2020-11-17T19:22:07.988" v="1135" actId="113"/>
          <ac:spMkLst>
            <pc:docMk/>
            <pc:sldMk cId="927194048" sldId="595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5.345" v="1202" actId="478"/>
          <ac:spMkLst>
            <pc:docMk/>
            <pc:sldMk cId="927194048" sldId="595"/>
            <ac:spMk id="5" creationId="{50BC684D-6FA8-441A-B307-385D3FD8AE04}"/>
          </ac:spMkLst>
        </pc:spChg>
        <pc:spChg chg="add">
          <ac:chgData name="Thomas Nield" userId="e7924354f0a44a8c" providerId="LiveId" clId="{9E8967F4-31B5-4C25-94AC-C7FB766C2F27}" dt="2020-11-17T19:28:55.702" v="1203" actId="22"/>
          <ac:spMkLst>
            <pc:docMk/>
            <pc:sldMk cId="927194048" sldId="595"/>
            <ac:spMk id="7" creationId="{718B5325-9D2E-4C2E-867D-405CFBC6830C}"/>
          </ac:spMkLst>
        </pc:spChg>
      </pc:sldChg>
      <pc:sldChg chg="addSp delSp modSp add mod">
        <pc:chgData name="Thomas Nield" userId="e7924354f0a44a8c" providerId="LiveId" clId="{9E8967F4-31B5-4C25-94AC-C7FB766C2F27}" dt="2020-11-17T19:30:36.151" v="1365" actId="20577"/>
        <pc:sldMkLst>
          <pc:docMk/>
          <pc:sldMk cId="3057866695" sldId="596"/>
        </pc:sldMkLst>
        <pc:spChg chg="mod">
          <ac:chgData name="Thomas Nield" userId="e7924354f0a44a8c" providerId="LiveId" clId="{9E8967F4-31B5-4C25-94AC-C7FB766C2F27}" dt="2020-11-17T19:30:36.151" v="1365" actId="20577"/>
          <ac:spMkLst>
            <pc:docMk/>
            <pc:sldMk cId="3057866695" sldId="596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8.236" v="1204" actId="478"/>
          <ac:spMkLst>
            <pc:docMk/>
            <pc:sldMk cId="3057866695" sldId="596"/>
            <ac:spMk id="5" creationId="{57334A5C-D248-419E-8832-11B7FB00E17C}"/>
          </ac:spMkLst>
        </pc:spChg>
        <pc:spChg chg="add">
          <ac:chgData name="Thomas Nield" userId="e7924354f0a44a8c" providerId="LiveId" clId="{9E8967F4-31B5-4C25-94AC-C7FB766C2F27}" dt="2020-11-17T19:28:58.500" v="1205" actId="22"/>
          <ac:spMkLst>
            <pc:docMk/>
            <pc:sldMk cId="3057866695" sldId="596"/>
            <ac:spMk id="7" creationId="{FC061095-E5B9-4C1B-8B76-A71A027FD3FC}"/>
          </ac:spMkLst>
        </pc:spChg>
      </pc:sldChg>
      <pc:sldChg chg="addSp delSp modSp add mod">
        <pc:chgData name="Thomas Nield" userId="e7924354f0a44a8c" providerId="LiveId" clId="{9E8967F4-31B5-4C25-94AC-C7FB766C2F27}" dt="2020-11-17T20:12:21.830" v="2918" actId="2710"/>
        <pc:sldMkLst>
          <pc:docMk/>
          <pc:sldMk cId="2521414659" sldId="597"/>
        </pc:sldMkLst>
        <pc:spChg chg="mod">
          <ac:chgData name="Thomas Nield" userId="e7924354f0a44a8c" providerId="LiveId" clId="{9E8967F4-31B5-4C25-94AC-C7FB766C2F27}" dt="2020-11-17T20:12:21.830" v="2918" actId="2710"/>
          <ac:spMkLst>
            <pc:docMk/>
            <pc:sldMk cId="2521414659" sldId="597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2:04.328" v="2914" actId="478"/>
          <ac:spMkLst>
            <pc:docMk/>
            <pc:sldMk cId="2521414659" sldId="597"/>
            <ac:spMk id="5" creationId="{FAC0F3C7-25F7-4186-9ADE-980A0B9B0639}"/>
          </ac:spMkLst>
        </pc:spChg>
        <pc:spChg chg="add del mod">
          <ac:chgData name="Thomas Nield" userId="e7924354f0a44a8c" providerId="LiveId" clId="{9E8967F4-31B5-4C25-94AC-C7FB766C2F27}" dt="2020-11-17T20:11:21.838" v="2908" actId="478"/>
          <ac:spMkLst>
            <pc:docMk/>
            <pc:sldMk cId="2521414659" sldId="597"/>
            <ac:spMk id="7" creationId="{CCB4D3AB-64DA-4DF1-AF59-B742AEC01A0E}"/>
          </ac:spMkLst>
        </pc:spChg>
      </pc:sldChg>
      <pc:sldChg chg="addSp delSp modSp add mod">
        <pc:chgData name="Thomas Nield" userId="e7924354f0a44a8c" providerId="LiveId" clId="{9E8967F4-31B5-4C25-94AC-C7FB766C2F27}" dt="2020-11-17T20:46:12.625" v="3787" actId="20577"/>
        <pc:sldMkLst>
          <pc:docMk/>
          <pc:sldMk cId="617426298" sldId="598"/>
        </pc:sldMkLst>
        <pc:spChg chg="mod">
          <ac:chgData name="Thomas Nield" userId="e7924354f0a44a8c" providerId="LiveId" clId="{9E8967F4-31B5-4C25-94AC-C7FB766C2F27}" dt="2020-11-17T20:02:44.953" v="2722" actId="20577"/>
          <ac:spMkLst>
            <pc:docMk/>
            <pc:sldMk cId="617426298" sldId="598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46:12.625" v="3787" actId="20577"/>
          <ac:spMkLst>
            <pc:docMk/>
            <pc:sldMk cId="617426298" sldId="598"/>
            <ac:spMk id="3" creationId="{DD68B392-9838-4084-A9BB-6624DE1805AB}"/>
          </ac:spMkLst>
        </pc:spChg>
        <pc:spChg chg="add mod">
          <ac:chgData name="Thomas Nield" userId="e7924354f0a44a8c" providerId="LiveId" clId="{9E8967F4-31B5-4C25-94AC-C7FB766C2F27}" dt="2020-11-17T19:57:23.810" v="2533" actId="20577"/>
          <ac:spMkLst>
            <pc:docMk/>
            <pc:sldMk cId="617426298" sldId="598"/>
            <ac:spMk id="4" creationId="{8D7A73BF-2D6D-4808-A6EE-B53D49875C54}"/>
          </ac:spMkLst>
        </pc:spChg>
        <pc:spChg chg="del mod">
          <ac:chgData name="Thomas Nield" userId="e7924354f0a44a8c" providerId="LiveId" clId="{9E8967F4-31B5-4C25-94AC-C7FB766C2F27}" dt="2020-11-17T19:55:43.480" v="2353" actId="478"/>
          <ac:spMkLst>
            <pc:docMk/>
            <pc:sldMk cId="617426298" sldId="598"/>
            <ac:spMk id="5" creationId="{FAC0F3C7-25F7-4186-9ADE-980A0B9B0639}"/>
          </ac:spMkLst>
        </pc:spChg>
        <pc:spChg chg="del mod">
          <ac:chgData name="Thomas Nield" userId="e7924354f0a44a8c" providerId="LiveId" clId="{9E8967F4-31B5-4C25-94AC-C7FB766C2F27}" dt="2020-11-17T19:54:08.602" v="2317" actId="478"/>
          <ac:spMkLst>
            <pc:docMk/>
            <pc:sldMk cId="617426298" sldId="598"/>
            <ac:spMk id="7" creationId="{CCB4D3AB-64DA-4DF1-AF59-B742AEC01A0E}"/>
          </ac:spMkLst>
        </pc:spChg>
      </pc:sldChg>
      <pc:sldChg chg="addSp delSp modSp new mod">
        <pc:chgData name="Thomas Nield" userId="e7924354f0a44a8c" providerId="LiveId" clId="{9E8967F4-31B5-4C25-94AC-C7FB766C2F27}" dt="2020-11-17T20:17:42.065" v="3367" actId="6549"/>
        <pc:sldMkLst>
          <pc:docMk/>
          <pc:sldMk cId="3874406936" sldId="599"/>
        </pc:sldMkLst>
        <pc:spChg chg="mod">
          <ac:chgData name="Thomas Nield" userId="e7924354f0a44a8c" providerId="LiveId" clId="{9E8967F4-31B5-4C25-94AC-C7FB766C2F27}" dt="2020-11-17T20:17:42.065" v="3367" actId="6549"/>
          <ac:spMkLst>
            <pc:docMk/>
            <pc:sldMk cId="3874406936" sldId="599"/>
            <ac:spMk id="2" creationId="{7683C760-10C4-43A6-A183-77BE37FD43CA}"/>
          </ac:spMkLst>
        </pc:spChg>
        <pc:spChg chg="mod">
          <ac:chgData name="Thomas Nield" userId="e7924354f0a44a8c" providerId="LiveId" clId="{9E8967F4-31B5-4C25-94AC-C7FB766C2F27}" dt="2020-11-17T20:16:09.206" v="3271" actId="20577"/>
          <ac:spMkLst>
            <pc:docMk/>
            <pc:sldMk cId="3874406936" sldId="599"/>
            <ac:spMk id="3" creationId="{8C09CB79-024A-42F5-9BCA-F55EBC76098A}"/>
          </ac:spMkLst>
        </pc:spChg>
        <pc:spChg chg="add mod">
          <ac:chgData name="Thomas Nield" userId="e7924354f0a44a8c" providerId="LiveId" clId="{9E8967F4-31B5-4C25-94AC-C7FB766C2F27}" dt="2020-11-17T20:09:11.416" v="2891" actId="14100"/>
          <ac:spMkLst>
            <pc:docMk/>
            <pc:sldMk cId="3874406936" sldId="599"/>
            <ac:spMk id="5" creationId="{9583A54E-7CDB-4924-801B-83751528F62C}"/>
          </ac:spMkLst>
        </pc:spChg>
        <pc:spChg chg="add del">
          <ac:chgData name="Thomas Nield" userId="e7924354f0a44a8c" providerId="LiveId" clId="{9E8967F4-31B5-4C25-94AC-C7FB766C2F27}" dt="2020-11-17T20:03:25.896" v="2726" actId="22"/>
          <ac:spMkLst>
            <pc:docMk/>
            <pc:sldMk cId="3874406936" sldId="599"/>
            <ac:spMk id="7" creationId="{205639BF-DF04-4AE6-90EB-9E7CE9C80B6B}"/>
          </ac:spMkLst>
        </pc:spChg>
        <pc:spChg chg="add mod">
          <ac:chgData name="Thomas Nield" userId="e7924354f0a44a8c" providerId="LiveId" clId="{9E8967F4-31B5-4C25-94AC-C7FB766C2F27}" dt="2020-11-17T20:16:14.687" v="3272" actId="1076"/>
          <ac:spMkLst>
            <pc:docMk/>
            <pc:sldMk cId="3874406936" sldId="599"/>
            <ac:spMk id="8" creationId="{FD119E2C-1D8D-4C3B-8FEA-3B39E64BA1F2}"/>
          </ac:spMkLst>
        </pc:spChg>
      </pc:sldChg>
      <pc:sldChg chg="modSp add mod">
        <pc:chgData name="Thomas Nield" userId="e7924354f0a44a8c" providerId="LiveId" clId="{9E8967F4-31B5-4C25-94AC-C7FB766C2F27}" dt="2020-11-17T20:17:03.478" v="3337" actId="20577"/>
        <pc:sldMkLst>
          <pc:docMk/>
          <pc:sldMk cId="1802578072" sldId="600"/>
        </pc:sldMkLst>
        <pc:spChg chg="mod">
          <ac:chgData name="Thomas Nield" userId="e7924354f0a44a8c" providerId="LiveId" clId="{9E8967F4-31B5-4C25-94AC-C7FB766C2F27}" dt="2020-11-17T20:17:03.478" v="3337" actId="20577"/>
          <ac:spMkLst>
            <pc:docMk/>
            <pc:sldMk cId="1802578072" sldId="600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9E8967F4-31B5-4C25-94AC-C7FB766C2F27}" dt="2020-11-17T20:17:45.028" v="3368"/>
        <pc:sldMkLst>
          <pc:docMk/>
          <pc:sldMk cId="2100008228" sldId="601"/>
        </pc:sldMkLst>
        <pc:spChg chg="mod">
          <ac:chgData name="Thomas Nield" userId="e7924354f0a44a8c" providerId="LiveId" clId="{9E8967F4-31B5-4C25-94AC-C7FB766C2F27}" dt="2020-11-17T20:17:45.028" v="3368"/>
          <ac:spMkLst>
            <pc:docMk/>
            <pc:sldMk cId="2100008228" sldId="601"/>
            <ac:spMk id="2" creationId="{91509F17-E4F0-46D1-BF9A-2E9EC7C9EF6A}"/>
          </ac:spMkLst>
        </pc:spChg>
        <pc:spChg chg="del">
          <ac:chgData name="Thomas Nield" userId="e7924354f0a44a8c" providerId="LiveId" clId="{9E8967F4-31B5-4C25-94AC-C7FB766C2F27}" dt="2020-11-17T20:17:13.290" v="3339" actId="478"/>
          <ac:spMkLst>
            <pc:docMk/>
            <pc:sldMk cId="2100008228" sldId="601"/>
            <ac:spMk id="3" creationId="{3E776262-C297-4197-9B7D-1E07337D5070}"/>
          </ac:spMkLst>
        </pc:spChg>
        <pc:spChg chg="add mod">
          <ac:chgData name="Thomas Nield" userId="e7924354f0a44a8c" providerId="LiveId" clId="{9E8967F4-31B5-4C25-94AC-C7FB766C2F27}" dt="2020-11-17T20:17:27.078" v="3351" actId="404"/>
          <ac:spMkLst>
            <pc:docMk/>
            <pc:sldMk cId="2100008228" sldId="601"/>
            <ac:spMk id="4" creationId="{F0D18E68-F549-4998-B37F-0BA5EAC3A6A6}"/>
          </ac:spMkLst>
        </pc:spChg>
      </pc:sldChg>
      <pc:sldChg chg="addSp modSp new mod">
        <pc:chgData name="Thomas Nield" userId="e7924354f0a44a8c" providerId="LiveId" clId="{9E8967F4-31B5-4C25-94AC-C7FB766C2F27}" dt="2020-11-17T20:21:37.936" v="3500" actId="1076"/>
        <pc:sldMkLst>
          <pc:docMk/>
          <pc:sldMk cId="3828213745" sldId="602"/>
        </pc:sldMkLst>
        <pc:spChg chg="mod">
          <ac:chgData name="Thomas Nield" userId="e7924354f0a44a8c" providerId="LiveId" clId="{9E8967F4-31B5-4C25-94AC-C7FB766C2F27}" dt="2020-11-17T20:18:34.449" v="3430" actId="20577"/>
          <ac:spMkLst>
            <pc:docMk/>
            <pc:sldMk cId="3828213745" sldId="602"/>
            <ac:spMk id="2" creationId="{89306D56-D057-436E-BFD0-34C51BFAFB9B}"/>
          </ac:spMkLst>
        </pc:spChg>
        <pc:spChg chg="mod">
          <ac:chgData name="Thomas Nield" userId="e7924354f0a44a8c" providerId="LiveId" clId="{9E8967F4-31B5-4C25-94AC-C7FB766C2F27}" dt="2020-11-17T20:21:32.229" v="3499" actId="403"/>
          <ac:spMkLst>
            <pc:docMk/>
            <pc:sldMk cId="3828213745" sldId="602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1:37.936" v="3500" actId="1076"/>
          <ac:spMkLst>
            <pc:docMk/>
            <pc:sldMk cId="3828213745" sldId="602"/>
            <ac:spMk id="5" creationId="{E1B47B64-0B0E-4572-84A5-5FC3B374B068}"/>
          </ac:spMkLst>
        </pc:spChg>
      </pc:sldChg>
      <pc:sldChg chg="new del">
        <pc:chgData name="Thomas Nield" userId="e7924354f0a44a8c" providerId="LiveId" clId="{9E8967F4-31B5-4C25-94AC-C7FB766C2F27}" dt="2020-11-17T20:21:47.801" v="3503" actId="2696"/>
        <pc:sldMkLst>
          <pc:docMk/>
          <pc:sldMk cId="2704502503" sldId="603"/>
        </pc:sldMkLst>
      </pc:sldChg>
      <pc:sldChg chg="addSp delSp modSp add mod">
        <pc:chgData name="Thomas Nield" userId="e7924354f0a44a8c" providerId="LiveId" clId="{9E8967F4-31B5-4C25-94AC-C7FB766C2F27}" dt="2020-11-17T20:30:52.811" v="3605" actId="1076"/>
        <pc:sldMkLst>
          <pc:docMk/>
          <pc:sldMk cId="2439330425" sldId="604"/>
        </pc:sldMkLst>
        <pc:spChg chg="del">
          <ac:chgData name="Thomas Nield" userId="e7924354f0a44a8c" providerId="LiveId" clId="{9E8967F4-31B5-4C25-94AC-C7FB766C2F27}" dt="2020-11-17T20:22:30.094" v="3521" actId="478"/>
          <ac:spMkLst>
            <pc:docMk/>
            <pc:sldMk cId="2439330425" sldId="604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2:26.712" v="3520" actId="1076"/>
          <ac:spMkLst>
            <pc:docMk/>
            <pc:sldMk cId="2439330425" sldId="604"/>
            <ac:spMk id="4" creationId="{90CC9442-6AA8-4463-B4B3-16C17F966118}"/>
          </ac:spMkLst>
        </pc:spChg>
        <pc:spChg chg="del">
          <ac:chgData name="Thomas Nield" userId="e7924354f0a44a8c" providerId="LiveId" clId="{9E8967F4-31B5-4C25-94AC-C7FB766C2F27}" dt="2020-11-17T20:21:55.649" v="3504" actId="478"/>
          <ac:spMkLst>
            <pc:docMk/>
            <pc:sldMk cId="2439330425" sldId="604"/>
            <ac:spMk id="5" creationId="{E1B47B64-0B0E-4572-84A5-5FC3B374B068}"/>
          </ac:spMkLst>
        </pc:spChg>
        <pc:spChg chg="add del mod">
          <ac:chgData name="Thomas Nield" userId="e7924354f0a44a8c" providerId="LiveId" clId="{9E8967F4-31B5-4C25-94AC-C7FB766C2F27}" dt="2020-11-17T20:22:44.273" v="3522" actId="478"/>
          <ac:spMkLst>
            <pc:docMk/>
            <pc:sldMk cId="2439330425" sldId="604"/>
            <ac:spMk id="7" creationId="{122357A3-3FB1-4C1F-A613-38D97838D4E7}"/>
          </ac:spMkLst>
        </pc:spChg>
        <pc:spChg chg="add mod">
          <ac:chgData name="Thomas Nield" userId="e7924354f0a44a8c" providerId="LiveId" clId="{9E8967F4-31B5-4C25-94AC-C7FB766C2F27}" dt="2020-11-17T20:26:07.250" v="3586" actId="1076"/>
          <ac:spMkLst>
            <pc:docMk/>
            <pc:sldMk cId="2439330425" sldId="604"/>
            <ac:spMk id="9" creationId="{2D7901AA-C7F9-4208-BDB1-628B7969F69D}"/>
          </ac:spMkLst>
        </pc:spChg>
        <pc:spChg chg="add mod">
          <ac:chgData name="Thomas Nield" userId="e7924354f0a44a8c" providerId="LiveId" clId="{9E8967F4-31B5-4C25-94AC-C7FB766C2F27}" dt="2020-11-17T20:26:16.005" v="3593" actId="20577"/>
          <ac:spMkLst>
            <pc:docMk/>
            <pc:sldMk cId="2439330425" sldId="604"/>
            <ac:spMk id="11" creationId="{F8E40A34-84B6-427F-A020-38C20BD14E16}"/>
          </ac:spMkLst>
        </pc:spChg>
        <pc:spChg chg="add del mod">
          <ac:chgData name="Thomas Nield" userId="e7924354f0a44a8c" providerId="LiveId" clId="{9E8967F4-31B5-4C25-94AC-C7FB766C2F27}" dt="2020-11-17T20:24:34.889" v="3573" actId="478"/>
          <ac:spMkLst>
            <pc:docMk/>
            <pc:sldMk cId="2439330425" sldId="604"/>
            <ac:spMk id="13" creationId="{4FF8FE89-3281-40E8-B3DB-B9B7A2A38E90}"/>
          </ac:spMkLst>
        </pc:spChg>
        <pc:spChg chg="add mod">
          <ac:chgData name="Thomas Nield" userId="e7924354f0a44a8c" providerId="LiveId" clId="{9E8967F4-31B5-4C25-94AC-C7FB766C2F27}" dt="2020-11-17T20:26:23.259" v="3595" actId="1076"/>
          <ac:spMkLst>
            <pc:docMk/>
            <pc:sldMk cId="2439330425" sldId="604"/>
            <ac:spMk id="15" creationId="{E421516E-14C9-452F-B885-6888283224D2}"/>
          </ac:spMkLst>
        </pc:spChg>
        <pc:spChg chg="add del mod">
          <ac:chgData name="Thomas Nield" userId="e7924354f0a44a8c" providerId="LiveId" clId="{9E8967F4-31B5-4C25-94AC-C7FB766C2F27}" dt="2020-11-17T20:25:50.851" v="3584" actId="478"/>
          <ac:spMkLst>
            <pc:docMk/>
            <pc:sldMk cId="2439330425" sldId="604"/>
            <ac:spMk id="17" creationId="{A890C419-31C0-4139-A4A9-505784BC86C0}"/>
          </ac:spMkLst>
        </pc:spChg>
        <pc:spChg chg="mod">
          <ac:chgData name="Thomas Nield" userId="e7924354f0a44a8c" providerId="LiveId" clId="{9E8967F4-31B5-4C25-94AC-C7FB766C2F27}" dt="2020-11-17T20:30:52.811" v="3605" actId="1076"/>
          <ac:spMkLst>
            <pc:docMk/>
            <pc:sldMk cId="2439330425" sldId="604"/>
            <ac:spMk id="18" creationId="{50AD46A1-B23C-4B0D-BA1A-72772F4E982E}"/>
          </ac:spMkLst>
        </pc:spChg>
      </pc:sldChg>
      <pc:sldChg chg="modSp add mod">
        <pc:chgData name="Thomas Nield" userId="e7924354f0a44a8c" providerId="LiveId" clId="{9E8967F4-31B5-4C25-94AC-C7FB766C2F27}" dt="2020-11-17T20:43:17.887" v="3742" actId="20577"/>
        <pc:sldMkLst>
          <pc:docMk/>
          <pc:sldMk cId="3382309203" sldId="605"/>
        </pc:sldMkLst>
        <pc:spChg chg="mod">
          <ac:chgData name="Thomas Nield" userId="e7924354f0a44a8c" providerId="LiveId" clId="{9E8967F4-31B5-4C25-94AC-C7FB766C2F27}" dt="2020-11-17T20:43:17.887" v="3742" actId="20577"/>
          <ac:spMkLst>
            <pc:docMk/>
            <pc:sldMk cId="3382309203" sldId="605"/>
            <ac:spMk id="2" creationId="{00000000-0000-0000-0000-000000000000}"/>
          </ac:spMkLst>
        </pc:spChg>
      </pc:sldChg>
      <pc:sldChg chg="modSp new mod">
        <pc:chgData name="Thomas Nield" userId="e7924354f0a44a8c" providerId="LiveId" clId="{9E8967F4-31B5-4C25-94AC-C7FB766C2F27}" dt="2020-11-17T20:42:51.313" v="3731" actId="20577"/>
        <pc:sldMkLst>
          <pc:docMk/>
          <pc:sldMk cId="832685653" sldId="606"/>
        </pc:sldMkLst>
        <pc:spChg chg="mod">
          <ac:chgData name="Thomas Nield" userId="e7924354f0a44a8c" providerId="LiveId" clId="{9E8967F4-31B5-4C25-94AC-C7FB766C2F27}" dt="2020-11-17T20:41:06.531" v="3646" actId="20577"/>
          <ac:spMkLst>
            <pc:docMk/>
            <pc:sldMk cId="832685653" sldId="606"/>
            <ac:spMk id="2" creationId="{449F71AC-D505-4960-AC75-74EE001147B1}"/>
          </ac:spMkLst>
        </pc:spChg>
        <pc:spChg chg="mod">
          <ac:chgData name="Thomas Nield" userId="e7924354f0a44a8c" providerId="LiveId" clId="{9E8967F4-31B5-4C25-94AC-C7FB766C2F27}" dt="2020-11-17T20:42:51.313" v="3731" actId="20577"/>
          <ac:spMkLst>
            <pc:docMk/>
            <pc:sldMk cId="832685653" sldId="606"/>
            <ac:spMk id="3" creationId="{CD5E9889-B409-4A64-B217-28C1F10239DB}"/>
          </ac:spMkLst>
        </pc:spChg>
      </pc:sldChg>
      <pc:sldChg chg="addSp delSp modSp add mod">
        <pc:chgData name="Thomas Nield" userId="e7924354f0a44a8c" providerId="LiveId" clId="{9E8967F4-31B5-4C25-94AC-C7FB766C2F27}" dt="2020-11-17T20:50:35.180" v="4041" actId="20577"/>
        <pc:sldMkLst>
          <pc:docMk/>
          <pc:sldMk cId="510774886" sldId="607"/>
        </pc:sldMkLst>
        <pc:spChg chg="mod">
          <ac:chgData name="Thomas Nield" userId="e7924354f0a44a8c" providerId="LiveId" clId="{9E8967F4-31B5-4C25-94AC-C7FB766C2F27}" dt="2020-11-17T20:50:17.300" v="4039" actId="403"/>
          <ac:spMkLst>
            <pc:docMk/>
            <pc:sldMk cId="510774886" sldId="607"/>
            <ac:spMk id="3" creationId="{DD68B392-9838-4084-A9BB-6624DE1805AB}"/>
          </ac:spMkLst>
        </pc:spChg>
        <pc:spChg chg="del">
          <ac:chgData name="Thomas Nield" userId="e7924354f0a44a8c" providerId="LiveId" clId="{9E8967F4-31B5-4C25-94AC-C7FB766C2F27}" dt="2020-11-17T20:49:43.231" v="4019" actId="478"/>
          <ac:spMkLst>
            <pc:docMk/>
            <pc:sldMk cId="510774886" sldId="607"/>
            <ac:spMk id="4" creationId="{8D7A73BF-2D6D-4808-A6EE-B53D49875C54}"/>
          </ac:spMkLst>
        </pc:spChg>
        <pc:spChg chg="add del">
          <ac:chgData name="Thomas Nield" userId="e7924354f0a44a8c" providerId="LiveId" clId="{9E8967F4-31B5-4C25-94AC-C7FB766C2F27}" dt="2020-11-17T20:49:38.366" v="4018"/>
          <ac:spMkLst>
            <pc:docMk/>
            <pc:sldMk cId="510774886" sldId="607"/>
            <ac:spMk id="5" creationId="{F9E26420-965C-45C7-81B6-24EB9E3CF6AC}"/>
          </ac:spMkLst>
        </pc:spChg>
        <pc:spChg chg="add mod">
          <ac:chgData name="Thomas Nield" userId="e7924354f0a44a8c" providerId="LiveId" clId="{9E8967F4-31B5-4C25-94AC-C7FB766C2F27}" dt="2020-11-17T20:50:35.180" v="4041" actId="20577"/>
          <ac:spMkLst>
            <pc:docMk/>
            <pc:sldMk cId="510774886" sldId="607"/>
            <ac:spMk id="6" creationId="{4372ED45-D364-4425-92A7-17824A120B28}"/>
          </ac:spMkLst>
        </pc:spChg>
      </pc:sldChg>
      <pc:sldChg chg="addSp delSp modSp new mod">
        <pc:chgData name="Thomas Nield" userId="e7924354f0a44a8c" providerId="LiveId" clId="{9E8967F4-31B5-4C25-94AC-C7FB766C2F27}" dt="2020-12-02T22:38:36.179" v="6994" actId="20577"/>
        <pc:sldMkLst>
          <pc:docMk/>
          <pc:sldMk cId="3296661799" sldId="608"/>
        </pc:sldMkLst>
        <pc:spChg chg="mod">
          <ac:chgData name="Thomas Nield" userId="e7924354f0a44a8c" providerId="LiveId" clId="{9E8967F4-31B5-4C25-94AC-C7FB766C2F27}" dt="2020-11-18T03:11:27.607" v="4067" actId="20577"/>
          <ac:spMkLst>
            <pc:docMk/>
            <pc:sldMk cId="3296661799" sldId="608"/>
            <ac:spMk id="2" creationId="{A9760B93-0EEC-4FF0-AB05-EB753BF6B5B4}"/>
          </ac:spMkLst>
        </pc:spChg>
        <pc:spChg chg="mod">
          <ac:chgData name="Thomas Nield" userId="e7924354f0a44a8c" providerId="LiveId" clId="{9E8967F4-31B5-4C25-94AC-C7FB766C2F27}" dt="2020-12-02T22:38:36.179" v="6994" actId="20577"/>
          <ac:spMkLst>
            <pc:docMk/>
            <pc:sldMk cId="3296661799" sldId="608"/>
            <ac:spMk id="3" creationId="{56205391-114B-4EF2-BDA9-D5DA3DA6C65E}"/>
          </ac:spMkLst>
        </pc:spChg>
        <pc:spChg chg="add del mod">
          <ac:chgData name="Thomas Nield" userId="e7924354f0a44a8c" providerId="LiveId" clId="{9E8967F4-31B5-4C25-94AC-C7FB766C2F27}" dt="2020-11-18T03:18:14.552" v="4736" actId="478"/>
          <ac:spMkLst>
            <pc:docMk/>
            <pc:sldMk cId="3296661799" sldId="608"/>
            <ac:spMk id="4" creationId="{7D189F66-6D52-4300-846F-B1DED436BF77}"/>
          </ac:spMkLst>
        </pc:spChg>
        <pc:spChg chg="add del mod">
          <ac:chgData name="Thomas Nield" userId="e7924354f0a44a8c" providerId="LiveId" clId="{9E8967F4-31B5-4C25-94AC-C7FB766C2F27}" dt="2020-11-18T03:45:01.633" v="5561" actId="478"/>
          <ac:spMkLst>
            <pc:docMk/>
            <pc:sldMk cId="3296661799" sldId="608"/>
            <ac:spMk id="5" creationId="{E128BD57-009A-4DA7-BE57-DBA12419248C}"/>
          </ac:spMkLst>
        </pc:spChg>
        <pc:spChg chg="mod">
          <ac:chgData name="Thomas Nield" userId="e7924354f0a44a8c" providerId="LiveId" clId="{9E8967F4-31B5-4C25-94AC-C7FB766C2F27}" dt="2020-11-18T03:48:22.365" v="5590" actId="1076"/>
          <ac:spMkLst>
            <pc:docMk/>
            <pc:sldMk cId="3296661799" sldId="608"/>
            <ac:spMk id="6" creationId="{78736CE5-BB4C-4912-9945-BE568890341D}"/>
          </ac:spMkLst>
        </pc:spChg>
        <pc:spChg chg="add mod">
          <ac:chgData name="Thomas Nield" userId="e7924354f0a44a8c" providerId="LiveId" clId="{9E8967F4-31B5-4C25-94AC-C7FB766C2F27}" dt="2020-11-18T04:02:36.771" v="5962"/>
          <ac:spMkLst>
            <pc:docMk/>
            <pc:sldMk cId="3296661799" sldId="608"/>
            <ac:spMk id="8" creationId="{124FA75D-60C8-439E-A08B-12D6753D9430}"/>
          </ac:spMkLst>
        </pc:spChg>
        <pc:spChg chg="add mod">
          <ac:chgData name="Thomas Nield" userId="e7924354f0a44a8c" providerId="LiveId" clId="{9E8967F4-31B5-4C25-94AC-C7FB766C2F27}" dt="2020-11-18T03:49:42.999" v="5629" actId="1076"/>
          <ac:spMkLst>
            <pc:docMk/>
            <pc:sldMk cId="3296661799" sldId="608"/>
            <ac:spMk id="10" creationId="{55A0BECA-4A15-4503-8AEF-6EA52B109AC9}"/>
          </ac:spMkLst>
        </pc:spChg>
        <pc:spChg chg="add mod">
          <ac:chgData name="Thomas Nield" userId="e7924354f0a44a8c" providerId="LiveId" clId="{9E8967F4-31B5-4C25-94AC-C7FB766C2F27}" dt="2020-11-18T04:10:36.562" v="6806" actId="20577"/>
          <ac:spMkLst>
            <pc:docMk/>
            <pc:sldMk cId="3296661799" sldId="608"/>
            <ac:spMk id="19" creationId="{E3DD6C8E-5017-49CE-9550-C5AE5E546646}"/>
          </ac:spMkLst>
        </pc:spChg>
        <pc:spChg chg="add mod">
          <ac:chgData name="Thomas Nield" userId="e7924354f0a44a8c" providerId="LiveId" clId="{9E8967F4-31B5-4C25-94AC-C7FB766C2F27}" dt="2020-11-18T03:50:52.340" v="5648" actId="1076"/>
          <ac:spMkLst>
            <pc:docMk/>
            <pc:sldMk cId="3296661799" sldId="608"/>
            <ac:spMk id="21" creationId="{749D7E15-6AA3-4C6A-A1F8-72149E2DDC00}"/>
          </ac:spMkLst>
        </pc:spChg>
        <pc:cxnChg chg="add mod">
          <ac:chgData name="Thomas Nield" userId="e7924354f0a44a8c" providerId="LiveId" clId="{9E8967F4-31B5-4C25-94AC-C7FB766C2F27}" dt="2020-11-18T03:50:00.328" v="5633" actId="208"/>
          <ac:cxnSpMkLst>
            <pc:docMk/>
            <pc:sldMk cId="3296661799" sldId="608"/>
            <ac:cxnSpMk id="12" creationId="{CEDCF525-07E7-403A-8ECD-7F5620283EF0}"/>
          </ac:cxnSpMkLst>
        </pc:cxnChg>
        <pc:cxnChg chg="add mod">
          <ac:chgData name="Thomas Nield" userId="e7924354f0a44a8c" providerId="LiveId" clId="{9E8967F4-31B5-4C25-94AC-C7FB766C2F27}" dt="2020-11-18T03:50:12.601" v="5638" actId="14100"/>
          <ac:cxnSpMkLst>
            <pc:docMk/>
            <pc:sldMk cId="3296661799" sldId="608"/>
            <ac:cxnSpMk id="13" creationId="{AB88B24B-A570-4A85-A44B-134AC1030BD9}"/>
          </ac:cxnSpMkLst>
        </pc:cxnChg>
      </pc:sldChg>
      <pc:sldChg chg="addSp delSp modSp new mod">
        <pc:chgData name="Thomas Nield" userId="e7924354f0a44a8c" providerId="LiveId" clId="{9E8967F4-31B5-4C25-94AC-C7FB766C2F27}" dt="2020-11-18T04:16:12.842" v="6970"/>
        <pc:sldMkLst>
          <pc:docMk/>
          <pc:sldMk cId="773774410" sldId="609"/>
        </pc:sldMkLst>
        <pc:spChg chg="mod">
          <ac:chgData name="Thomas Nield" userId="e7924354f0a44a8c" providerId="LiveId" clId="{9E8967F4-31B5-4C25-94AC-C7FB766C2F27}" dt="2020-11-18T03:22:18.899" v="4789" actId="20577"/>
          <ac:spMkLst>
            <pc:docMk/>
            <pc:sldMk cId="773774410" sldId="609"/>
            <ac:spMk id="2" creationId="{43C555E6-2F3C-4843-A139-E774F9B164EC}"/>
          </ac:spMkLst>
        </pc:spChg>
        <pc:spChg chg="mod">
          <ac:chgData name="Thomas Nield" userId="e7924354f0a44a8c" providerId="LiveId" clId="{9E8967F4-31B5-4C25-94AC-C7FB766C2F27}" dt="2020-11-18T04:16:12.842" v="6970"/>
          <ac:spMkLst>
            <pc:docMk/>
            <pc:sldMk cId="773774410" sldId="609"/>
            <ac:spMk id="3" creationId="{99B1A066-1DD7-481E-B4E7-66CA76BB8934}"/>
          </ac:spMkLst>
        </pc:spChg>
        <pc:spChg chg="add del mod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4" creationId="{95A1A013-CAF0-46FA-8A41-1AB119B653A9}"/>
          </ac:spMkLst>
        </pc:spChg>
        <pc:spChg chg="add del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7" creationId="{21D46E5C-5B24-47D5-BFC2-857C7496CE84}"/>
          </ac:spMkLst>
        </pc:spChg>
        <pc:spChg chg="add mod">
          <ac:chgData name="Thomas Nield" userId="e7924354f0a44a8c" providerId="LiveId" clId="{9E8967F4-31B5-4C25-94AC-C7FB766C2F27}" dt="2020-11-18T03:43:28.948" v="5443" actId="1076"/>
          <ac:spMkLst>
            <pc:docMk/>
            <pc:sldMk cId="773774410" sldId="609"/>
            <ac:spMk id="8" creationId="{84E21B59-37B4-49CB-A4F0-72302B89641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1" creationId="{B8213CAC-3F39-4E21-BD05-6F1362F1ED0E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2" creationId="{5477CDEF-27C6-4CA6-8CEE-054F4D494D1F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3" creationId="{77853AE0-2C62-4A4D-BE08-7B1BD86F2295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6" creationId="{EF926383-D853-4358-B4E0-899564441FC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7" creationId="{F34500F8-313E-467B-866F-7B843E96E663}"/>
          </ac:spMkLst>
        </pc:spChg>
        <pc:picChg chg="add del mod">
          <ac:chgData name="Thomas Nield" userId="e7924354f0a44a8c" providerId="LiveId" clId="{9E8967F4-31B5-4C25-94AC-C7FB766C2F27}" dt="2020-11-18T03:43:05.717" v="5436" actId="21"/>
          <ac:picMkLst>
            <pc:docMk/>
            <pc:sldMk cId="773774410" sldId="609"/>
            <ac:picMk id="6" creationId="{B391B2AC-5627-49A4-A0BA-B394C3FFA6E2}"/>
          </ac:picMkLst>
        </pc:picChg>
        <pc:picChg chg="add mod">
          <ac:chgData name="Thomas Nield" userId="e7924354f0a44a8c" providerId="LiveId" clId="{9E8967F4-31B5-4C25-94AC-C7FB766C2F27}" dt="2020-11-18T03:43:46.685" v="5447" actId="1076"/>
          <ac:picMkLst>
            <pc:docMk/>
            <pc:sldMk cId="773774410" sldId="609"/>
            <ac:picMk id="10" creationId="{4BF2EACA-B449-4818-92E3-DF773261EA9C}"/>
          </ac:picMkLst>
        </pc:pic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4" creationId="{A2D0BEF2-E0B9-4536-A495-339938FFDF40}"/>
          </ac:cxnSpMkLst>
        </pc:cxn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5" creationId="{D6F3459A-C1F4-42C7-8DC4-244C0E7E6106}"/>
          </ac:cxnSpMkLst>
        </pc:cxnChg>
      </pc:sldChg>
      <pc:sldChg chg="addSp modSp new mod">
        <pc:chgData name="Thomas Nield" userId="e7924354f0a44a8c" providerId="LiveId" clId="{9E8967F4-31B5-4C25-94AC-C7FB766C2F27}" dt="2020-11-18T04:16:29.253" v="6972" actId="20577"/>
        <pc:sldMkLst>
          <pc:docMk/>
          <pc:sldMk cId="951953745" sldId="610"/>
        </pc:sldMkLst>
        <pc:spChg chg="mod">
          <ac:chgData name="Thomas Nield" userId="e7924354f0a44a8c" providerId="LiveId" clId="{9E8967F4-31B5-4C25-94AC-C7FB766C2F27}" dt="2020-11-18T03:42:06.851" v="5344"/>
          <ac:spMkLst>
            <pc:docMk/>
            <pc:sldMk cId="951953745" sldId="610"/>
            <ac:spMk id="2" creationId="{B1481F85-27C2-4D61-B02F-E52FCF27BEC4}"/>
          </ac:spMkLst>
        </pc:spChg>
        <pc:spChg chg="mod">
          <ac:chgData name="Thomas Nield" userId="e7924354f0a44a8c" providerId="LiveId" clId="{9E8967F4-31B5-4C25-94AC-C7FB766C2F27}" dt="2020-11-18T04:16:29.253" v="6972" actId="20577"/>
          <ac:spMkLst>
            <pc:docMk/>
            <pc:sldMk cId="951953745" sldId="610"/>
            <ac:spMk id="3" creationId="{D8192E89-133A-42D6-A184-757EED0F5ADF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4" creationId="{D9C2768B-759C-4017-AEAB-F263132DC4CA}"/>
          </ac:spMkLst>
        </pc:spChg>
        <pc:spChg chg="add mod">
          <ac:chgData name="Thomas Nield" userId="e7924354f0a44a8c" providerId="LiveId" clId="{9E8967F4-31B5-4C25-94AC-C7FB766C2F27}" dt="2020-11-18T04:02:33.191" v="5961" actId="20577"/>
          <ac:spMkLst>
            <pc:docMk/>
            <pc:sldMk cId="951953745" sldId="610"/>
            <ac:spMk id="5" creationId="{CEC05442-34D5-4C28-868D-483F96D786D5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6" creationId="{9DDDB2AF-ECE0-4190-BA06-42B38ECE9E7A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9" creationId="{4C72B626-7CB0-41A3-B0FB-CBF1C24FC93E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10" creationId="{57FF1B14-329D-4BBB-ADEF-B73F5D4CB35C}"/>
          </ac:spMkLst>
        </pc:spChg>
        <pc:spChg chg="add mod">
          <ac:chgData name="Thomas Nield" userId="e7924354f0a44a8c" providerId="LiveId" clId="{9E8967F4-31B5-4C25-94AC-C7FB766C2F27}" dt="2020-11-18T04:13:28.619" v="6915" actId="2710"/>
          <ac:spMkLst>
            <pc:docMk/>
            <pc:sldMk cId="951953745" sldId="610"/>
            <ac:spMk id="12" creationId="{1B1D8470-B1FF-4C52-809E-ACBD799EAE7B}"/>
          </ac:spMkLst>
        </pc:sp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7" creationId="{8E13E751-405A-4F43-BBCC-02B67D375401}"/>
          </ac:cxnSpMkLst>
        </pc:cxn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8" creationId="{6C7C014A-773E-4A44-B0FF-506B1150E3A8}"/>
          </ac:cxnSpMkLst>
        </pc:cxnChg>
      </pc:sldChg>
      <pc:sldChg chg="addSp delSp modSp new mod">
        <pc:chgData name="Thomas Nield" userId="e7924354f0a44a8c" providerId="LiveId" clId="{9E8967F4-31B5-4C25-94AC-C7FB766C2F27}" dt="2020-11-18T04:16:52.819" v="6976" actId="20577"/>
        <pc:sldMkLst>
          <pc:docMk/>
          <pc:sldMk cId="3977389097" sldId="611"/>
        </pc:sldMkLst>
        <pc:spChg chg="mod">
          <ac:chgData name="Thomas Nield" userId="e7924354f0a44a8c" providerId="LiveId" clId="{9E8967F4-31B5-4C25-94AC-C7FB766C2F27}" dt="2020-11-18T04:05:24.028" v="6099" actId="20577"/>
          <ac:spMkLst>
            <pc:docMk/>
            <pc:sldMk cId="3977389097" sldId="611"/>
            <ac:spMk id="2" creationId="{0691683A-78A3-4503-ADDE-2AAFD76F9B09}"/>
          </ac:spMkLst>
        </pc:spChg>
        <pc:spChg chg="mod">
          <ac:chgData name="Thomas Nield" userId="e7924354f0a44a8c" providerId="LiveId" clId="{9E8967F4-31B5-4C25-94AC-C7FB766C2F27}" dt="2020-11-18T04:06:05.720" v="6113" actId="1076"/>
          <ac:spMkLst>
            <pc:docMk/>
            <pc:sldMk cId="3977389097" sldId="611"/>
            <ac:spMk id="3" creationId="{6EEF31AA-5C65-4268-9E04-1C612666AB7D}"/>
          </ac:spMkLst>
        </pc:spChg>
        <pc:spChg chg="add del">
          <ac:chgData name="Thomas Nield" userId="e7924354f0a44a8c" providerId="LiveId" clId="{9E8967F4-31B5-4C25-94AC-C7FB766C2F27}" dt="2020-11-18T03:59:13.718" v="5882" actId="22"/>
          <ac:spMkLst>
            <pc:docMk/>
            <pc:sldMk cId="3977389097" sldId="611"/>
            <ac:spMk id="5" creationId="{D87A6D6B-3393-4620-88F0-DF8581E2B9BD}"/>
          </ac:spMkLst>
        </pc:spChg>
        <pc:spChg chg="add mod">
          <ac:chgData name="Thomas Nield" userId="e7924354f0a44a8c" providerId="LiveId" clId="{9E8967F4-31B5-4C25-94AC-C7FB766C2F27}" dt="2020-11-18T04:05:50.138" v="6111" actId="1076"/>
          <ac:spMkLst>
            <pc:docMk/>
            <pc:sldMk cId="3977389097" sldId="611"/>
            <ac:spMk id="6" creationId="{4245FB1F-63DA-4699-8B70-D2C5A8EBE282}"/>
          </ac:spMkLst>
        </pc:spChg>
        <pc:spChg chg="add mod">
          <ac:chgData name="Thomas Nield" userId="e7924354f0a44a8c" providerId="LiveId" clId="{9E8967F4-31B5-4C25-94AC-C7FB766C2F27}" dt="2020-11-18T04:16:52.819" v="6976" actId="20577"/>
          <ac:spMkLst>
            <pc:docMk/>
            <pc:sldMk cId="3977389097" sldId="611"/>
            <ac:spMk id="7" creationId="{642880EC-FF58-4A6D-B580-3E2A4F5BAE36}"/>
          </ac:spMkLst>
        </pc:spChg>
      </pc:sldChg>
    </pc:docChg>
  </pc:docChgLst>
  <pc:docChgLst>
    <pc:chgData name="Thomas Nield" userId="e7924354f0a44a8c" providerId="LiveId" clId="{628DADE0-1739-CF4A-96D7-832838BEAE50}"/>
    <pc:docChg chg="modSld">
      <pc:chgData name="Thomas Nield" userId="e7924354f0a44a8c" providerId="LiveId" clId="{628DADE0-1739-CF4A-96D7-832838BEAE50}" dt="2021-01-04T00:08:30.955" v="25" actId="20577"/>
      <pc:docMkLst>
        <pc:docMk/>
      </pc:docMkLst>
      <pc:sldChg chg="modSp">
        <pc:chgData name="Thomas Nield" userId="e7924354f0a44a8c" providerId="LiveId" clId="{628DADE0-1739-CF4A-96D7-832838BEAE50}" dt="2021-01-04T00:08:30.955" v="25" actId="20577"/>
        <pc:sldMkLst>
          <pc:docMk/>
          <pc:sldMk cId="231162712" sldId="284"/>
        </pc:sldMkLst>
        <pc:spChg chg="mod">
          <ac:chgData name="Thomas Nield" userId="e7924354f0a44a8c" providerId="LiveId" clId="{628DADE0-1739-CF4A-96D7-832838BEAE50}" dt="2021-01-04T00:08:30.955" v="25" actId="20577"/>
          <ac:spMkLst>
            <pc:docMk/>
            <pc:sldMk cId="231162712" sldId="284"/>
            <ac:spMk id="31" creationId="{03B4C581-5D74-4646-9666-11CFE5E4507D}"/>
          </ac:spMkLst>
        </pc:spChg>
      </pc:sldChg>
    </pc:docChg>
  </pc:docChgLst>
  <pc:docChgLst>
    <pc:chgData name="Thomas Nield" userId="e7924354f0a44a8c" providerId="LiveId" clId="{DBD9B51E-5058-40CC-A9CD-E30D89DA7E7A}"/>
    <pc:docChg chg="custSel modSld">
      <pc:chgData name="Thomas Nield" userId="e7924354f0a44a8c" providerId="LiveId" clId="{DBD9B51E-5058-40CC-A9CD-E30D89DA7E7A}" dt="2019-12-28T01:52:00.363" v="44" actId="20577"/>
      <pc:docMkLst>
        <pc:docMk/>
      </pc:docMkLst>
      <pc:sldChg chg="modSp">
        <pc:chgData name="Thomas Nield" userId="e7924354f0a44a8c" providerId="LiveId" clId="{DBD9B51E-5058-40CC-A9CD-E30D89DA7E7A}" dt="2019-12-28T01:52:00.363" v="44" actId="20577"/>
        <pc:sldMkLst>
          <pc:docMk/>
          <pc:sldMk cId="2471807738" sldId="256"/>
        </pc:sldMkLst>
        <pc:spChg chg="mod">
          <ac:chgData name="Thomas Nield" userId="e7924354f0a44a8c" providerId="LiveId" clId="{DBD9B51E-5058-40CC-A9CD-E30D89DA7E7A}" dt="2019-12-28T01:51:54.125" v="20" actId="2057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Thomas Nield" userId="e7924354f0a44a8c" providerId="LiveId" clId="{DBD9B51E-5058-40CC-A9CD-E30D89DA7E7A}" dt="2019-12-28T01:52:00.363" v="44" actId="20577"/>
          <ac:spMkLst>
            <pc:docMk/>
            <pc:sldMk cId="2471807738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6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6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3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7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2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5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6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6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3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9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3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5.png"/><Relationship Id="rId7" Type="http://schemas.openxmlformats.org/officeDocument/2006/relationships/image" Target="../media/image87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3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06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20.png"/><Relationship Id="rId7" Type="http://schemas.openxmlformats.org/officeDocument/2006/relationships/image" Target="../media/image87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130.png"/><Relationship Id="rId9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10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0" Type="http://schemas.openxmlformats.org/officeDocument/2006/relationships/image" Target="../media/image120.png"/><Relationship Id="rId4" Type="http://schemas.openxmlformats.org/officeDocument/2006/relationships/image" Target="../media/image1120.png"/><Relationship Id="rId9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2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9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0.png"/><Relationship Id="rId11" Type="http://schemas.openxmlformats.org/officeDocument/2006/relationships/image" Target="../media/image127.png"/><Relationship Id="rId5" Type="http://schemas.openxmlformats.org/officeDocument/2006/relationships/image" Target="../media/image118.png"/><Relationship Id="rId10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7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0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13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8.png"/><Relationship Id="rId7" Type="http://schemas.openxmlformats.org/officeDocument/2006/relationships/image" Target="../media/image8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0" Type="http://schemas.openxmlformats.org/officeDocument/2006/relationships/image" Target="../media/image177.png"/><Relationship Id="rId9" Type="http://schemas.openxmlformats.org/officeDocument/2006/relationships/image" Target="../media/image1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for-data/9781491957653" TargetMode="External"/><Relationship Id="rId2" Type="http://schemas.openxmlformats.org/officeDocument/2006/relationships/hyperlink" Target="https://www.youtube.com/watch?v=fNk_zzaMoSs&amp;list=PLZHQObOWTQDPD3MizzM2xVFitgF8hE_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Linear Algebra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O’Reilly Media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Thomas Nield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/>
                  <a:t> ?</a:t>
                </a:r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FF3BD6-E3D7-441D-82A5-2A2A0654A1AE}"/>
              </a:ext>
            </a:extLst>
          </p:cNvPr>
          <p:cNvCxnSpPr>
            <a:cxnSpLocks/>
          </p:cNvCxnSpPr>
          <p:nvPr/>
        </p:nvCxnSpPr>
        <p:spPr>
          <a:xfrm flipH="1">
            <a:off x="8553995" y="4445076"/>
            <a:ext cx="1170192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8C66F3-4CB1-4143-84CF-918797489693}"/>
              </a:ext>
            </a:extLst>
          </p:cNvPr>
          <p:cNvSpPr txBox="1"/>
          <p:nvPr/>
        </p:nvSpPr>
        <p:spPr>
          <a:xfrm>
            <a:off x="9759002" y="350532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399DF-1A87-455B-8F7A-3DAD269B7113}"/>
              </a:ext>
            </a:extLst>
          </p:cNvPr>
          <p:cNvSpPr txBox="1"/>
          <p:nvPr/>
        </p:nvSpPr>
        <p:spPr>
          <a:xfrm>
            <a:off x="8994663" y="4490497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5E792-DE57-482B-8B68-02C52F1F28E2}"/>
              </a:ext>
            </a:extLst>
          </p:cNvPr>
          <p:cNvCxnSpPr>
            <a:cxnSpLocks/>
          </p:cNvCxnSpPr>
          <p:nvPr/>
        </p:nvCxnSpPr>
        <p:spPr>
          <a:xfrm flipV="1">
            <a:off x="9724187" y="2793395"/>
            <a:ext cx="0" cy="16763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FE9FC60-4E49-4B23-95D6-48C9AE9C7AC6}"/>
              </a:ext>
            </a:extLst>
          </p:cNvPr>
          <p:cNvSpPr/>
          <p:nvPr/>
        </p:nvSpPr>
        <p:spPr>
          <a:xfrm>
            <a:off x="280999" y="3127761"/>
            <a:ext cx="2409914" cy="91720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55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767442" cy="3977640"/>
          </a:xfrm>
        </p:spPr>
        <p:txBody>
          <a:bodyPr>
            <a:normAutofit/>
          </a:bodyPr>
          <a:lstStyle/>
          <a:p>
            <a:r>
              <a:rPr lang="en-US" sz="2800" b="1"/>
              <a:t>Is this a valid vector on the right?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E2E5DD-9621-4BC1-A300-DEACD1E53185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9038392" y="1870075"/>
            <a:chExt cx="1915011" cy="193360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45C172-ED47-4E95-B1D4-E2A0B61CE42C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F86A16-613B-4C50-B186-BB37E0E3E869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A4507B-1CC5-4BA4-9708-E87470F5B2CC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D0A56-547D-4331-882E-7EC621D4D66C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6CA2E9-E46A-494B-8775-91E0CD31AD1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3E48E8-A299-4E4E-AC3D-4E91CF2A7098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EED097-8EB1-4BD6-8E4F-7BC6D59BA36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436553-D3BC-4C43-B472-0A0F23006049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2A057C-785A-4B31-9235-300D9D684556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527971-FC01-4101-A2EC-D7C060FD43E0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A78489-4880-4BEA-A304-095F6B5CF55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C6A875-DC32-4CA6-9B7E-69E1BC76F7F0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A978BC-8F7D-4AF2-BCBC-56F9C6C5F2FF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97CF87-5372-4FAC-918A-D5B6A73BA58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4C1A63-09D6-45FB-A449-C64C9BD9290A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CBB703-FCC1-41F0-BA22-C9AFB4524C10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6DA469-F046-4585-BFA4-4FDCB4D616F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5B9EA0-ECC4-40DF-9E33-D66675C4D6F3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3736DF-0AAD-481C-BF5F-1D482ED6BFA0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8B1674-C900-4EB5-832B-800295F05EFD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602E9-DDC9-4044-96F7-CD2EA7C46DA0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D96FD8-4F60-4D0A-BE3B-069FDFE1CFC9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52F394F-155F-4538-A15E-7BCCEBFC054E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A29888-245A-42D5-9818-894FB4912CE3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3E9538-21EE-4FAA-8571-BE52DB6849B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59F1CC-2908-40D7-A40C-36135ECF3FFA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94B5744-625D-45AF-918D-FED51AA97F4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BAEFBF-BD51-4DF8-BF0A-A1AD2B91D7C9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42FD150-8970-416E-A7ED-1D18CE2E4AEA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67F972-CF28-4F97-B255-4788BC55D214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53873E7-F25E-42EB-A0B4-FFD75AD5D5D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7D7FFB-3AEB-485B-84D2-6F138AA8235B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AF4626-2EC9-474D-8FA3-D8EF475534B1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9891A5-3CE6-41F2-886A-C091F58AB9E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827801-3565-4DB8-B765-8D0A4A6BD02C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354AFD-042E-4622-989C-5E2CD332305E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/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CE418B9F-33FD-4AB1-B7B1-60EEBA4FF5AD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902220-848A-4980-9ADB-FBD592848497}"/>
              </a:ext>
            </a:extLst>
          </p:cNvPr>
          <p:cNvCxnSpPr>
            <a:cxnSpLocks/>
          </p:cNvCxnSpPr>
          <p:nvPr/>
        </p:nvCxnSpPr>
        <p:spPr>
          <a:xfrm flipV="1">
            <a:off x="9531999" y="2831463"/>
            <a:ext cx="1182490" cy="6085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3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7733574" y="1647385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1999" y="2831463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AB0BF9BD-7526-4C93-A258-8AA80817FC35}"/>
              </a:ext>
            </a:extLst>
          </p:cNvPr>
          <p:cNvSpPr/>
          <p:nvPr/>
        </p:nvSpPr>
        <p:spPr>
          <a:xfrm>
            <a:off x="8846471" y="2191070"/>
            <a:ext cx="2052098" cy="2052098"/>
          </a:xfrm>
          <a:prstGeom prst="noSmoking">
            <a:avLst>
              <a:gd name="adj" fmla="val 3127"/>
            </a:avLst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4014848"/>
            <a:chOff x="7733574" y="1647385"/>
            <a:chExt cx="3528968" cy="40148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4014848"/>
              <a:chOff x="9038392" y="1870075"/>
              <a:chExt cx="1915011" cy="21786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172" y="4001942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C8591171-660B-4404-8A4D-7CA4D3DD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6677" y="2285450"/>
            <a:ext cx="1453319" cy="145331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10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F36C-4E44-431C-9F43-D1E4C44E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Vectors and Beyond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/>
                  <a:t>Vectors can apply beyond just a 2-dimensional space.</a:t>
                </a:r>
              </a:p>
              <a:p>
                <a:r>
                  <a:rPr lang="en-US" sz="2800" b="1"/>
                  <a:t>Vectors can exist in any number of dimensions, although it gets hard to visualize outside of 3 dimensions. </a:t>
                </a:r>
              </a:p>
              <a:p>
                <a:r>
                  <a:rPr lang="en-US" sz="2800"/>
                  <a:t>To the right we see a 3D vector represented on 3 axes X, Y, and Z.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/>
              </a:p>
              <a:p>
                <a:endParaRPr lang="en-US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blipFill>
                <a:blip r:embed="rId2"/>
                <a:stretch>
                  <a:fillRect l="-1044" r="-14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B56F2BF-53FB-46A0-8753-D902ED098C02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711DE-E39D-4195-AF84-F4627EBCA253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B1D048-A76F-4BE0-8D34-14F8EE6C10D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F9176-46A1-4394-953C-3D05CA49C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C17C57-9BBA-4124-B7FD-EAD39694A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F83BEA-CBFC-4753-BBED-4849EEF0C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90F103-2958-49F9-8D22-C11B0F75F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09BA25-9181-4881-AEC0-9239E47DA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C10007-6C19-4376-94C5-6475D1CF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032628-B231-42A4-9B51-DBD249095815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0C941F-E25E-4B5A-8F79-87A8CFD2204A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B5F911-B9EC-48C8-9778-230A00A671B7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0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207-65D8-4B87-A91C-7482D546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Vectors in Python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6A92BE-B03A-4FBA-9181-62FE469CBC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C52C0-7911-44CB-9E2C-16452A7F55D6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4CC77D-86CA-43CA-8D43-4DE2D8EDF4E7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1BD58D-0542-4595-AF4C-5462C8A6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B03478-2D89-43E2-AD55-C0B729CA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1AD343-7C9D-49CC-9861-79CC37968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09136A-4CAC-4E92-A506-3AB3EEBC7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6F984C-859A-447C-91EE-BF9DE354B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81501D-4DE3-40ED-BECF-656AA154B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67416-A097-464E-A189-4B18055432DD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1C4AD6-0BF3-4037-8E2C-0F6F34D66873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4A4BCE-73E5-406A-91C3-4D417309557F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45F6E18F-9F6A-4427-A652-76DAD1AA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1336278"/>
            <a:ext cx="300742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DD4A62-FD67-41F1-8F65-243F2023071D}"/>
              </a:ext>
            </a:extLst>
          </p:cNvPr>
          <p:cNvSpPr txBox="1">
            <a:spLocks/>
          </p:cNvSpPr>
          <p:nvPr/>
        </p:nvSpPr>
        <p:spPr>
          <a:xfrm>
            <a:off x="586121" y="1333144"/>
            <a:ext cx="3007429" cy="51019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In Python, you will typically represent a vector using NumPy’s </a:t>
            </a:r>
            <a:r>
              <a:rPr lang="en-US" sz="1600" err="1">
                <a:latin typeface="Consolas" panose="020B0609020204030204" pitchFamily="49" charset="0"/>
              </a:rPr>
              <a:t>ndarray</a:t>
            </a:r>
            <a:r>
              <a:rPr lang="en-US" sz="1600"/>
              <a:t>. </a:t>
            </a:r>
          </a:p>
          <a:p>
            <a:r>
              <a:rPr lang="en-US" sz="1600"/>
              <a:t>To the right we declare a 3-dimensional vector (holding 3 elements) in Python using a 1-dimensional array in NumPy.</a:t>
            </a:r>
          </a:p>
          <a:p>
            <a:endParaRPr lang="ar-AE" sz="160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9D2F40-E7D2-4FCA-B015-C31EE60A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371904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[4. 1. 2.]</a:t>
            </a:r>
          </a:p>
        </p:txBody>
      </p:sp>
    </p:spTree>
    <p:extLst>
      <p:ext uri="{BB962C8B-B14F-4D97-AF65-F5344CB8AC3E}">
        <p14:creationId xmlns:p14="http://schemas.microsoft.com/office/powerpoint/2010/main" val="165306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think of vectors as movements, so what if we wanted to combine multiple movements? </a:t>
                </a:r>
              </a:p>
              <a:p>
                <a:r>
                  <a:rPr lang="en-US" dirty="0"/>
                  <a:t>This is where we would add together two vectors, such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and combine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How would we add these two vectors to create a single vector?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0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b="1" dirty="0"/>
              <a:t>To visually add these two vectors together, connect one vector after the other and walk to the tip of the last vector.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0A148-B6F3-48C2-8E38-64A4FF176F6D}"/>
              </a:ext>
            </a:extLst>
          </p:cNvPr>
          <p:cNvGrpSpPr/>
          <p:nvPr/>
        </p:nvGrpSpPr>
        <p:grpSpPr>
          <a:xfrm>
            <a:off x="7559041" y="1435608"/>
            <a:ext cx="4093464" cy="3107132"/>
            <a:chOff x="7573446" y="3013150"/>
            <a:chExt cx="3123258" cy="2370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7345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7963856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354262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8744668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135073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9525477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9915884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030629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7344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7963865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354271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8744677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7345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7345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7963865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7963864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354271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35427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874467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87446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135082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952548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9915893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0306299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1350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13508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9525486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95254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9915893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9915892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030629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0306299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7345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73457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7963864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796386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35427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354270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8744677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874467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13508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13507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9525485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9525484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991588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991588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0306296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0306290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244" y="4211324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117715" y="4233544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7946502" y="3119438"/>
              <a:ext cx="2619492" cy="1893640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24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To visually add these two vectors together, connect one vector after the other and walk to the tip of the last vector.</a:t>
                </a:r>
              </a:p>
              <a:p>
                <a:r>
                  <a:rPr lang="en-US" dirty="0"/>
                  <a:t>The point you end at is a new vector, the result of summing the two vectors.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This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reflects the same movement as walking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b="1" dirty="0"/>
                  <a:t> consecutively. </a:t>
                </a:r>
              </a:p>
              <a:p>
                <a:r>
                  <a:rPr lang="en-US" b="1" dirty="0"/>
                  <a:t>We can do this same movement with a single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rather than walking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separately.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74B8A-55C7-4466-8439-472519C7C4E6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0F9EEF8-0BCB-456E-B718-16A3DC674991}"/>
                </a:ext>
              </a:extLst>
            </p:cNvPr>
            <p:cNvGrpSpPr/>
            <p:nvPr/>
          </p:nvGrpSpPr>
          <p:grpSpPr>
            <a:xfrm>
              <a:off x="7559029" y="1435608"/>
              <a:ext cx="4093476" cy="4620122"/>
              <a:chOff x="7559029" y="1435608"/>
              <a:chExt cx="4093476" cy="4620122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2DED978D-68AD-43C0-AB4F-02B87C3B3CCE}"/>
                  </a:ext>
                </a:extLst>
              </p:cNvPr>
              <p:cNvSpPr/>
              <p:nvPr/>
            </p:nvSpPr>
            <p:spPr>
              <a:xfrm>
                <a:off x="7559042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0B29E58-4DC6-44FD-BC9E-99743F2D1006}"/>
                  </a:ext>
                </a:extLst>
              </p:cNvPr>
              <p:cNvSpPr/>
              <p:nvPr/>
            </p:nvSpPr>
            <p:spPr>
              <a:xfrm>
                <a:off x="807072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0F015E3E-80B4-4602-A8E1-73DD723FF001}"/>
                  </a:ext>
                </a:extLst>
              </p:cNvPr>
              <p:cNvSpPr/>
              <p:nvPr/>
            </p:nvSpPr>
            <p:spPr>
              <a:xfrm>
                <a:off x="8582406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59DA96AC-E452-41C0-A709-07CC9FEE70A1}"/>
                  </a:ext>
                </a:extLst>
              </p:cNvPr>
              <p:cNvSpPr/>
              <p:nvPr/>
            </p:nvSpPr>
            <p:spPr>
              <a:xfrm>
                <a:off x="909408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3CC287C7-FDAB-4423-AB01-232EA815F97C}"/>
                  </a:ext>
                </a:extLst>
              </p:cNvPr>
              <p:cNvSpPr/>
              <p:nvPr/>
            </p:nvSpPr>
            <p:spPr>
              <a:xfrm>
                <a:off x="960576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EE92C9B9-DD48-4CB7-9154-6570952D945C}"/>
                  </a:ext>
                </a:extLst>
              </p:cNvPr>
              <p:cNvSpPr/>
              <p:nvPr/>
            </p:nvSpPr>
            <p:spPr>
              <a:xfrm>
                <a:off x="1011744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97975880-2CF3-40F9-9948-EBFA8AE5A861}"/>
                  </a:ext>
                </a:extLst>
              </p:cNvPr>
              <p:cNvSpPr/>
              <p:nvPr/>
            </p:nvSpPr>
            <p:spPr>
              <a:xfrm>
                <a:off x="1062912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A8B45DBD-A4D8-4101-B621-09440E10E325}"/>
                  </a:ext>
                </a:extLst>
              </p:cNvPr>
              <p:cNvSpPr/>
              <p:nvPr/>
            </p:nvSpPr>
            <p:spPr>
              <a:xfrm>
                <a:off x="11140800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94B0392-72FB-4087-9C35-635FFDBEB3D7}"/>
                  </a:ext>
                </a:extLst>
              </p:cNvPr>
              <p:cNvSpPr/>
              <p:nvPr/>
            </p:nvSpPr>
            <p:spPr>
              <a:xfrm>
                <a:off x="7559042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616B4E1-DB37-44D8-BD43-CB95280D6116}"/>
                  </a:ext>
                </a:extLst>
              </p:cNvPr>
              <p:cNvSpPr/>
              <p:nvPr/>
            </p:nvSpPr>
            <p:spPr>
              <a:xfrm>
                <a:off x="807072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EC5FEF78-1E3E-437F-B62A-1DB33BA10BCA}"/>
                  </a:ext>
                </a:extLst>
              </p:cNvPr>
              <p:cNvSpPr/>
              <p:nvPr/>
            </p:nvSpPr>
            <p:spPr>
              <a:xfrm>
                <a:off x="8582406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6AED5F9-9318-46C3-B77B-34FDE0522122}"/>
                  </a:ext>
                </a:extLst>
              </p:cNvPr>
              <p:cNvSpPr/>
              <p:nvPr/>
            </p:nvSpPr>
            <p:spPr>
              <a:xfrm>
                <a:off x="909408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58E34163-806F-429C-9840-39AE3E2C1D65}"/>
                  </a:ext>
                </a:extLst>
              </p:cNvPr>
              <p:cNvSpPr/>
              <p:nvPr/>
            </p:nvSpPr>
            <p:spPr>
              <a:xfrm>
                <a:off x="960576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55B1DBF-B714-4CBC-BAAA-D2E5E55CD2F3}"/>
                  </a:ext>
                </a:extLst>
              </p:cNvPr>
              <p:cNvSpPr/>
              <p:nvPr/>
            </p:nvSpPr>
            <p:spPr>
              <a:xfrm>
                <a:off x="1011744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563A9787-1A0E-49BE-8B74-648C30BCC5C9}"/>
                  </a:ext>
                </a:extLst>
              </p:cNvPr>
              <p:cNvSpPr/>
              <p:nvPr/>
            </p:nvSpPr>
            <p:spPr>
              <a:xfrm>
                <a:off x="1062912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5C6AF140-0448-42B6-AECC-9E2E46328625}"/>
                  </a:ext>
                </a:extLst>
              </p:cNvPr>
              <p:cNvSpPr/>
              <p:nvPr/>
            </p:nvSpPr>
            <p:spPr>
              <a:xfrm>
                <a:off x="11140800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1A4E089-F631-4F3B-A396-6899208951D8}"/>
                  </a:ext>
                </a:extLst>
              </p:cNvPr>
              <p:cNvSpPr/>
              <p:nvPr/>
            </p:nvSpPr>
            <p:spPr>
              <a:xfrm>
                <a:off x="7559029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FF825FF-E39A-44F2-8FD8-BF08FFC1E471}"/>
                  </a:ext>
                </a:extLst>
              </p:cNvPr>
              <p:cNvSpPr/>
              <p:nvPr/>
            </p:nvSpPr>
            <p:spPr>
              <a:xfrm>
                <a:off x="807071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3FCD98D-05CD-4734-8882-2D2E7D43D614}"/>
                  </a:ext>
                </a:extLst>
              </p:cNvPr>
              <p:cNvSpPr/>
              <p:nvPr/>
            </p:nvSpPr>
            <p:spPr>
              <a:xfrm>
                <a:off x="8582393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85272EBD-DB07-46C4-A788-9A14B49B8C3A}"/>
                  </a:ext>
                </a:extLst>
              </p:cNvPr>
              <p:cNvSpPr/>
              <p:nvPr/>
            </p:nvSpPr>
            <p:spPr>
              <a:xfrm>
                <a:off x="909407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720FA72B-C0A0-452A-8AAC-3471C92D137B}"/>
                  </a:ext>
                </a:extLst>
              </p:cNvPr>
              <p:cNvSpPr/>
              <p:nvPr/>
            </p:nvSpPr>
            <p:spPr>
              <a:xfrm>
                <a:off x="960575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CF7467A5-9CAA-4471-B848-B0C0FB05899F}"/>
                  </a:ext>
                </a:extLst>
              </p:cNvPr>
              <p:cNvSpPr/>
              <p:nvPr/>
            </p:nvSpPr>
            <p:spPr>
              <a:xfrm>
                <a:off x="1011743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8D074BA-36AE-446C-8524-E5A43DEDCA99}"/>
                  </a:ext>
                </a:extLst>
              </p:cNvPr>
              <p:cNvSpPr/>
              <p:nvPr/>
            </p:nvSpPr>
            <p:spPr>
              <a:xfrm>
                <a:off x="1062911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309A2D9F-19E1-4415-9C9A-FA561E79D6F6}"/>
                  </a:ext>
                </a:extLst>
              </p:cNvPr>
              <p:cNvSpPr/>
              <p:nvPr/>
            </p:nvSpPr>
            <p:spPr>
              <a:xfrm>
                <a:off x="11140787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0F9C1DE4-76BC-4899-8B6B-644E999BC2F6}"/>
                  </a:ext>
                </a:extLst>
              </p:cNvPr>
              <p:cNvSpPr/>
              <p:nvPr/>
            </p:nvSpPr>
            <p:spPr>
              <a:xfrm>
                <a:off x="7559046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DB73D7A-08F7-4B3C-8B0F-8E16B61BCE4D}"/>
                  </a:ext>
                </a:extLst>
              </p:cNvPr>
              <p:cNvSpPr/>
              <p:nvPr/>
            </p:nvSpPr>
            <p:spPr>
              <a:xfrm>
                <a:off x="8070728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B98C936C-B5FF-4A3F-B513-D23814D88949}"/>
                  </a:ext>
                </a:extLst>
              </p:cNvPr>
              <p:cNvSpPr/>
              <p:nvPr/>
            </p:nvSpPr>
            <p:spPr>
              <a:xfrm>
                <a:off x="858240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6F68CD-0A5B-4120-9A94-E9E6F11CC564}"/>
                  </a:ext>
                </a:extLst>
              </p:cNvPr>
              <p:cNvSpPr/>
              <p:nvPr/>
            </p:nvSpPr>
            <p:spPr>
              <a:xfrm>
                <a:off x="909409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DB33C98-8D0A-40E3-896D-99286A2781EF}"/>
                  </a:ext>
                </a:extLst>
              </p:cNvPr>
              <p:cNvSpPr/>
              <p:nvPr/>
            </p:nvSpPr>
            <p:spPr>
              <a:xfrm>
                <a:off x="960577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D4D967F-CBAA-4A3A-B730-71DD9F5F0D9D}"/>
                  </a:ext>
                </a:extLst>
              </p:cNvPr>
              <p:cNvSpPr/>
              <p:nvPr/>
            </p:nvSpPr>
            <p:spPr>
              <a:xfrm>
                <a:off x="1011744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2E805C0F-BA57-43DA-93E2-28B8A10E6ED8}"/>
                  </a:ext>
                </a:extLst>
              </p:cNvPr>
              <p:cNvSpPr/>
              <p:nvPr/>
            </p:nvSpPr>
            <p:spPr>
              <a:xfrm>
                <a:off x="10629132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8A9F13CC-2145-4635-9B69-3F11A2C7E750}"/>
                  </a:ext>
                </a:extLst>
              </p:cNvPr>
              <p:cNvSpPr/>
              <p:nvPr/>
            </p:nvSpPr>
            <p:spPr>
              <a:xfrm>
                <a:off x="11140813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1AA83FF4-7475-4AA8-AFB6-0E4750F4D11F}"/>
                  </a:ext>
                </a:extLst>
              </p:cNvPr>
              <p:cNvSpPr/>
              <p:nvPr/>
            </p:nvSpPr>
            <p:spPr>
              <a:xfrm>
                <a:off x="755904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D1B4B07-1785-4312-9A16-ABBBB43CFDC0}"/>
                  </a:ext>
                </a:extLst>
              </p:cNvPr>
              <p:cNvSpPr/>
              <p:nvPr/>
            </p:nvSpPr>
            <p:spPr>
              <a:xfrm>
                <a:off x="8070739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C574693A-6EFA-45BB-B100-04E4DAA5D013}"/>
                  </a:ext>
                </a:extLst>
              </p:cNvPr>
              <p:cNvSpPr/>
              <p:nvPr/>
            </p:nvSpPr>
            <p:spPr>
              <a:xfrm>
                <a:off x="858242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40AFF9CE-F19F-4E8B-841A-419B86775910}"/>
                  </a:ext>
                </a:extLst>
              </p:cNvPr>
              <p:cNvSpPr/>
              <p:nvPr/>
            </p:nvSpPr>
            <p:spPr>
              <a:xfrm>
                <a:off x="909410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3039002-808C-4AF3-BA9B-09270AE59616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B71767F5-6CD6-4352-A5A1-E61FB66B53E8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E13885F-8F95-48E9-9962-97BBAC8A962B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4BAFA86-2653-4E5E-B634-99613F16EE76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CB7E2EC-A37F-48EE-9016-E3A0223A3A1A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862C0426-4722-43D7-A17F-533E1BF4A5A8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7752AAE-2A8E-4DBC-A63D-B5717D6E51C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6349A58F-2AC3-4024-A4C6-F2D75D86C173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619F3B00-C675-4740-B0B1-449DCEFCD76F}"/>
                  </a:ext>
                </a:extLst>
              </p:cNvPr>
              <p:cNvSpPr/>
              <p:nvPr/>
            </p:nvSpPr>
            <p:spPr>
              <a:xfrm>
                <a:off x="960578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70387113-4F3F-4075-9EA2-BB36B5F5E7D5}"/>
                  </a:ext>
                </a:extLst>
              </p:cNvPr>
              <p:cNvSpPr/>
              <p:nvPr/>
            </p:nvSpPr>
            <p:spPr>
              <a:xfrm>
                <a:off x="1011746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9A89C94-2F19-45D9-BB51-50F5A01956BB}"/>
                  </a:ext>
                </a:extLst>
              </p:cNvPr>
              <p:cNvSpPr/>
              <p:nvPr/>
            </p:nvSpPr>
            <p:spPr>
              <a:xfrm>
                <a:off x="10629144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E7171991-EDA3-4864-9F00-2283E8AF0EAB}"/>
                  </a:ext>
                </a:extLst>
              </p:cNvPr>
              <p:cNvSpPr/>
              <p:nvPr/>
            </p:nvSpPr>
            <p:spPr>
              <a:xfrm>
                <a:off x="11140825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3C91E37-57CE-4912-9770-8CC41712410E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3B1E841-660F-4FD6-B909-1BF279246A75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0165747D-9A38-40CC-82A5-134D8CAC2986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4B849DB-65F4-4791-8108-5BC28BB938FE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287BBD1-B310-42DE-BD2C-559273497B9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FC67A5A-BAE5-4DD5-9650-4ECC17A1A58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3D5CEFCC-FF12-466D-82A1-F34148FF4D6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DE48A2D-50F9-4610-B93F-967D9E9AC574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EB34C19-3F59-4749-8319-792519DCFEBF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D67F7030-E1D1-42E9-B6D1-1AD6EB1F6B08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F9B513CE-C8E1-4E02-8226-0A2980CD2228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E37B009-97A7-4CDB-A305-FAB6AE3E8995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A306942-0C05-4E13-8342-4C0D6CC7E393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B82A1DE-C5BD-442E-B7B8-77E55B936ADB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C97D2AFA-C68B-4C51-8457-AD15CE2CF99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CCAFEE61-9D5B-4CB0-84E3-FBEB6132F2FA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FCDB4EBD-86ED-4EC0-8A4F-E4FDE6E7E532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301BE15-2190-49FF-A065-C461C8765DD7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4E767B5-1432-4D2B-A448-20F03E08AEE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32669D64-223B-4AE3-93F4-1741969FC10A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4DA27FC-9592-4855-9B55-CAEB2E8E30E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9AFDA2E-B7D7-4453-946F-4328B268CB3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119819AC-7EA3-4D56-9626-315AE1A75D50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70F9CE8-2241-44A7-AB16-720CF7540FB4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L-Shape 395">
                <a:extLst>
                  <a:ext uri="{FF2B5EF4-FFF2-40B4-BE49-F238E27FC236}">
                    <a16:creationId xmlns:a16="http://schemas.microsoft.com/office/drawing/2014/main" id="{93DF310B-34F6-412D-82B6-E5D068CED363}"/>
                  </a:ext>
                </a:extLst>
              </p:cNvPr>
              <p:cNvSpPr/>
              <p:nvPr/>
            </p:nvSpPr>
            <p:spPr>
              <a:xfrm>
                <a:off x="8047983" y="1574913"/>
                <a:ext cx="3433209" cy="2481878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CAE588F-A026-4FD6-8E91-A5B96288E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2738" y="3523012"/>
                <a:ext cx="2533645" cy="495390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/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glow rad="63500">
                          <a:schemeClr val="accent2">
                            <a:lumMod val="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1" name="L-Shape 400">
                <a:extLst>
                  <a:ext uri="{FF2B5EF4-FFF2-40B4-BE49-F238E27FC236}">
                    <a16:creationId xmlns:a16="http://schemas.microsoft.com/office/drawing/2014/main" id="{AFCB9850-F619-4DC7-A094-17A1AB5144AE}"/>
                  </a:ext>
                </a:extLst>
              </p:cNvPr>
              <p:cNvSpPr/>
              <p:nvPr/>
            </p:nvSpPr>
            <p:spPr>
              <a:xfrm flipV="1">
                <a:off x="8047970" y="4035577"/>
                <a:ext cx="3433209" cy="1923379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A0A148-B6F3-48C2-8E38-64A4FF176F6D}"/>
                </a:ext>
              </a:extLst>
            </p:cNvPr>
            <p:cNvGrpSpPr/>
            <p:nvPr/>
          </p:nvGrpSpPr>
          <p:grpSpPr>
            <a:xfrm>
              <a:off x="7559041" y="1435608"/>
              <a:ext cx="4093464" cy="3092525"/>
              <a:chOff x="7573446" y="3013151"/>
              <a:chExt cx="3123258" cy="23595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7415B-6572-4F87-A3D1-17B3BCF6423D}"/>
                  </a:ext>
                </a:extLst>
              </p:cNvPr>
              <p:cNvSpPr/>
              <p:nvPr/>
            </p:nvSpPr>
            <p:spPr>
              <a:xfrm>
                <a:off x="757345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6234C9-F7DD-4DBB-9DAD-56F876379E4A}"/>
                  </a:ext>
                </a:extLst>
              </p:cNvPr>
              <p:cNvSpPr/>
              <p:nvPr/>
            </p:nvSpPr>
            <p:spPr>
              <a:xfrm>
                <a:off x="7963856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FCB716-7460-47D5-9B13-D26574D44D95}"/>
                  </a:ext>
                </a:extLst>
              </p:cNvPr>
              <p:cNvSpPr/>
              <p:nvPr/>
            </p:nvSpPr>
            <p:spPr>
              <a:xfrm>
                <a:off x="8354262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06024-DFAF-4036-BE03-4333D7EC88F8}"/>
                  </a:ext>
                </a:extLst>
              </p:cNvPr>
              <p:cNvSpPr/>
              <p:nvPr/>
            </p:nvSpPr>
            <p:spPr>
              <a:xfrm>
                <a:off x="8744668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A8758-7DBF-4718-AD7F-5860775D1331}"/>
                  </a:ext>
                </a:extLst>
              </p:cNvPr>
              <p:cNvSpPr/>
              <p:nvPr/>
            </p:nvSpPr>
            <p:spPr>
              <a:xfrm>
                <a:off x="9135073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86915-9BE7-4439-9E12-289B53040D5B}"/>
                  </a:ext>
                </a:extLst>
              </p:cNvPr>
              <p:cNvSpPr/>
              <p:nvPr/>
            </p:nvSpPr>
            <p:spPr>
              <a:xfrm>
                <a:off x="9525477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5162F6-810A-4641-A0C1-9F7684125553}"/>
                  </a:ext>
                </a:extLst>
              </p:cNvPr>
              <p:cNvSpPr/>
              <p:nvPr/>
            </p:nvSpPr>
            <p:spPr>
              <a:xfrm>
                <a:off x="9915884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E91238-F8C3-4579-A96E-20FA73EF8262}"/>
                  </a:ext>
                </a:extLst>
              </p:cNvPr>
              <p:cNvSpPr/>
              <p:nvPr/>
            </p:nvSpPr>
            <p:spPr>
              <a:xfrm>
                <a:off x="1030629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573446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7963865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354271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467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573459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35427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467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135083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52548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915894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306299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13508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525486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525486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915893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915892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30629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E1E990CB-6A88-49B4-AA56-17541134C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0243" y="4211326"/>
                <a:ext cx="1168148" cy="76346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C03D85C2-7BA5-431E-8859-23801559C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7714" y="4233546"/>
                <a:ext cx="785064" cy="358126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L-Shape 3">
                <a:extLst>
                  <a:ext uri="{FF2B5EF4-FFF2-40B4-BE49-F238E27FC236}">
                    <a16:creationId xmlns:a16="http://schemas.microsoft.com/office/drawing/2014/main" id="{E2205946-2976-4864-A8C0-1125CBE80043}"/>
                  </a:ext>
                </a:extLst>
              </p:cNvPr>
              <p:cNvSpPr/>
              <p:nvPr/>
            </p:nvSpPr>
            <p:spPr>
              <a:xfrm>
                <a:off x="7946502" y="3119439"/>
                <a:ext cx="2619492" cy="1893641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8BD5096-2607-47B9-AF69-4123C4D08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5390" y="4605811"/>
                <a:ext cx="1933137" cy="377976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04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/>
                  <a:t>Note the commutative nature of adding vectors, as it does not matter which order you add them. </a:t>
                </a:r>
              </a:p>
              <a:p>
                <a:r>
                  <a:rPr lang="en-US"/>
                  <a:t>If we walked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before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, or added them in that order, we will still end up with the same combined vector.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176A2A2-8D1C-4F2C-ADAE-B42CEEA76B7B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22DA05-47C2-4FB9-B492-224B52961A32}"/>
                </a:ext>
              </a:extLst>
            </p:cNvPr>
            <p:cNvSpPr/>
            <p:nvPr/>
          </p:nvSpPr>
          <p:spPr>
            <a:xfrm>
              <a:off x="7559042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A30B31-A453-43C8-938D-766EA4785939}"/>
                </a:ext>
              </a:extLst>
            </p:cNvPr>
            <p:cNvSpPr/>
            <p:nvPr/>
          </p:nvSpPr>
          <p:spPr>
            <a:xfrm>
              <a:off x="807072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3D1208-06AF-4832-A4EA-16FD35BE1CD5}"/>
                </a:ext>
              </a:extLst>
            </p:cNvPr>
            <p:cNvSpPr/>
            <p:nvPr/>
          </p:nvSpPr>
          <p:spPr>
            <a:xfrm>
              <a:off x="8582406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B9D66-6D28-4C5C-B07E-088EDA4A03D0}"/>
                </a:ext>
              </a:extLst>
            </p:cNvPr>
            <p:cNvSpPr/>
            <p:nvPr/>
          </p:nvSpPr>
          <p:spPr>
            <a:xfrm>
              <a:off x="909408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6269F-0FB7-493C-B5E2-DDC3613B916B}"/>
                </a:ext>
              </a:extLst>
            </p:cNvPr>
            <p:cNvSpPr/>
            <p:nvPr/>
          </p:nvSpPr>
          <p:spPr>
            <a:xfrm>
              <a:off x="960576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A8FE4F-E038-446B-AE1F-04004A84D1EB}"/>
                </a:ext>
              </a:extLst>
            </p:cNvPr>
            <p:cNvSpPr/>
            <p:nvPr/>
          </p:nvSpPr>
          <p:spPr>
            <a:xfrm>
              <a:off x="1011744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AFA3B4-4581-4A8E-ACEE-C6500933C79C}"/>
                </a:ext>
              </a:extLst>
            </p:cNvPr>
            <p:cNvSpPr/>
            <p:nvPr/>
          </p:nvSpPr>
          <p:spPr>
            <a:xfrm>
              <a:off x="1062912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8001DC-A891-468F-8CC2-3A84D45A98C8}"/>
                </a:ext>
              </a:extLst>
            </p:cNvPr>
            <p:cNvSpPr/>
            <p:nvPr/>
          </p:nvSpPr>
          <p:spPr>
            <a:xfrm>
              <a:off x="11140800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EA90F9-E660-4FBB-8D5E-74B501F3E839}"/>
                </a:ext>
              </a:extLst>
            </p:cNvPr>
            <p:cNvSpPr/>
            <p:nvPr/>
          </p:nvSpPr>
          <p:spPr>
            <a:xfrm>
              <a:off x="7559042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EE51C0-37EC-42CB-A434-8BBCB07F0E61}"/>
                </a:ext>
              </a:extLst>
            </p:cNvPr>
            <p:cNvSpPr/>
            <p:nvPr/>
          </p:nvSpPr>
          <p:spPr>
            <a:xfrm>
              <a:off x="807072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218B2E-6235-44B7-9D79-8084FCC84C7E}"/>
                </a:ext>
              </a:extLst>
            </p:cNvPr>
            <p:cNvSpPr/>
            <p:nvPr/>
          </p:nvSpPr>
          <p:spPr>
            <a:xfrm>
              <a:off x="8582406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AFCF9C-474A-42A0-865A-2D0990C8D9A9}"/>
                </a:ext>
              </a:extLst>
            </p:cNvPr>
            <p:cNvSpPr/>
            <p:nvPr/>
          </p:nvSpPr>
          <p:spPr>
            <a:xfrm>
              <a:off x="909408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FF9A83-F88E-4216-BBB1-B05C380A66DF}"/>
                </a:ext>
              </a:extLst>
            </p:cNvPr>
            <p:cNvSpPr/>
            <p:nvPr/>
          </p:nvSpPr>
          <p:spPr>
            <a:xfrm>
              <a:off x="960576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F43CCA-382A-4C08-ADBD-AA6C60EBDFA3}"/>
                </a:ext>
              </a:extLst>
            </p:cNvPr>
            <p:cNvSpPr/>
            <p:nvPr/>
          </p:nvSpPr>
          <p:spPr>
            <a:xfrm>
              <a:off x="1011744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9FDA68-B1E1-43B4-A9EE-83E3D7D102BE}"/>
                </a:ext>
              </a:extLst>
            </p:cNvPr>
            <p:cNvSpPr/>
            <p:nvPr/>
          </p:nvSpPr>
          <p:spPr>
            <a:xfrm>
              <a:off x="1062912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66D43-5F5A-4A54-81FC-F01E9BFD3F85}"/>
                </a:ext>
              </a:extLst>
            </p:cNvPr>
            <p:cNvSpPr/>
            <p:nvPr/>
          </p:nvSpPr>
          <p:spPr>
            <a:xfrm>
              <a:off x="11140800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101FEE-7E3B-4A9B-8B20-58D9E3FB2E3D}"/>
                </a:ext>
              </a:extLst>
            </p:cNvPr>
            <p:cNvSpPr/>
            <p:nvPr/>
          </p:nvSpPr>
          <p:spPr>
            <a:xfrm>
              <a:off x="7559029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288C086-C9E9-42C5-A14D-BF70E58B91A5}"/>
                </a:ext>
              </a:extLst>
            </p:cNvPr>
            <p:cNvSpPr/>
            <p:nvPr/>
          </p:nvSpPr>
          <p:spPr>
            <a:xfrm>
              <a:off x="807071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599BF44-0E6D-4CC1-ACBA-351EA218C539}"/>
                </a:ext>
              </a:extLst>
            </p:cNvPr>
            <p:cNvSpPr/>
            <p:nvPr/>
          </p:nvSpPr>
          <p:spPr>
            <a:xfrm>
              <a:off x="8582393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12C5E41-56B0-47F2-8B18-FC44CCC98D51}"/>
                </a:ext>
              </a:extLst>
            </p:cNvPr>
            <p:cNvSpPr/>
            <p:nvPr/>
          </p:nvSpPr>
          <p:spPr>
            <a:xfrm>
              <a:off x="909407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2226C2B-65D5-47CD-8B2D-FB24E98A88F3}"/>
                </a:ext>
              </a:extLst>
            </p:cNvPr>
            <p:cNvSpPr/>
            <p:nvPr/>
          </p:nvSpPr>
          <p:spPr>
            <a:xfrm>
              <a:off x="960575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9904BF8-CC9E-43D6-9C4F-8C45687DD70D}"/>
                </a:ext>
              </a:extLst>
            </p:cNvPr>
            <p:cNvSpPr/>
            <p:nvPr/>
          </p:nvSpPr>
          <p:spPr>
            <a:xfrm>
              <a:off x="1011743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5BA9974-5FBD-4602-8290-CA13C7381299}"/>
                </a:ext>
              </a:extLst>
            </p:cNvPr>
            <p:cNvSpPr/>
            <p:nvPr/>
          </p:nvSpPr>
          <p:spPr>
            <a:xfrm>
              <a:off x="1062911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843B55-01DD-4CCD-8DB0-F16807CDDF9F}"/>
                </a:ext>
              </a:extLst>
            </p:cNvPr>
            <p:cNvSpPr/>
            <p:nvPr/>
          </p:nvSpPr>
          <p:spPr>
            <a:xfrm>
              <a:off x="11140787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59046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8070728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58240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909409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60577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1011744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10629132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1140813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5904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8070739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58242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909410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60578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1011746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10629144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1140825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1574913"/>
              <a:ext cx="3433209" cy="2481878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8069640" y="4040238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4" name="L-Shape 233">
              <a:extLst>
                <a:ext uri="{FF2B5EF4-FFF2-40B4-BE49-F238E27FC236}">
                  <a16:creationId xmlns:a16="http://schemas.microsoft.com/office/drawing/2014/main" id="{80B38A6F-ED54-4AE0-86F6-792A604A4667}"/>
                </a:ext>
              </a:extLst>
            </p:cNvPr>
            <p:cNvSpPr/>
            <p:nvPr/>
          </p:nvSpPr>
          <p:spPr>
            <a:xfrm flipV="1">
              <a:off x="8047970" y="4035577"/>
              <a:ext cx="3433209" cy="1923379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720" y="3565267"/>
              <a:ext cx="1507392" cy="962909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7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3391103" cy="4894854"/>
          </a:xfrm>
        </p:spPr>
        <p:txBody>
          <a:bodyPr>
            <a:normAutofit/>
          </a:bodyPr>
          <a:lstStyle/>
          <a:p>
            <a:r>
              <a:rPr lang="en-US" b="1"/>
              <a:t>Summing vectors in Python with NumPy should be straightforward.</a:t>
            </a:r>
          </a:p>
          <a:p>
            <a:r>
              <a:rPr lang="en-US" b="1"/>
              <a:t>Declare the vectors as NumPy arrays and use the </a:t>
            </a:r>
            <a:r>
              <a:rPr lang="en-US" b="1">
                <a:latin typeface="Consolas" panose="020B0609020204030204" pitchFamily="49" charset="0"/>
              </a:rPr>
              <a:t>+</a:t>
            </a:r>
            <a:r>
              <a:rPr lang="en-US" b="1"/>
              <a:t> operator to sum the vectors. </a:t>
            </a:r>
          </a:p>
          <a:p>
            <a:endParaRPr lang="en-US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3DE21-0E6B-4381-967B-B362788A14E7}"/>
              </a:ext>
            </a:extLst>
          </p:cNvPr>
          <p:cNvGrpSpPr/>
          <p:nvPr/>
        </p:nvGrpSpPr>
        <p:grpSpPr>
          <a:xfrm>
            <a:off x="7547996" y="4494051"/>
            <a:ext cx="4093450" cy="2322118"/>
            <a:chOff x="7559055" y="2465203"/>
            <a:chExt cx="4093450" cy="2322118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3039002-808C-4AF3-BA9B-09270AE59616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71767F5-6CD6-4352-A5A1-E61FB66B53E8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E13885F-8F95-48E9-9962-97BBAC8A962B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4BAFA86-2653-4E5E-B634-99613F16EE76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4CB7E2EC-A37F-48EE-9016-E3A0223A3A1A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62C0426-4722-43D7-A17F-533E1BF4A5A8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37752AAE-2A8E-4DBC-A63D-B5717D6E51C5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349A58F-2AC3-4024-A4C6-F2D75D86C173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3C91E37-57CE-4912-9770-8CC41712410E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3B1E841-660F-4FD6-B909-1BF279246A75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65747D-9A38-40CC-82A5-134D8CAC2986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4B849DB-65F4-4791-8108-5BC28BB938FE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287BBD1-B310-42DE-BD2C-559273497B91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FC67A5A-BAE5-4DD5-9650-4ECC17A1A582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D5CEFCC-FF12-466D-82A1-F34148FF4D64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DE48A2D-50F9-4610-B93F-967D9E9AC574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EB34C19-3F59-4749-8319-792519DCFEBF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67F7030-E1D1-42E9-B6D1-1AD6EB1F6B08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9B513CE-C8E1-4E02-8226-0A2980CD2228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37B009-97A7-4CDB-A305-FAB6AE3E8995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A306942-0C05-4E13-8342-4C0D6CC7E393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B82A1DE-C5BD-442E-B7B8-77E55B936ADB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97D2AFA-C68B-4C51-8457-AD15CE2CF990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CCAFEE61-9D5B-4CB0-84E3-FBEB6132F2FA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CDB4EBD-86ED-4EC0-8A4F-E4FDE6E7E53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301BE15-2190-49FF-A065-C461C8765DD7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4E767B5-1432-4D2B-A448-20F03E08AEE9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2669D64-223B-4AE3-93F4-1741969FC10A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4DA27FC-9592-4855-9B55-CAEB2E8E30EA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9AFDA2E-B7D7-4453-946F-4328B268CB31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19819AC-7EA3-4D56-9626-315AE1A75D50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70F9CE8-2241-44A7-AB16-720CF7540FB4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6CAE588F-A026-4FD6-8E91-A5B96288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3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9099" y="3005982"/>
              <a:ext cx="1531020" cy="100062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583019" y="3035105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2558690"/>
              <a:ext cx="3433209" cy="1498102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0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20FE8EF0-55D0-40AC-8EFB-34E9EF13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231" y="1481032"/>
            <a:ext cx="29644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sum the vectors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 + 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summed vector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DE58D5-0F9A-4923-8C71-D3F8D018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449" y="442847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[5 1]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41D1A3-5711-427D-B4FD-2B6D45CC6C40}"/>
              </a:ext>
            </a:extLst>
          </p:cNvPr>
          <p:cNvGrpSpPr/>
          <p:nvPr/>
        </p:nvGrpSpPr>
        <p:grpSpPr>
          <a:xfrm>
            <a:off x="8520255" y="1264071"/>
            <a:ext cx="3132250" cy="3164402"/>
            <a:chOff x="8113538" y="627747"/>
            <a:chExt cx="3132250" cy="316440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30432A-6379-4AA9-A524-3AFC826E8A6F}"/>
                </a:ext>
              </a:extLst>
            </p:cNvPr>
            <p:cNvSpPr/>
            <p:nvPr/>
          </p:nvSpPr>
          <p:spPr>
            <a:xfrm>
              <a:off x="8113543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160726-1F89-4100-807D-5025BA184FF9}"/>
                </a:ext>
              </a:extLst>
            </p:cNvPr>
            <p:cNvSpPr/>
            <p:nvPr/>
          </p:nvSpPr>
          <p:spPr>
            <a:xfrm>
              <a:off x="8503948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0C0AF8-C96D-44E3-A65B-D338ADC568B5}"/>
                </a:ext>
              </a:extLst>
            </p:cNvPr>
            <p:cNvSpPr/>
            <p:nvPr/>
          </p:nvSpPr>
          <p:spPr>
            <a:xfrm>
              <a:off x="8894352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453D25A-DD8C-41D0-B04E-89BB880073E5}"/>
                </a:ext>
              </a:extLst>
            </p:cNvPr>
            <p:cNvSpPr/>
            <p:nvPr/>
          </p:nvSpPr>
          <p:spPr>
            <a:xfrm>
              <a:off x="811354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1EF16E-9E40-4FC6-99B4-FBEB9586B0CA}"/>
                </a:ext>
              </a:extLst>
            </p:cNvPr>
            <p:cNvSpPr/>
            <p:nvPr/>
          </p:nvSpPr>
          <p:spPr>
            <a:xfrm>
              <a:off x="8113542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9AC68BC-76FA-4168-A29F-3EB5EE496C93}"/>
                </a:ext>
              </a:extLst>
            </p:cNvPr>
            <p:cNvSpPr/>
            <p:nvPr/>
          </p:nvSpPr>
          <p:spPr>
            <a:xfrm>
              <a:off x="8503948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8EFBFD9-E6E0-4FA7-8295-758F0B795E0E}"/>
                </a:ext>
              </a:extLst>
            </p:cNvPr>
            <p:cNvSpPr/>
            <p:nvPr/>
          </p:nvSpPr>
          <p:spPr>
            <a:xfrm>
              <a:off x="8503946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8C3C70F-800E-4968-97D7-ED8959E2F42D}"/>
                </a:ext>
              </a:extLst>
            </p:cNvPr>
            <p:cNvSpPr/>
            <p:nvPr/>
          </p:nvSpPr>
          <p:spPr>
            <a:xfrm>
              <a:off x="8894352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C4CDC27-FD57-446B-BAFF-71BCA08471AC}"/>
                </a:ext>
              </a:extLst>
            </p:cNvPr>
            <p:cNvSpPr/>
            <p:nvPr/>
          </p:nvSpPr>
          <p:spPr>
            <a:xfrm>
              <a:off x="8894351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BFD998-08C1-4975-9820-D5276DB8E3C9}"/>
                </a:ext>
              </a:extLst>
            </p:cNvPr>
            <p:cNvSpPr/>
            <p:nvPr/>
          </p:nvSpPr>
          <p:spPr>
            <a:xfrm>
              <a:off x="928475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53669C-556E-4A65-AFBC-9B1F574D7EF7}"/>
                </a:ext>
              </a:extLst>
            </p:cNvPr>
            <p:cNvSpPr/>
            <p:nvPr/>
          </p:nvSpPr>
          <p:spPr>
            <a:xfrm>
              <a:off x="9675161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596032-6A64-44F1-B203-3BF274A5E61D}"/>
                </a:ext>
              </a:extLst>
            </p:cNvPr>
            <p:cNvSpPr/>
            <p:nvPr/>
          </p:nvSpPr>
          <p:spPr>
            <a:xfrm>
              <a:off x="1006556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CB7737-6647-4B69-9B0D-0EAE87BEEE02}"/>
                </a:ext>
              </a:extLst>
            </p:cNvPr>
            <p:cNvSpPr/>
            <p:nvPr/>
          </p:nvSpPr>
          <p:spPr>
            <a:xfrm>
              <a:off x="10455970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CC8A6E9-7FED-40A7-BCFF-118905A6BAA8}"/>
                </a:ext>
              </a:extLst>
            </p:cNvPr>
            <p:cNvSpPr/>
            <p:nvPr/>
          </p:nvSpPr>
          <p:spPr>
            <a:xfrm>
              <a:off x="928475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0B0386A-EC91-4834-A482-9C52D1D669AB}"/>
                </a:ext>
              </a:extLst>
            </p:cNvPr>
            <p:cNvSpPr/>
            <p:nvPr/>
          </p:nvSpPr>
          <p:spPr>
            <a:xfrm>
              <a:off x="9284755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70B3F82-88DE-4B3A-A4FC-E2F1913BDB53}"/>
                </a:ext>
              </a:extLst>
            </p:cNvPr>
            <p:cNvSpPr/>
            <p:nvPr/>
          </p:nvSpPr>
          <p:spPr>
            <a:xfrm>
              <a:off x="9675161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2E3D4C-9B6A-4646-89AF-1E526640A579}"/>
                </a:ext>
              </a:extLst>
            </p:cNvPr>
            <p:cNvSpPr/>
            <p:nvPr/>
          </p:nvSpPr>
          <p:spPr>
            <a:xfrm>
              <a:off x="9675160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B8F459D-F441-4E86-AE5C-6F55B475FE80}"/>
                </a:ext>
              </a:extLst>
            </p:cNvPr>
            <p:cNvSpPr/>
            <p:nvPr/>
          </p:nvSpPr>
          <p:spPr>
            <a:xfrm>
              <a:off x="1006556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D003B5-134C-4971-B37A-FB6165621095}"/>
                </a:ext>
              </a:extLst>
            </p:cNvPr>
            <p:cNvSpPr/>
            <p:nvPr/>
          </p:nvSpPr>
          <p:spPr>
            <a:xfrm>
              <a:off x="10065564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4956244-F19B-4758-A770-7BE5B02F1F34}"/>
                </a:ext>
              </a:extLst>
            </p:cNvPr>
            <p:cNvSpPr/>
            <p:nvPr/>
          </p:nvSpPr>
          <p:spPr>
            <a:xfrm>
              <a:off x="1045597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3D194B1-DBA4-42F3-829D-3ED9E6DED399}"/>
                </a:ext>
              </a:extLst>
            </p:cNvPr>
            <p:cNvSpPr/>
            <p:nvPr/>
          </p:nvSpPr>
          <p:spPr>
            <a:xfrm>
              <a:off x="10455969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E54026E-F46E-406E-A023-2EF90FED851D}"/>
                </a:ext>
              </a:extLst>
            </p:cNvPr>
            <p:cNvSpPr/>
            <p:nvPr/>
          </p:nvSpPr>
          <p:spPr>
            <a:xfrm>
              <a:off x="8113542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674199-B974-4D8F-9077-7D3EDF30C556}"/>
                </a:ext>
              </a:extLst>
            </p:cNvPr>
            <p:cNvSpPr/>
            <p:nvPr/>
          </p:nvSpPr>
          <p:spPr>
            <a:xfrm>
              <a:off x="811354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C8AE13A-10B0-4340-A1D5-080A43401840}"/>
                </a:ext>
              </a:extLst>
            </p:cNvPr>
            <p:cNvSpPr/>
            <p:nvPr/>
          </p:nvSpPr>
          <p:spPr>
            <a:xfrm>
              <a:off x="8503946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4558A7-33E0-4BAD-9B20-F605AEAC3BEE}"/>
                </a:ext>
              </a:extLst>
            </p:cNvPr>
            <p:cNvSpPr/>
            <p:nvPr/>
          </p:nvSpPr>
          <p:spPr>
            <a:xfrm>
              <a:off x="8503945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508322F-67FC-47D8-AAA4-91235C35C520}"/>
                </a:ext>
              </a:extLst>
            </p:cNvPr>
            <p:cNvSpPr/>
            <p:nvPr/>
          </p:nvSpPr>
          <p:spPr>
            <a:xfrm>
              <a:off x="8894351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0096F90-AF47-4A21-8780-E35DA8C48271}"/>
                </a:ext>
              </a:extLst>
            </p:cNvPr>
            <p:cNvSpPr/>
            <p:nvPr/>
          </p:nvSpPr>
          <p:spPr>
            <a:xfrm>
              <a:off x="889435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551F1A-92F3-4CD3-A8CC-B941A75FE48E}"/>
                </a:ext>
              </a:extLst>
            </p:cNvPr>
            <p:cNvSpPr/>
            <p:nvPr/>
          </p:nvSpPr>
          <p:spPr>
            <a:xfrm>
              <a:off x="811354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51EAFA8-2FF5-4393-8E75-9D0CA97DE995}"/>
                </a:ext>
              </a:extLst>
            </p:cNvPr>
            <p:cNvSpPr/>
            <p:nvPr/>
          </p:nvSpPr>
          <p:spPr>
            <a:xfrm>
              <a:off x="811353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A0BE862-0ACB-48CB-A163-B75D99AAC18D}"/>
                </a:ext>
              </a:extLst>
            </p:cNvPr>
            <p:cNvSpPr/>
            <p:nvPr/>
          </p:nvSpPr>
          <p:spPr>
            <a:xfrm>
              <a:off x="8503945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4486C3E-F673-40CC-8235-E5F0E3E2163D}"/>
                </a:ext>
              </a:extLst>
            </p:cNvPr>
            <p:cNvSpPr/>
            <p:nvPr/>
          </p:nvSpPr>
          <p:spPr>
            <a:xfrm>
              <a:off x="8503944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6D6FC-776A-4D56-9A7D-7A72AF331767}"/>
                </a:ext>
              </a:extLst>
            </p:cNvPr>
            <p:cNvSpPr/>
            <p:nvPr/>
          </p:nvSpPr>
          <p:spPr>
            <a:xfrm>
              <a:off x="889435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6DD631A-411F-46B8-8B1D-CE56BC19149A}"/>
                </a:ext>
              </a:extLst>
            </p:cNvPr>
            <p:cNvSpPr/>
            <p:nvPr/>
          </p:nvSpPr>
          <p:spPr>
            <a:xfrm>
              <a:off x="889434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46CE41C-7F60-4BED-87D6-67000F59101E}"/>
                </a:ext>
              </a:extLst>
            </p:cNvPr>
            <p:cNvSpPr/>
            <p:nvPr/>
          </p:nvSpPr>
          <p:spPr>
            <a:xfrm>
              <a:off x="9284755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7D0DB9A-2253-4181-BECD-617B19235CC4}"/>
                </a:ext>
              </a:extLst>
            </p:cNvPr>
            <p:cNvSpPr/>
            <p:nvPr/>
          </p:nvSpPr>
          <p:spPr>
            <a:xfrm>
              <a:off x="9284754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E2AAF3F-56C3-491B-808B-151D9D518571}"/>
                </a:ext>
              </a:extLst>
            </p:cNvPr>
            <p:cNvSpPr/>
            <p:nvPr/>
          </p:nvSpPr>
          <p:spPr>
            <a:xfrm>
              <a:off x="9675160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DB93538-6C1B-424C-ADF4-71EB84E65FEF}"/>
                </a:ext>
              </a:extLst>
            </p:cNvPr>
            <p:cNvSpPr/>
            <p:nvPr/>
          </p:nvSpPr>
          <p:spPr>
            <a:xfrm>
              <a:off x="967515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40E88D1-823D-4A6C-A94D-07767C749FFA}"/>
                </a:ext>
              </a:extLst>
            </p:cNvPr>
            <p:cNvSpPr/>
            <p:nvPr/>
          </p:nvSpPr>
          <p:spPr>
            <a:xfrm>
              <a:off x="10065564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BA53F1-8526-4035-ADAB-A6626B4879E2}"/>
                </a:ext>
              </a:extLst>
            </p:cNvPr>
            <p:cNvSpPr/>
            <p:nvPr/>
          </p:nvSpPr>
          <p:spPr>
            <a:xfrm>
              <a:off x="10065563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8530D29-A5A7-4CCE-B467-210C1570F276}"/>
                </a:ext>
              </a:extLst>
            </p:cNvPr>
            <p:cNvSpPr/>
            <p:nvPr/>
          </p:nvSpPr>
          <p:spPr>
            <a:xfrm>
              <a:off x="10455969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16746E7-50F4-4DF1-A0F5-0E87C74B3022}"/>
                </a:ext>
              </a:extLst>
            </p:cNvPr>
            <p:cNvSpPr/>
            <p:nvPr/>
          </p:nvSpPr>
          <p:spPr>
            <a:xfrm>
              <a:off x="1045596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E4655E7-D653-43FF-91A7-EBE91DB79F40}"/>
                </a:ext>
              </a:extLst>
            </p:cNvPr>
            <p:cNvSpPr/>
            <p:nvPr/>
          </p:nvSpPr>
          <p:spPr>
            <a:xfrm>
              <a:off x="9284754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7E2D883-7F8A-4545-A78A-791784509AC8}"/>
                </a:ext>
              </a:extLst>
            </p:cNvPr>
            <p:cNvSpPr/>
            <p:nvPr/>
          </p:nvSpPr>
          <p:spPr>
            <a:xfrm>
              <a:off x="928475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4457D87-72A3-44EC-AE5F-E175CC9C88C7}"/>
                </a:ext>
              </a:extLst>
            </p:cNvPr>
            <p:cNvSpPr/>
            <p:nvPr/>
          </p:nvSpPr>
          <p:spPr>
            <a:xfrm>
              <a:off x="967515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A33F2FC-5409-4ED6-AADD-3184BCD8EB52}"/>
                </a:ext>
              </a:extLst>
            </p:cNvPr>
            <p:cNvSpPr/>
            <p:nvPr/>
          </p:nvSpPr>
          <p:spPr>
            <a:xfrm>
              <a:off x="967515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6CA4D62-6FD5-400A-A74E-21CFA02E8C08}"/>
                </a:ext>
              </a:extLst>
            </p:cNvPr>
            <p:cNvSpPr/>
            <p:nvPr/>
          </p:nvSpPr>
          <p:spPr>
            <a:xfrm>
              <a:off x="10065563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F728ECD-9FEE-4BF9-A5B8-359815E228D6}"/>
                </a:ext>
              </a:extLst>
            </p:cNvPr>
            <p:cNvSpPr/>
            <p:nvPr/>
          </p:nvSpPr>
          <p:spPr>
            <a:xfrm>
              <a:off x="1006556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FEF51F3-2C59-4EA0-A189-247271EC01A9}"/>
                </a:ext>
              </a:extLst>
            </p:cNvPr>
            <p:cNvSpPr/>
            <p:nvPr/>
          </p:nvSpPr>
          <p:spPr>
            <a:xfrm>
              <a:off x="1045596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251197B-F9EC-4C97-B369-C7CF83733988}"/>
                </a:ext>
              </a:extLst>
            </p:cNvPr>
            <p:cNvSpPr/>
            <p:nvPr/>
          </p:nvSpPr>
          <p:spPr>
            <a:xfrm>
              <a:off x="1045596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CC1D077-1695-4564-9535-8394B052B80A}"/>
                </a:ext>
              </a:extLst>
            </p:cNvPr>
            <p:cNvSpPr/>
            <p:nvPr/>
          </p:nvSpPr>
          <p:spPr>
            <a:xfrm>
              <a:off x="811353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F479EC4-4A53-4DA0-8C9C-FDA2F9DEA3B7}"/>
                </a:ext>
              </a:extLst>
            </p:cNvPr>
            <p:cNvSpPr/>
            <p:nvPr/>
          </p:nvSpPr>
          <p:spPr>
            <a:xfrm>
              <a:off x="8503943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521F5B-6747-4247-A612-F92CEE83A097}"/>
                </a:ext>
              </a:extLst>
            </p:cNvPr>
            <p:cNvSpPr/>
            <p:nvPr/>
          </p:nvSpPr>
          <p:spPr>
            <a:xfrm>
              <a:off x="889434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A8777C4-2F18-46B6-9163-8F8ABD2DCB30}"/>
                </a:ext>
              </a:extLst>
            </p:cNvPr>
            <p:cNvSpPr/>
            <p:nvPr/>
          </p:nvSpPr>
          <p:spPr>
            <a:xfrm>
              <a:off x="928475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9BEE571-53D9-4D38-9A6B-897580B78D3D}"/>
                </a:ext>
              </a:extLst>
            </p:cNvPr>
            <p:cNvSpPr/>
            <p:nvPr/>
          </p:nvSpPr>
          <p:spPr>
            <a:xfrm>
              <a:off x="9675156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190077E-213F-41A3-8FBD-23D0AC95264F}"/>
                </a:ext>
              </a:extLst>
            </p:cNvPr>
            <p:cNvSpPr/>
            <p:nvPr/>
          </p:nvSpPr>
          <p:spPr>
            <a:xfrm>
              <a:off x="1006556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3466158-6353-40B5-B5AC-7E5E4E6A108C}"/>
                </a:ext>
              </a:extLst>
            </p:cNvPr>
            <p:cNvSpPr/>
            <p:nvPr/>
          </p:nvSpPr>
          <p:spPr>
            <a:xfrm>
              <a:off x="10455965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497A351-0274-4D2E-ABA9-D81FE28796B5}"/>
                </a:ext>
              </a:extLst>
            </p:cNvPr>
            <p:cNvSpPr/>
            <p:nvPr/>
          </p:nvSpPr>
          <p:spPr>
            <a:xfrm>
              <a:off x="10844329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15BEC1F-0866-43BA-A3E2-5A1D14D0BF05}"/>
                </a:ext>
              </a:extLst>
            </p:cNvPr>
            <p:cNvSpPr/>
            <p:nvPr/>
          </p:nvSpPr>
          <p:spPr>
            <a:xfrm>
              <a:off x="10844329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C2A9C01-83D1-4D34-AF9A-5359827039CC}"/>
                </a:ext>
              </a:extLst>
            </p:cNvPr>
            <p:cNvSpPr/>
            <p:nvPr/>
          </p:nvSpPr>
          <p:spPr>
            <a:xfrm>
              <a:off x="10844328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C8D273A-4554-453C-98EB-3690784FF665}"/>
                </a:ext>
              </a:extLst>
            </p:cNvPr>
            <p:cNvSpPr/>
            <p:nvPr/>
          </p:nvSpPr>
          <p:spPr>
            <a:xfrm>
              <a:off x="10844328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05EDEC1-3493-45E9-9CEB-60EB0560A8C8}"/>
                </a:ext>
              </a:extLst>
            </p:cNvPr>
            <p:cNvSpPr/>
            <p:nvPr/>
          </p:nvSpPr>
          <p:spPr>
            <a:xfrm>
              <a:off x="10844327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BD4E4FD-3D70-4905-8215-32F43D2BACF5}"/>
                </a:ext>
              </a:extLst>
            </p:cNvPr>
            <p:cNvSpPr/>
            <p:nvPr/>
          </p:nvSpPr>
          <p:spPr>
            <a:xfrm>
              <a:off x="10844327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8014BFC-9834-4B6B-B4BC-4F3345248450}"/>
                </a:ext>
              </a:extLst>
            </p:cNvPr>
            <p:cNvSpPr/>
            <p:nvPr/>
          </p:nvSpPr>
          <p:spPr>
            <a:xfrm>
              <a:off x="10844326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5A98FDD-D1AA-43CB-B049-9F8FC8F04CB1}"/>
                </a:ext>
              </a:extLst>
            </p:cNvPr>
            <p:cNvSpPr/>
            <p:nvPr/>
          </p:nvSpPr>
          <p:spPr>
            <a:xfrm>
              <a:off x="10844324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ross 119">
              <a:extLst>
                <a:ext uri="{FF2B5EF4-FFF2-40B4-BE49-F238E27FC236}">
                  <a16:creationId xmlns:a16="http://schemas.microsoft.com/office/drawing/2014/main" id="{84CF4589-71B6-4B1B-8328-25F938A3A249}"/>
                </a:ext>
              </a:extLst>
            </p:cNvPr>
            <p:cNvSpPr/>
            <p:nvPr/>
          </p:nvSpPr>
          <p:spPr>
            <a:xfrm>
              <a:off x="8113538" y="645414"/>
              <a:ext cx="3132250" cy="3132250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10AE237-A9CC-4374-B5A6-DE1F87827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154" y="1434828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/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0074164-F33F-4065-9663-175839D6F06F}"/>
                </a:ext>
              </a:extLst>
            </p:cNvPr>
            <p:cNvCxnSpPr>
              <a:cxnSpLocks/>
            </p:cNvCxnSpPr>
            <p:nvPr/>
          </p:nvCxnSpPr>
          <p:spPr>
            <a:xfrm>
              <a:off x="9668092" y="2205547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/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  <a:blipFill>
                  <a:blip r:embed="rId7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574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4E2-E8E8-45E0-BF96-7AFB7BEC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F113-ABE2-4C53-8AE0-B6C92F6897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304927" cy="3977640"/>
          </a:xfrm>
        </p:spPr>
        <p:txBody>
          <a:bodyPr>
            <a:normAutofit/>
          </a:bodyPr>
          <a:lstStyle/>
          <a:p>
            <a:r>
              <a:rPr lang="en-US" b="1"/>
              <a:t>You can also grow/shrink a vector by multiplying or </a:t>
            </a:r>
            <a:r>
              <a:rPr lang="en-US" b="1">
                <a:solidFill>
                  <a:srgbClr val="FF0000"/>
                </a:solidFill>
              </a:rPr>
              <a:t>scaling</a:t>
            </a:r>
            <a:r>
              <a:rPr lang="en-US" b="1"/>
              <a:t> it with a scalar value.  </a:t>
            </a:r>
          </a:p>
          <a:p>
            <a:r>
              <a:rPr lang="en-US"/>
              <a:t>To the right are two examples, the top doubles the length of the vector while and the bottom halves the vector. </a:t>
            </a:r>
          </a:p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50DD7E-3F17-4216-8B88-1FB5990767A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092376-A999-4820-A151-81740F13E030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CF59F3-0971-4DB0-9941-064379C7062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3EE65C-5AF7-4D74-BEBF-C9791F26C763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9B2BF6-DF1C-48B4-9FCC-3A52F603C77A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FE6E54-EC4D-4C64-ABE0-C62CCF7AC77A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A48831-51FC-4218-A5D4-867C09352A8D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411874-9174-4F37-9049-2C57CEF4E460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F36239-2AE4-4B06-A89B-0FDCE3B63A42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D4388-EF66-4034-8F48-8D1F9B515E50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4273D6-C978-47DA-A5C8-21F109527FED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F8AB5D-C358-4DCA-98CD-0D44DB3061EE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D94348-506F-4E93-B2A8-4045D163A307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9BFC40-A91D-4001-B083-B020B781491B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8271B7-1C38-4334-A2A1-90655F6DD60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6B54A-7C04-4B86-88B3-A389E0AF3E0C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5E7AAF-C71B-4B1C-923D-057865A9B67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6AD6984-3B0C-419A-AFFC-A0F6F72DAF52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AD5731-8048-4BCB-AFCA-7E92A5331E80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0198EC-70E3-430A-9158-55CFCC9AB292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EB178-C5CE-4932-89FF-BF275476475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F4FD498-6392-4CD2-9928-EF2D21CE3178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DF21FA-6E63-4E42-BBE6-C89672BE9CA5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DB0DD3-B169-4BC1-8EB9-9681056A56A4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B7F7D3-DC9E-4603-98C4-0791E6825C04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6AB4A4-E4B1-49F3-971C-4604C5B630D0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8D8243E-F505-4F13-975F-C3BF6C77A83B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87DADE-3E73-49FA-8879-E3B12833405C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2E3198-E92B-4523-8E05-1B56F528C76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730ABD-FBCC-49EF-B826-226ACB768130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D641C1-B3DB-480E-881F-8E186F291392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E04E79-9058-4746-893B-DE0B2CE6D0E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AC7074-6EB4-4ED5-9407-687D47FD9EBF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02260D-52E4-4185-B965-2E2A9B6EBB30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59595D-92A3-48B5-AE76-3E243FEBA461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FE9B54-6A07-4730-A576-4B6B72BA40DC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27420A-53FE-4FA7-8A25-A80000798C3D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EC8069-14D6-4E5F-A0F7-FB3872112C88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BD707B-3B83-4765-80BB-DE2756F4916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EDAD37-9FB2-463D-9C4B-0FDF42F5875A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3DC54B-5259-4BFC-A98C-7E0AB7C60E54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3D49B8-3209-4AF6-9725-21A727B053CF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24464E-CC83-4D92-BDC9-C2B7A858D24B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91358F5-5BFC-46D0-BF0C-ED8B88BB1E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983" y="2991181"/>
                <a:ext cx="3098256" cy="101542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3886DE-DD92-4B90-A3FF-D2F6D6A87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L-Shape 51">
                <a:extLst>
                  <a:ext uri="{FF2B5EF4-FFF2-40B4-BE49-F238E27FC236}">
                    <a16:creationId xmlns:a16="http://schemas.microsoft.com/office/drawing/2014/main" id="{15BFA50C-ED72-4055-9E49-05BEF2F381E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09B444-2BC1-406C-9E17-0873C2FA7F12}"/>
              </a:ext>
            </a:extLst>
          </p:cNvPr>
          <p:cNvGrpSpPr/>
          <p:nvPr/>
        </p:nvGrpSpPr>
        <p:grpSpPr>
          <a:xfrm>
            <a:off x="7131680" y="4019818"/>
            <a:ext cx="4430069" cy="2533084"/>
            <a:chOff x="7298615" y="1961440"/>
            <a:chExt cx="4093450" cy="24538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4D7A92-A68B-46B6-A84B-C49598D91131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240946"/>
              <a:chOff x="7559055" y="2465203"/>
              <a:chExt cx="4093450" cy="224094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E1C74E6-767C-4290-AA78-489CABB2FE9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4403743-57D1-49FD-BE15-437140DD2729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073DF9-A613-432F-A2D1-2844F4DDBD9D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900E15-FFFE-4E8C-B4B3-746A333DB775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80DCB2-BCEE-4A90-88A0-DE8241F4F1C1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FC92101-A9D8-462A-A01D-713182B04B99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B13B14B-D7A0-4C30-A5B4-74AFB3EDA72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B78BFC1-0F4D-481B-A78A-4D3B4CE5E35C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C50492C-8B88-44A3-93C5-82B2AF17C3D1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C4BA595-5419-4A2B-8C9C-DE059D1E5884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D13DC5-0714-4FAC-96FC-8CF1CBEFC0A1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52C5F8-7EE8-4045-BF29-4BD5B9CF3E64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2323888-CB2F-43AF-B033-1623B6924762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29B5F26-8EA4-4F6E-943E-3C835CDD6D0A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0036164-FB94-47D6-87A7-BC44083304B2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C7D548-9836-4177-ACD7-6DAB2BA301B9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504633C-82AB-4B2F-A5E8-89A8882968D2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56AD5F5-C770-4AC4-B2D2-70A778E39A15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611BFE-3631-4A6F-A25D-037F026E6861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B648148-E56F-41EE-9D74-0A83ECED02CC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8A3080-57B7-4A3D-B469-28A345B3D7DC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376B65-921E-499D-A1BD-A07A175E3E78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541267-4BDD-46B8-B7CA-03F759E6C9F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4688DF-3551-403A-902D-EEBBBD11091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E33A22E-0B3E-416D-A1D6-D8415218FBA0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EA9C53-5D8A-4891-AAE3-ECFDAE006E3D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985EBB2-DF9A-4B7E-8221-CC8B2E42FE0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B9360A3-98F4-45EE-86E3-EF4BBBD60319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7FB144-DF9D-47A1-9220-9201BC1661C9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2404B4A-152F-43BF-AA8A-47A049965A13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3A3FBB2-DB7B-4A3D-A4A1-F2E7E05B4B2E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561F69-944B-4289-A1D2-CB40C2066E7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3DCE1E5-3898-41B2-9362-535FE4704FAC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4716E73-087B-4953-9998-874910C2A688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F8BBE6F-321B-4B96-9A22-5B4826B07F12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B2E410-827A-4B12-9A9B-048C606283F7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9D0669-3F54-4DDF-A75B-EA3AF739D25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9A4A54-6364-4BEB-B54B-C929EDFC05BF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3B35331-6C3D-46CE-B0CA-486804521861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388BAD-2F68-4689-ACD6-3C8C8FD9AB51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08C3B76-218F-4C07-BE50-5117D97931EC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7945F1D-2FB0-455A-B79F-07EA2F260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268" y="3756942"/>
                <a:ext cx="789504" cy="2624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/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-Shape 112">
                <a:extLst>
                  <a:ext uri="{FF2B5EF4-FFF2-40B4-BE49-F238E27FC236}">
                    <a16:creationId xmlns:a16="http://schemas.microsoft.com/office/drawing/2014/main" id="{4C248317-19E5-4B6B-B5C4-5B590362E158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/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0EAEA-31FB-47A9-B14A-BA22EB44A5C5}"/>
              </a:ext>
            </a:extLst>
          </p:cNvPr>
          <p:cNvCxnSpPr>
            <a:cxnSpLocks/>
          </p:cNvCxnSpPr>
          <p:nvPr/>
        </p:nvCxnSpPr>
        <p:spPr>
          <a:xfrm flipV="1">
            <a:off x="8549100" y="5092099"/>
            <a:ext cx="801938" cy="25399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/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  <a:blipFill>
                <a:blip r:embed="rId7"/>
                <a:stretch>
                  <a:fillRect r="-3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/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  <a:blipFill>
                <a:blip r:embed="rId8"/>
                <a:stretch>
                  <a:fillRect r="-58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/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C396-7FB7-498C-A658-E4CBB878B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824" y="1435608"/>
            <a:ext cx="6305540" cy="4851704"/>
          </a:xfrm>
        </p:spPr>
        <p:txBody>
          <a:bodyPr>
            <a:normAutofit/>
          </a:bodyPr>
          <a:lstStyle/>
          <a:p>
            <a:r>
              <a:rPr lang="en-US" b="1"/>
              <a:t>When you multiply/scale a vector with a negative number, it will flip the vector in the opposite direction. </a:t>
            </a:r>
          </a:p>
          <a:p>
            <a:r>
              <a:rPr lang="en-US"/>
              <a:t>Note that multiplying/scaling a vector only grows or shrinks a vector.</a:t>
            </a:r>
          </a:p>
          <a:p>
            <a:r>
              <a:rPr lang="en-US" b="1">
                <a:solidFill>
                  <a:srgbClr val="FF0000"/>
                </a:solidFill>
              </a:rPr>
              <a:t>Scaling does not change a vector’s direction except for a negative scalar which flips its direction.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0E5CA7-9BE3-4122-98C1-1755BE338E69}"/>
              </a:ext>
            </a:extLst>
          </p:cNvPr>
          <p:cNvGrpSpPr/>
          <p:nvPr/>
        </p:nvGrpSpPr>
        <p:grpSpPr>
          <a:xfrm>
            <a:off x="7561376" y="1435608"/>
            <a:ext cx="3914088" cy="4851704"/>
            <a:chOff x="8272778" y="1435608"/>
            <a:chExt cx="3202685" cy="39698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066AE6-465F-437D-BFBD-98CC36586F47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EEF9C5-F246-464C-9463-A80D58735A4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E2A44E-BADA-4A74-B9A1-F93DAE986F3B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806F8-1455-421D-BDAE-EA24625CB423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8305EB-0EF7-4892-86C4-7DE212A6CEF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A83C72-45A7-456D-9859-FD752E1FEF60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1AB29B-FD69-4747-AFE4-54DDE14CE662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7696E2-E245-4AD6-B327-1A5EE8726ADE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8FA5E-F2BF-401F-ACF8-E3C71A1CC824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9791BE-4692-41F6-B67D-7ACE218D828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FDF06F-CDC6-4FC9-A994-D3C28C7098D2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333EDF-89EE-43F1-937F-1D03831E236F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5F24A25-A92D-4F89-9857-BC692C38D252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72604D-C3E1-4886-92A4-E56F6CDD03BE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124F5E-7D51-4E35-A411-E33A609057E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E7D91A-2FCB-4758-BE60-3B2493F54B0C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82080D-95E7-4914-A127-638ABD168934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46EA41-037F-4A51-89AF-CC27C5DA2027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3F87CC-6019-4122-8079-F054734EA672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6E476-C14F-463E-9A92-168B1F62C6A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C9430A-673C-46FD-B8F3-A914AEE76C91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647D12C-9DE1-41A4-A30D-B498F01309B4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6F4255-7B84-4674-A3AC-0A661BCE67A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97BC1C-C173-47EE-9CE5-3615F634DC95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EFD3B8-17E5-4BC9-B52A-AA75B6A02084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B52B45-1060-45B4-9099-DAE8757C5FB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DD8DC1-9D61-4CF5-9AC2-092D7B91C67B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016594-D01E-4D67-99C0-E07F44AEC487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109C428-D844-469E-AF88-47F05D9C14A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74976B-8BE6-4FF4-88A5-A65BD8A122F1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44C283-8E6B-4107-BF84-6C3EFEC7021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D19ABCA-AFB0-4669-91FB-7848EAA8A4DC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9EF7F99-9505-49E6-8140-2C2283320E0E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E2F721-BACB-4F55-940F-C5AB5F19087F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2810DE-F5B7-4E20-9AC6-64719B33D890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4BF14C-7557-4B49-AC77-546766EA45AE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690EF8B-AC8B-43A6-A872-EE8B25AF3BBE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5ABEFA-EB86-4932-AB95-853930CB05B6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10E53BF-79AC-4967-9EEC-ED0B8450913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08AC59-0F7F-4E8D-B9EA-067BD5F65E7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07B83A-06CB-4FE9-97F2-2875C420CAB0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BFC6D-7602-4EF1-86FB-DA0F9E8081BD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A4AB2E-567B-4B7A-831F-522010F87702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B27521-5F34-4393-9610-660E154636B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4E32C3-716A-4886-8BBA-4467F5389F8C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D06A4DF-C6C7-4F89-A12B-928999029657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9D4BD3-4C92-44C7-96C9-329228161A8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483E6-9893-4EC2-9400-668FF953A86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19EA374-6925-4BB0-B404-3B0E6B45A52E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DE38C7-B61D-4DE4-896C-A57E144FB6F8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E18CB6-09AB-4CE2-AE38-438749869076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1302C7-ABA4-4264-A6EE-B85A500F0DBC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28A8BD-A775-4405-BFA6-F3B605F31A9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8222E3-47C1-4917-A872-C7AA4D8C557F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CB9DF2F-B2A6-449A-BF13-4C9BC4DC4D41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369754-38B3-4622-B178-E4D2EFE1B692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8E2223C-0D88-4F28-8E4F-35942DFDCE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F6625D-6726-461E-9B65-DBFEB4D61D04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D22160F-14C2-49A3-B1FC-FA85F12014C7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F49F0A-3165-4952-8632-3D511BCBBA1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6A97B-27C0-4DBA-B997-047D2EAB8A87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C41DA9F-8FA0-459B-8B75-4A2EA14A34B5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A88A76-97EE-4399-AEE9-5C7C1109B4A7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9C259C-1301-471B-9A98-A9B29AC297A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B453A4-0D04-4DDD-9683-E7C8341ABC9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AAAE85-18E0-450C-8AD9-749157CE3AE3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19C1C9A-3C4A-4284-8E46-FD239DD6FB28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ACC05D-BE7F-4A83-8F13-484154BE1F5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1766EB9-C6FB-4259-A4E2-CF7CCCD4EB27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E1CCD3-899D-4553-9279-C7591981E23C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7F15862-0876-44FE-9267-178223F8CDB4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346884E-5AB4-48DA-BA80-7D58EFFD7752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115A05-B4D5-438F-856B-829D3ED41F3E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07622-81D0-456F-A41B-5326B413EEA8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9526A4C-E4CA-4B2E-B6FE-7D30F9128607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21D6D5-FFC0-40A6-9941-BCD5A1E4FB2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F63865-6D62-4DB9-9D3F-1F0CE4AD4ED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5FD6999-9B84-4010-8000-D63350D5BF86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AD53FA1-4E56-4D66-868F-2D21CDE1FBF0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311544C-1A08-43F8-9C43-8569859AD0E8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BEDCACA-3AD1-407D-A5AF-847C10B9E0FE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BA0AA7-193D-4882-9131-7DF497F1BDCD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977C04-7D22-49EF-9861-47C1995C503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8BC096D-1871-423E-B6CD-6D74B3325130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0B5D19-A647-4705-9B03-62F485107DA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C0AEFBF-7F5F-46DF-AF7F-9E296EBC602B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46BD7B2-6B5C-4C10-91AB-46489741648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220F76E-346E-47B3-A885-656C2267E28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C0FB8FE-854B-40FB-B1FC-166865369EA6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0057CE3-54C4-4724-8E37-A05E863BA5B4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A58A2B-527D-4DB7-9566-A5FB7C9A1899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832EA9-E875-4546-B85B-F7084F865705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4E5DEEB-97A5-4027-AAA7-BE015AE9276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788CB60-408D-4B4B-8ECE-805932C80030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108E468-074A-48F6-B9C2-79CCBCD6871F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30550D-2A98-434F-87E1-8F09BC2DBFBE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05EEDA0-BF44-47B5-ABC5-654376CBAF7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B23BBF6-F2C0-4FC9-A8AC-58592995A0D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9CFE71-64A7-4BBD-BB1E-70611D0DDA5A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86D258-B5D9-4D9F-BF80-8C6044E21720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C9FCA69-2452-41FE-9371-945E84C9D6FF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140019BA-957D-49DC-87CE-34CEFE98F042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25C593-1F0B-4660-A245-3279321E8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/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/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:r>
                    <a: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</a:rPr>
                    <a:t>-1.5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  <a:blipFill>
                  <a:blip r:embed="rId3"/>
                  <a:stretch>
                    <a:fillRect l="-11194" t="-14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96CF9C-9BFF-416E-AE19-E56C7E6DEA7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7768660" y="3426283"/>
            <a:ext cx="1730336" cy="116500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/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=−1.5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  <a:blipFill>
                <a:blip r:embed="rId4"/>
                <a:stretch>
                  <a:fillRect r="-123077" b="-5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/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Scaling a vector in NumPy is as simple as using the multiplication * operator against an array. </a:t>
                </a:r>
              </a:p>
              <a:p>
                <a:r>
                  <a:rPr lang="en-US" dirty="0"/>
                  <a:t>To the right we scale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by a factor of 2.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  <a:blipFill>
                <a:blip r:embed="rId2"/>
                <a:stretch>
                  <a:fillRect l="-1613" r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0DFAF4AB-AA92-4D57-9574-73B3680E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1435608"/>
            <a:ext cx="262320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scale the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2.0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scaled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ED560E-19F3-4D21-829F-FF9D1323D00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EA7350-B0C4-49F4-83A3-821ED49D808B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68B3F-046C-4D66-B729-17C1D489FB5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809D87E-AC70-47C2-9910-614C0C3DC07C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D6D535-AD8B-406C-89C5-78E58BA18165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3D7A6E-3CBC-41C6-9078-F8748F0FD2F0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98D440-236F-40A3-BC88-6B2FFC104EDE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F120D35-EF03-4B60-89AC-02EA84B21A66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D35A1D1-4D85-4B13-BCF0-6E882EED9019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8DECEF-B28A-4B06-8442-CFE7C318D4B1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57586FA-2C57-4535-8EB7-D4DC4B003F4A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4B4D34-A9C3-4F7A-9D6D-DDCFC22E7083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B29E6C-5F91-4E0E-97AB-2F2AA10925BB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E95D503-128B-4468-A9E7-3699443E6A37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786FB2-A942-4C40-A02D-02DA0CEBCABE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C6BFC3-AC13-4162-8295-B0E85CDC35F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5D27512-7E5E-4E8C-AC0F-A5A356EFB8B7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6210FBC-ADA2-46F2-9DC2-AB7438CC892B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BB5B4F-39F3-4692-B360-8003731B3563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D3C2306-395C-4D53-BFE1-9E8B0687578E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B74D8D4-9943-4EA4-8EB7-B580B84C41F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C1A6EE0-A278-4406-8FA1-3832734F5674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4EE3201-D968-41C3-8603-5C026B69E1F2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C4A7C4B-7D0A-4754-ACCA-11D1F491692E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1533BCC-D264-4760-B5B3-D63060B8094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3780B17-95E3-42CF-8421-110DB88E61D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FE38774-13BF-4E11-9763-B02DF68FBCBE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CE79C08-C043-427C-9FB8-BCC4AA0284BA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FBDE82-FCED-407A-8347-63A591ADD22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3490743-ED6F-4622-AF39-10CE7F58C317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1933279-FC25-4EE1-9CD0-906BBAF50B4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8097601-588E-4BB1-BC79-763CFA13188E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83922B9-6ED1-4C82-9434-5F0D21489993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DA07ECE-A7A9-4E91-AE7F-E2E1A446982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37A7D03-9F28-4457-A2CD-FBDF2C061C85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25CC3F1-8385-4025-94D3-70123F0A14C3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C2B7CA0-A77E-4CF9-8FCC-DE0B9C114DDF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71B8CAB-F30C-4AE8-8662-365C4E73F731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7E05619-D7EC-43F0-8073-B0125C9A6F26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C2C3941-222E-4095-96AE-679FC1F7B760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32137AB-F6CB-448C-B5F5-6DC3AB36EFF9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E60133D-007E-4E6A-903D-5C7B8744EF96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3C8AF46-D680-438D-AAEE-0117D6BA1FF4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565970A-65B0-4942-8421-183BCA9F4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0590" y="2991181"/>
                <a:ext cx="1525649" cy="50773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5ED38B1-21B6-4BEB-A7EC-8130D831D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L-Shape 162">
                <a:extLst>
                  <a:ext uri="{FF2B5EF4-FFF2-40B4-BE49-F238E27FC236}">
                    <a16:creationId xmlns:a16="http://schemas.microsoft.com/office/drawing/2014/main" id="{44F787CD-3F24-4869-AA64-EE353C31ED3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Rectangle 3">
            <a:extLst>
              <a:ext uri="{FF2B5EF4-FFF2-40B4-BE49-F238E27FC236}">
                <a16:creationId xmlns:a16="http://schemas.microsoft.com/office/drawing/2014/main" id="{24D597B7-D7AA-4FF7-A14F-82B82CD5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4302876"/>
            <a:ext cx="262320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[6. 2.]</a:t>
            </a:r>
          </a:p>
        </p:txBody>
      </p:sp>
    </p:spTree>
    <p:extLst>
      <p:ext uri="{BB962C8B-B14F-4D97-AF65-F5344CB8AC3E}">
        <p14:creationId xmlns:p14="http://schemas.microsoft.com/office/powerpoint/2010/main" val="48129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and Adding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learned how to scale and add two vectors together. </a:t>
                </a:r>
              </a:p>
              <a:p>
                <a:r>
                  <a:rPr lang="en-US" dirty="0"/>
                  <a:t>These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fixed in two different directions, can be scaled and added to create </a:t>
                </a:r>
                <a:r>
                  <a:rPr lang="en-US" b="1" i="1" u="sng" dirty="0"/>
                  <a:t>ANY</a:t>
                </a:r>
                <a:r>
                  <a:rPr lang="en-US" dirty="0"/>
                  <a:t>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u="sng" dirty="0"/>
                  <a:t>AGAIN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fixed in direction, except for flipping with negative scalars, but we can use scaling to freely create any vector composed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This entire space of vectors I can create off two vectors, fixed in direction but allowed to scale, 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span</a:t>
                </a:r>
                <a:r>
                  <a:rPr lang="en-US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EE6315-8CB5-40A5-AAE3-F0F04D34F1E7}"/>
              </a:ext>
            </a:extLst>
          </p:cNvPr>
          <p:cNvGrpSpPr/>
          <p:nvPr/>
        </p:nvGrpSpPr>
        <p:grpSpPr>
          <a:xfrm>
            <a:off x="731951" y="1592770"/>
            <a:ext cx="3688382" cy="3472148"/>
            <a:chOff x="603364" y="1557052"/>
            <a:chExt cx="4194126" cy="39482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A19D8D-6FD6-4565-B7E0-9762A8A8AD8C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252B4F-5AA2-4A75-A459-2304539C35EF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25AB4A-E5D2-42E2-81EE-86E33ADF799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2B79027-C312-4891-91EE-53B1A58BA9F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0FE155F-A5E3-4A33-A64C-08B43D41A00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D78E5A-527F-4564-80D4-D32D5243478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DD0AC2F-6FF7-452C-B52F-90FE7056A331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4EC1D1-EC03-473B-A44C-86E86CB19118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F38919-7507-4755-BC75-135472A7F814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6F8AF1F-D72D-4EEA-9604-8E12F5F54584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559060-8E53-4C1C-BE68-7E0AB1698F5C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98E6242-F9D2-47AE-8F30-308B2E7F1E3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137F59C-8B52-4D69-88E1-31DE9BC0BF1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667C35-8802-4E62-9531-AC9C7A2FB65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DBADD2B-584F-457C-86A9-EB0A6F7A84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F93427-EF60-4A66-A66F-61D892C40993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955E9C0-A0A4-4C49-BD55-7A5FCDF325F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265EA84-1F1B-4A86-BBB0-DF4C922DCC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2821AF-942C-4A8B-802E-EF5BB6EB43B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907BF9B-1091-4E79-A68D-A57B8BB75145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16A83C-4CB0-43FE-9F68-8F32FBF8F8CA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2DB2FF0-614C-4D31-8684-9F55581577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D36BE-303C-443C-B7A8-84E85189CC0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885AB3F-1EDD-4A03-8253-6F81E8328927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018238F-BAE6-4121-9E53-1B513299DD4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941764-619A-41C8-B2E2-EBF86101A6D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879D420-C6CF-4902-BC9C-CB20C58F828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18715C5-4EB6-4D94-93D9-FDD3805C7C5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81B387-4226-4A57-99B5-CC99510E619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77ABBD-65A1-4618-B034-0DBA6D51EA2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38D574-9212-4D3B-9A87-ECEBDC2F4FC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72E273-2D78-4006-AC95-0F3E150F421D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756C60-0E7E-444B-977B-3FF77FB17C9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D16EA6-7456-4A66-92D1-BA8F703D3AA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D1580B-FA3F-4A0A-A5C6-4D2475E4C180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7B60A9-74AD-4415-A65F-126F09BB7CD5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15EFDEB-D4B3-4132-ADF8-255DEDED129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7868F7-2BCA-44D1-A5F1-12AE86464FB3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9F2543C-F9C2-4E65-BCEE-6521CFB75B0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AB9EDA-1D8A-4044-83AA-47ADDF410EEC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80F860-02B8-4765-B865-30DBAD2903C5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902DE-D691-455C-8363-F3E5F0F7AC9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5ED5211-25A1-4CD7-B7DD-CB706D18A071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9AFE18-0891-40CD-B6AF-AECB349B6DF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668D133-2F69-4373-8768-61398EF86AF1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051EA75-59A6-432E-83F1-55B062D29F3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CC85AD9-5B57-402F-994F-AE3B86CEEDAA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5826EBB-A85F-46A7-B592-7B6FFD60AB5E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0809FD6-E8E5-4FA8-B6EA-A7C4F5D477D8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7DA284B-0030-485C-8AB9-F2A3D3F742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4C50A15-CA5F-4D21-A44B-93580984326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F630A1F-3987-4B05-9E12-2D43AD0602D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575D85F-568E-4282-AE1B-3D77C5D681A2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5859AAB-AE27-41A7-A9DA-A9DD5FBCF98D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D898D9B-5F1B-4FB0-AAFB-ACBB1185E723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873C87C-AE3C-46A9-9A15-1DF60819AE8B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8B9816B-F2AB-4368-BCB8-D8A6784F905B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4BFDA5A-6527-45B4-90E5-2BD7C9ED3CEC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3E83DDA-D31D-4D03-9500-785B28E207B9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9A5720E-E474-45B2-9E48-60DD7CDC1187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6FDF63B-3B27-4E5F-B401-3AFF1D6A7B1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EE4F7CA-CCC4-47C3-B582-C369A5BF579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673AC2E-238F-45B4-BFA8-AE3D5B9AF3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76E9586-4D78-4DA3-B253-5AD332D68D7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5E9ECFE-5767-4C7C-B551-6184E5F5D4E0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7145BC-F6FC-4A34-BE46-D7E5AB5FC36F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2BF28A-7A49-47FE-BE64-8215650F1145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384EDC0-32B5-49B9-B667-12AFE3950DA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D5B1C80-BFFC-44DB-B1C5-BC104EBBE83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6F58C9-8143-429C-A7C0-FEC577E11932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D809DA4-BA8F-4F22-86DB-4958EBD9AACA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855230E-D323-4D04-B78C-A42FCE15204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6FBE1BB-7990-4A42-B2D7-3EF6B797FFF8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ECB2F1-A1E8-401A-9AA0-23CDFDAC86D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5FB346-0B5D-4C71-A879-E87CC299E7C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313ACCB-8E35-4C55-B1D2-00F5F2BEEFD1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A69C47-877D-42FC-BE7F-3254A9B4BA9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6EEE371-E0CA-41A8-B572-38E337B12974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B568E29-9D01-49D9-A4FE-AAD585AADF9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0E0E3B2-9EAA-4342-A640-AA7F760BDCC1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73D90CD-6B95-4F7F-9289-F80B6A4F2097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415A4AC-EAC4-4370-B733-B53F08B78C0E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D94FF7F-C362-4968-8987-107BECB11FB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98506B4-F0AB-4E70-A5D1-CEFEEBBF153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4D3FEFE-8423-4EF1-B47E-33AAB50FC53B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12021-7C3B-40B8-9A15-FA2985D7F05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036191C-3E3C-42C0-967E-A4A685D0083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6329490-8946-4044-A97D-49B8FBB00699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83549A-03BF-42D3-A467-B98C750242E8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4998C6F-3C17-47D9-B37F-E95EBE29C5B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4FEA8BC-9FE3-4661-BB99-2F6BA5F89742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C32CA59-A6BE-4979-B53C-356C9FBB1A97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E04EE4-467D-42F3-9BF1-F47B26A2414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BC185CD-7B0F-4321-8E90-C39153C232B8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4B04B70-BD7D-4E4F-948B-C4BD78A1E2F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B04D81F-B43C-4688-8ADE-C9F2A9CCBB14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7461035-1CF2-434F-9122-4939B3B701C6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2D57FC5-1D83-4CA7-8A66-54C99A040EC1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12C627E-773E-4E3A-8842-5E0A8C5C9246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B5A794A-D555-4707-A82E-8C62B9EFAD5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7B6FBC-13AF-4EE9-AC59-16D5AFE1695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2F067F3-F1E8-4855-B750-73649F898E43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6F72E018-1E1C-449B-8D65-BD6A42FB9DE8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197087D-471D-4244-8A34-93B6D98B82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6B5C5B-F1C4-43DC-BDC0-32E3CCA1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2"/>
                <a:ext cx="642375" cy="29303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/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6402611-5E05-4266-9474-A2008E8FA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3180727"/>
              <a:ext cx="1928948" cy="32921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DE083B1-B4A6-414C-8F5F-55BFE29725C5}"/>
              </a:ext>
            </a:extLst>
          </p:cNvPr>
          <p:cNvGrpSpPr/>
          <p:nvPr/>
        </p:nvGrpSpPr>
        <p:grpSpPr>
          <a:xfrm>
            <a:off x="8175129" y="1567688"/>
            <a:ext cx="3442112" cy="3472148"/>
            <a:chOff x="603364" y="1557052"/>
            <a:chExt cx="3914088" cy="3948242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FA82D52-9402-455E-9BF6-B17FAE1BFAB9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D23BA22-FF65-4E60-BC81-089590E15539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CB5ACD8-1D8D-43AA-A076-1448C9F12CF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BBEEF5C5-3E7F-4EE0-A9BB-BBD1EEA8E87C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3451226-E817-4740-8474-D195C0E6E18F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119BCE9-F36C-447E-A9A3-7E9DE651C941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2DAF249-8E71-4427-B3C0-FFD441656202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256EF95D-BEB1-46E8-8EC0-1D0BC5933B3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22D1E81-CEE6-4E67-ADC0-409A97A84E4B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AE74878-CC56-4B07-9163-2BEE8482DDBD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0C47ED1B-6BFF-4A59-8C1A-EC445A3741AE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1AF5F67-CF06-4B14-A935-99762BD134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EBBF94E-2C8D-43D3-9823-1D1C07062535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0F749CD-C534-4A9E-B86F-E229FACF0CC7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D4D22656-0867-4C98-B3CA-C5844F8093F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D1C271E-B25D-4C16-8803-22F9C870A90E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E9117B04-B981-4B28-8AD7-E543B76114A1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C427BAB9-DC4E-496B-82AA-229F238AC5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AB7E918-DB90-48AB-9194-426A9EAF8A4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48DA4E0-A0C6-4D47-914B-CF6BA2F5CBA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15B71ACA-6374-4E79-8CB7-D3F908E7EB1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44F1B1B0-242D-46C2-8294-C6B384F76EC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81E5619-4DA6-4ACA-8EBB-75C48A2ED7E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1A3C546-3618-43E4-8A40-3EFD7C881E0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E2494CBE-A502-4B56-AC9C-D2BF93550A31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519CB64-A5AB-458D-812B-7CD62FAF4B16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697172C-B4FD-457F-A2E8-1ACABFD800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8D8A182-715A-44FA-B7C9-F16FD457D92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13C1ABC-1D48-4619-B778-81D30A78A4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9B35BBB0-B940-48BB-8EEB-131358C4E18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174E57D-3B06-48CB-BF31-C71EC73E5816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ED8D70E-9753-4F5F-A9C3-CED8089C18F1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57E6EBD-462A-41EF-86FD-E14C409C7656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E49E524-395E-4FAE-ABFA-6013CDAA2B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47716469-BA02-417C-80F4-069B10E301C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DFAE825-EB7F-4595-9CE7-0F9DDC97B5E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9D0030E7-A067-474A-B3D6-8326C75646B2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F710D3E-5087-4DD3-B4B1-0B44243DEE8D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82F6226-1966-4093-AE8E-F8D6D554B93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2A5D535-4357-4DF0-90BD-9323F14A29E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5429E94D-4450-4750-A941-E4F4768EFA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4A6F79E-7072-46F9-B167-5C17A368397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980565D-11E7-47CE-BE96-D6686EA765DE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226334C-64BB-4725-83EF-ABB0FC8B0C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63FE020-E1B2-4DE4-AC9F-93058B5689A9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773386A9-C935-414A-B09A-F5523D0133B3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34E843D-ABF5-410E-925D-ED488259A9DE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F41744E-7224-4864-A176-35082D282E44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9F459CA9-CB03-4046-88CB-32970C80698A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6D1BBCBB-A1D4-4FF4-8653-BAB5BB753F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07301F9-84ED-4DFE-B416-300D9D11F428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17CAE56-6145-4487-8924-92165DED7032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64FBD4A7-7DC6-41CD-B8A1-37FA27EFD91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F2EC380-8577-49DC-9580-2B6378ABE97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1CEE1AC-C67E-40AC-A913-B9C9F33079B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F3DE459-E1A1-45D2-81E4-235FFF2F9CEF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E94BAB99-00E5-4F32-96C9-C12A41F45CF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162DFA24-4CBC-45C7-B4AF-C860BCFBE95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90E307A4-DAD8-419B-AB26-F794F97D7C1B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67E52FE-46F3-4E35-8C23-1A5229B9B24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B326F54-7A7A-44ED-971D-083B3E75FF8A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82000C2-6FA2-459F-9BB8-9D887F98C6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94B3CC2-2E38-4D8C-9940-8CD7671835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494FA1C-DC68-40A4-9C41-BD84986D125B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90833F7D-5A35-4D1D-B8A5-49CF26969EF9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26F07077-A883-4B50-86BD-2FBF62E3C5B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A1C9CF3-6C5E-4560-9DAA-5E1E0E8E6BB2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670A9B0-759D-4467-B57F-9FD674CF07E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49B84ED-C5FC-4C12-A63A-B1D78D68779F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808DE3E-56A4-4515-8585-A289810AEEE8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5964A31E-1D89-4A59-8DAA-2C3DBD8DD04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839DA1A-C404-439E-9306-0922C4EBDBB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3CFA341-22CF-437B-9840-28DFE1BDFF8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48309EC-B657-4071-B534-F536C34CE262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C5C3EE10-B6EF-4FC6-855F-1C4BDC0A670F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6D409103-D68C-4BF2-9441-319470FBC61E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375762C-2667-407A-BC10-FCA24D6468CB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93992EDE-86A3-485D-98FE-E52F1807E2B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976D189-A81B-4D63-8905-CEEF870A335E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43BF3B2F-7C27-4A01-A22F-50B0D28CB36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22F62CD-C2C3-4207-A8AF-CAC4933A71C2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CD2B55C-0880-4916-9163-71AAD1294699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B49045E6-BD8A-4EC4-A41E-6DBD85EC5690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D830F56-E326-4FD1-A7DC-C36E5DAFE02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FBAA38DA-DC03-4BBC-B89E-E212331960E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F496609-1CFB-495D-8949-7C2F38BEE70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E196E42-C1F2-454B-B6AE-873AF2DBFE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2BAC0338-BD6E-41D0-AAD0-A6B7198DDE44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9821807C-5252-4404-B3AE-05E80A62C8A1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DE7F1601-1747-42FB-A60E-C51E6970BFB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ED8692F8-74F4-467A-B085-8A79E112C5C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E73F43B7-BAF0-4D2A-BF97-ABE1B0DD44F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A54E4233-0B4C-46E5-96E1-6ACD82AF55F0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DE3496C6-4F26-4A8A-A0A1-70D331249CD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66145A46-B9BA-4528-943C-8919E1FA532D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7FFFC9C-28F3-4194-A501-AC5F15EEB1C6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C8E5600-C0E7-4376-9403-1885C8189861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88F47072-14FA-4FE6-83C8-CC5048E5AF6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85679817-90C2-44B5-B19B-26A6C9B776D4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F1434E73-811E-4011-8C51-F3B9667693D1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3766D9E-4B42-4C64-8405-472A07EEFB95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47977909-1FC3-42AC-BACC-42856F53E0DA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Cross 235">
                <a:extLst>
                  <a:ext uri="{FF2B5EF4-FFF2-40B4-BE49-F238E27FC236}">
                    <a16:creationId xmlns:a16="http://schemas.microsoft.com/office/drawing/2014/main" id="{94211B1B-7499-4A34-B126-A1C2FBEA83F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CB1FCCF-9425-443B-BCBA-F18009DDE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7E44A131-7D01-49AA-9E78-3705361CA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527" y="2765450"/>
                <a:ext cx="585589" cy="28544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/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1BAA764-59EA-4A67-8A76-BB967A54D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2373326"/>
              <a:ext cx="369373" cy="113662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/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Notice above that I can scale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while keeping its direction fixed (or reversed), and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be an infinite number of possible vectors.</a:t>
                </a:r>
              </a:p>
              <a:p>
                <a:endParaRPr lang="en-US" dirty="0"/>
              </a:p>
              <a:p>
                <a:r>
                  <a:rPr lang="en-US" dirty="0"/>
                  <a:t>Because the sum of these two vectors give me access to all vectors in space,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blipFill>
                <a:blip r:embed="rId8"/>
                <a:stretch>
                  <a:fillRect l="-437" t="-609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4C587DFF-A943-416B-A3EA-48B90825BE0E}"/>
              </a:ext>
            </a:extLst>
          </p:cNvPr>
          <p:cNvGrpSpPr/>
          <p:nvPr/>
        </p:nvGrpSpPr>
        <p:grpSpPr>
          <a:xfrm>
            <a:off x="4440335" y="1574103"/>
            <a:ext cx="3677451" cy="3472148"/>
            <a:chOff x="603364" y="1557052"/>
            <a:chExt cx="4181695" cy="3948242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EBD92A-5324-4313-BE14-0785AC02AD1D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59F934B-2A89-405E-B83B-B33FC1268515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23270BD-5B6D-4001-9A55-C76F90EE2B8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88A79F93-ED79-4B23-99F2-8132F3B5660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E90E29F3-9EA2-4FD0-8658-9A421B88E21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42BBA9F2-6899-483C-8B6D-0C1EC335EC6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E2F3FC-C0EE-4C96-A0B4-5A301D89478B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397493D-3F5E-411D-A46F-AE55E0D03271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CF9D19AA-C9A3-45BF-ADB3-4BAED4E97426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8A879DC-26F8-4D48-8763-EC2B525CF579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CD0589E-CD1F-42AB-82F3-0976C1646DD1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E93E9C2E-19DC-40CB-9A0A-0B907303F6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64E7BE44-2ACB-4355-86DB-5195D39084F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3059AE91-C182-45B1-B057-AB50BA67E86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87CF23A-8BFF-49FE-A7A0-40D257AA7582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5FA36147-8648-4D73-9D86-EC6A77FE5B8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6B395128-38A4-4F04-A5DA-758E92E268D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E75E2001-F56A-44DF-94FF-75DC7967BC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E493152C-50F9-4E3D-963C-3552E5AC5912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6A2B1DFE-C95B-49CE-A497-234F30B9D58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3FB28842-A84E-4855-85A5-214AE984E24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17741E67-7A6C-434E-9799-04C90AB870E0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2D41EAD-B014-480F-B72A-896343EE117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DE026313-43E7-4248-A9C2-6F84804719CA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94C777DC-B132-42FD-BBB9-98171757A10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336A5C9-577D-48EE-B988-42B1AAD62BB4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4CC88114-BFEC-4FEB-AD36-555288E2A6F4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6DD144E2-5938-458C-A57A-E8213ECDDC6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9EE1DCF-9194-4399-A9B1-21C6D87C19ED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BB6C0EA-598B-47A7-B338-AB15DD5BA32F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59B446B5-6822-4EBA-A9E1-7F61EE9272A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AACDAE31-57DE-43D3-B9D4-E0BE60BD397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4BD7FF4-E131-4461-8956-4379DAA8F04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3EEE01-7650-403A-9A48-D95D54049336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26C0C444-B639-4FDB-8253-D1FC3952871A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5A0ACEAA-B05A-4D12-9A91-DB9F81917B4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39173CDB-5633-4F63-B5B8-5C13E2F37E1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574D4490-F11D-4865-A6BF-5DBF8F157607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8E330757-5F3C-4E03-B453-BE5DECDA638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2F9277C7-F291-4A9E-AA5C-D38E5AB2B7E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0FFDFDB4-637D-4C49-A9A2-BC217F9C324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8CD7D9DF-2B19-4BC7-97F4-86A996FB3A3F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7DEEAAEB-6177-46BE-BF75-9A6FB5F8D99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101FBCA-691B-4D1F-B8C9-370FFBE9595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13ADFADE-19E9-426D-850E-776076C429D3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97AEA0A-C011-4B5C-A3FF-12894A59B4C1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3015DFBE-26FD-4F9F-AA6B-7BAFD509FDE6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B8C4783-A9B6-402C-99E9-7DA931921F5C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FA79EA0-C8C5-4EBE-AD62-383789E7DB2D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8695937-C62E-4595-8141-0E081C26D5E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C978725-8550-4520-BFA3-DBE6D8260642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714B41E-F2B6-4DF1-8927-C1C76F91C56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95F8067E-73CB-41A8-87F6-AD04AC36D23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09866EE-ECCC-45B3-AE2B-AA5BCBB082F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45C5AA3-D276-4346-999A-4AE6A0BDCCEB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07A3B863-3DC7-447D-A91C-1D11F2864E6D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2D38FE36-88C2-4019-8D90-9A7B8951E505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B714798C-4188-4E83-9018-C5A2B006DC4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9C01835-E260-4EC0-B546-FE415C56E6C0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E6D1E286-8C44-4FFE-9EC1-8EC5A505854D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CD40CAD-ECFE-4F0A-8F15-14F638294349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B180700-6C7A-44D3-B65F-79C0BD707D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1C432D05-EF73-4560-B5C9-3B4006B2CB2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C39E499-3CE7-446F-A4E9-2DA5FDFFB44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0964EC39-4701-4D93-B983-2C589918474B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E5ACED0E-2ADB-4B26-A560-E89EC6D0473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2562DDCB-D30B-43D2-8173-5BB95DF12AC6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2CEBFC35-32EF-4543-A25E-E6E2CEFB3265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1BD5A706-82C2-48E9-9216-A26F6835DA8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94CE048-A81D-4E6F-A197-2C9BA6BA295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813C290A-96AF-495A-AF80-A6B16FFDCC63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F878828-B1BA-4AAC-A3C2-9E8A7D3C230C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9E9079BB-05FF-4016-8D02-479915310EEC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42F8EF6F-6790-41B7-B74D-797612EA69CC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4C56742-F183-42C1-BDF8-2BCF6E1C6360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CB1338C-BB55-45EC-BADA-1F49C615DF2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8D00D257-0B49-46E3-BFA6-EC81CEEEE50C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FD179673-6B78-442F-9608-E411097359F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7175A354-4670-455D-9814-19F3E9493EB0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238CCAE3-AA66-416E-B761-EB44F1706AE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EACFC50-EA79-4FF4-A60E-2D49886412E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D8E73D21-5BBA-4B2C-A6A2-9E6730CA5C8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ACD25799-AE30-4C96-BE36-E312DF64EEC7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CDE179A4-148A-4C7D-9167-8C757BF74278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F6C9D28-087C-4C87-89E6-4E0372957C6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0BB01A8E-4F7E-460C-A9CB-DE006A070CCF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CA2997F1-44F2-44C3-BC33-9398C62FD5C9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2DDDBE9C-7B67-4864-86B1-E8BA5663035C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93AD00B-BDA2-4836-A18C-72A2CA530E9B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849B637-A575-4202-816B-08EC76E2C7C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CBFD77C2-3823-4CF6-8B1B-4BEE72F2AF7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3786975D-B695-4707-9FD9-14220484E2D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4CA2BF1B-9538-4F40-B614-E3F365A9F0C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4EDF9ADC-0330-4483-9ED8-375EEB754481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3064588-6DB6-43AB-AB3D-CBB484A6A52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0BC5291F-B769-458A-B6E1-A251E2A45600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3340A717-A217-4A4A-A5C2-A9A148D43AB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0E4B7604-213B-4227-B4A3-6796D07F1EE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D17A6BD-5FD2-41D6-A06B-8D553D328ADB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10635DD6-B09C-4230-8D53-FA29F119ECA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62C3BA4A-CFB6-4253-B85E-3FC75FCAC0CF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935E46C1-6D9F-4306-B2C0-B265577488E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58BCAFFD-4450-41B8-BD86-B7BFD8C38715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EF26B8A8-4948-47D2-A316-C6CAF3FE202D}"/>
                  </a:ext>
                </a:extLst>
              </p:cNvPr>
              <p:cNvCxnSpPr>
                <a:cxnSpLocks/>
                <a:endCxn id="451" idx="3"/>
              </p:cNvCxnSpPr>
              <p:nvPr/>
            </p:nvCxnSpPr>
            <p:spPr>
              <a:xfrm flipV="1">
                <a:off x="9879897" y="2246251"/>
                <a:ext cx="1276117" cy="79870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13C3A755-C0D2-4AC0-8A9C-4C07F7FCA34F}"/>
                  </a:ext>
                </a:extLst>
              </p:cNvPr>
              <p:cNvCxnSpPr>
                <a:cxnSpLocks/>
                <a:endCxn id="420" idx="1"/>
              </p:cNvCxnSpPr>
              <p:nvPr/>
            </p:nvCxnSpPr>
            <p:spPr>
              <a:xfrm>
                <a:off x="9874117" y="3050893"/>
                <a:ext cx="325228" cy="15619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/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4001124B-8AAC-4E65-80A1-2E062830B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9" y="2694515"/>
              <a:ext cx="1916869" cy="815433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7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977816-7435-47A6-A622-1557BC7D87FD}"/>
              </a:ext>
            </a:extLst>
          </p:cNvPr>
          <p:cNvGrpSpPr/>
          <p:nvPr/>
        </p:nvGrpSpPr>
        <p:grpSpPr>
          <a:xfrm>
            <a:off x="4154738" y="1648914"/>
            <a:ext cx="3442113" cy="3896027"/>
            <a:chOff x="603364" y="1557052"/>
            <a:chExt cx="3914088" cy="443024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E891CA-6F5F-4FD0-8EBB-AD9A0F750BC4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176E100-6C21-4AA6-936A-AA8C24E2D37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58A74B-FEF3-4241-9FED-49D99CD2204E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B1C9695-EB7A-4AD2-A9F6-D67B3F36581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83B69FF-F75B-46DD-8F6F-75B27DDC03F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73607E2-DFC5-4F49-B358-A86C98E32FAF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8E49489-5752-402B-9026-CD27487CA5D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1A43210-8B39-4A81-A6E6-AFEB2CDD8543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EBE88FD9-B549-4BE2-8A15-31BF4120E23E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F781F2-AD9B-4566-AA73-DF93629D51D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DA750DE-5343-408C-9338-BCAF0C63B979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B3FFA933-F774-43B5-BA53-6B0F5EA541F8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C552FE2-4F9C-428F-9D24-78EDC45C550B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6355E93-DA83-423B-B300-95CAA84369D6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2C5B07F-A2FE-498B-BA08-CEEA125FD6A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1C1E2B4-D0C7-4686-AEDF-E4DBF9D00D51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B184845-61D2-4A1C-A0B6-737EE95741ED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4A44A16-74EA-4F7D-8CE9-3258AF8AA5D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608540D-2550-4654-B103-4C4E475A1BC8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5BFFC3D-C721-4DC9-B52A-B8BA8CAC174C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593A728-A790-4BB8-81DD-516FAF311C2E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D3D6696-AD1B-4C1F-9571-BB6C0B90B20B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D73C3C09-7968-48AB-B083-B2270D628579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34F8DDD-92B0-483D-9760-265FE1C7D51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5B765AA-CBEE-4CBD-B60F-BA4B63C1B3C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60B535D-3536-4AF6-966D-0A91CD8D4A90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8CF506F-3E59-4E26-9CCF-0E828D4F3E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E563240-04D1-45E9-8480-6A540D47758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FC0DCFD-9922-4123-AB95-F7D633DD7FAF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A868181-2C75-46DA-96C9-AA6E9F839BF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CD5341C-0D39-4176-B170-13124EE30E51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BFAEFDD-927F-42EA-8CBA-8A1D3E0F6A85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B155230-123C-44B8-9CCE-E6994AD9313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C574139-FBDC-4BCA-94BE-8EA5DFD0450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BBBF63-F9B2-4293-83AA-2D3DD20E37D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B2B55C1-2785-4A18-BED8-D004BF7477FB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0361B73-0F57-4143-AD4E-D330BFBAADF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76B96DE-693B-49BC-9D7F-4A8840E5651C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112A775-8E36-48D5-85DA-86D52991C69B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C99C712-5039-40A9-A61B-8CAD4EF3AE19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2B37041-A717-46F7-97BC-0ACC9728069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20B7688-4362-4B47-AF6F-D0205A4D281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722F99C-2E9E-4D93-BE81-D6AD26AB88F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07228EB7-4225-45A8-9FC7-95D50BF761F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83094CD-47B1-4DE2-A21D-A01B0A37096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3ED1A68-883F-49D2-A9CA-B33EF7510722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0243B4-9EDC-48F7-A6C2-86079727699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FEFAB50-EED7-4E9C-BA94-9DA76F3894D7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46D136E-CD81-4B57-9199-952CA4C97EE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04DE453-48EE-4C5E-A676-CD0604A475D5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D4397B3D-93B1-4D56-83A1-9DABD18090A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668C474-1494-4199-A12D-A20CA866DD3B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C45D050-8C6A-427B-BB8A-83237BC3708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3FC3DB5-EEF7-4E37-AC34-C35E8AE1B7BE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960D1FA-578B-48FD-AFFD-37A4A071B05F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AFE8081-407A-492E-9A19-1F14476B924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D9C8783-0799-4D67-B31C-096D25691A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7486B5A0-5BFB-4054-B58D-05167A2F269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673BA4A-FDCF-4AA1-998C-6A6252D2228A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29567A8-45B3-4D93-A609-0B2CA618E362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8B653FD-99E2-482A-B236-B095D9AC2BC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58E8339-284A-43FF-AFCB-BBFCDC929BF3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5F8329E9-ACE8-40F0-87DE-C9169C134CB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1A9CF53-D05B-48A9-A3E4-E68CAF240D0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C30B75-1597-443F-A700-841A7467FEB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ADC9E959-69B6-4CE0-A287-8FE09944C924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D7868C5-8DAB-46C2-B160-359F8F6E9F6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3DDD7DE-4E71-476A-976E-4B85717BB41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8151466-8E93-41A6-8258-B8ED7BE458F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AFEA8BA-32FF-4AA1-AA04-03A974D78B0F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5D7E82DE-BF21-4165-8165-D7C54F93B39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DF9FBF0-3901-4E9E-A25E-39C1FEF9DF32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0131298-579E-4778-85AB-C88F6A61002E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949638E-2634-4466-B9E1-6F7BD8AB5A99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4CCE4667-128F-4EFB-AD74-B86F2A53E56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63B5A70-F8B7-42E8-A6EA-6D4AE91DB142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66AEBAD0-8BBB-4A2B-B39A-A67178C98D8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E33BA4-EDE0-43E0-832D-08775483137A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90B63FC2-B75D-495D-BE62-A07AD6D38BCF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2685A9A-FAE4-45C3-BA6F-CF8CB17EB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B9F3B74D-6C4A-4992-B07D-A7F16521929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C70E69D-8C08-40A7-836C-D8912DD3614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B2AFBD4-A6A9-43E6-B5D2-777EBB29ED81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C3992C-2FE8-4BA5-B442-A56D4ECE7B4D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001FD05-4B4C-41A8-9938-B9E9966DB2F4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2837BB8-2EEF-4A20-ADA9-0938A43A743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9AACEDA-0E6E-4E2D-9C13-A17CD6AA34CE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78AA50A-2D2F-45EE-8A8E-58F4BC4079BA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F7BB8E2-0E8C-405A-92C3-572FD8BA5E4D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3E475B7-948C-46FA-B217-39BAFA483782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FF94F41-DF6D-438C-A1EA-7B74A02FF21D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FA46FAE-74F9-4A6D-A7E5-A5D62D5AE8B0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DC0B38C1-1155-4206-A4D5-11FE59F8CF6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43F130F-302B-4E57-A39A-30EFB5C37F76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8B2DA20F-422C-4005-9027-398BE6712246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6E414BF-78B2-49C5-B397-9C6CEECAAA92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219707-0F0B-42EF-A638-A3DB71A59060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34BC6A2-A981-4B5C-B0AA-F025BD9B0A9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E9D31AF2-6823-4EEB-84AC-FF1FE1440F9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4CDB919-04F1-4C9F-9AEC-3C5F093B173D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EB6F905-0AD8-439E-B998-32E04D50C06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5D48BF6-326A-4299-941E-F45CC9820567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6A023081-12A0-4B6F-AB71-9E7C6278ACF3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B1D7D2EE-6D7C-4070-AF7F-D5F8EE1B2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F444AFB6-3F94-4FAA-B8E6-F183F953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1281890" cy="6192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/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7E9E66A-BA44-4DB8-80AA-D2C9B662E937}"/>
                </a:ext>
              </a:extLst>
            </p:cNvPr>
            <p:cNvCxnSpPr>
              <a:cxnSpLocks/>
            </p:cNvCxnSpPr>
            <p:nvPr/>
          </p:nvCxnSpPr>
          <p:spPr>
            <a:xfrm>
              <a:off x="2588499" y="3509948"/>
              <a:ext cx="352308" cy="156996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68CEF8A4-8BB9-4B5E-A4B5-9D54DE9B0A68}"/>
              </a:ext>
            </a:extLst>
          </p:cNvPr>
          <p:cNvGrpSpPr/>
          <p:nvPr/>
        </p:nvGrpSpPr>
        <p:grpSpPr>
          <a:xfrm>
            <a:off x="7834669" y="1649125"/>
            <a:ext cx="3442113" cy="3472148"/>
            <a:chOff x="603364" y="1557052"/>
            <a:chExt cx="3914088" cy="3948242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8F4CD7D5-DCE5-45F8-9511-5812C011D1F2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FD2771-EEC8-4D99-AE37-AE5A70B4E72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94442620-91AA-4FC2-8B6C-006B21464640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A5BA440-9B7E-4B2D-B00E-1123B96BDFA5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1CC08C3-4C93-498F-8A68-80D6DD9AE96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0948FF9D-906A-4C8E-A2FA-995DA4804358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69B3D2DE-BE02-40AC-A105-0AF0D9CA7333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82E1FB21-F8C7-4452-A6D7-AB8A6FB7755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64D2D10A-6088-4C58-8025-2E7FF4B9DC0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63AB9FA-E119-41AC-AC27-336251F70C0C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53956E10-829E-458F-84F0-D2386889A2B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F3A5C5CB-116F-4C43-8D66-888D5C4832E1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4768E45-7503-4393-8390-2C2C47E2D9DC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95BE331E-ED6A-407D-BAA0-F6AA4B2E05DA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D24B8B31-8E88-42F1-AEC1-D02D3BECF249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7F4081E4-892F-45C4-A096-0F80E0CCBA5A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A5904A7B-8D29-4FDF-BD1E-C939F1D6C03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6E52994-4AE1-4C32-BA0E-75347BDF95A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6B44CBDF-875E-4DA5-885D-8BB0988BF21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E5089B2-6A31-4E2C-A162-244D9D9C7D7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617F6C0-A031-4568-890B-82C230A159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0AA91319-7C44-4CB3-8F49-8F76CAA4848C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BCB24751-E85A-4E3B-82E0-E2BE3BD3230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6CED1DC-811F-4401-9B46-7AD4DC72CE4B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DC64882-8DC3-4D67-8B2C-970C6BE0B5A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BA43BAC-6B9E-4993-BE27-6A6013F3E0A1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5E0D037B-E63F-4AA5-96A6-CDD26D5DBDCC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7382CA4-CCDF-445A-B7A5-E1C5B104A3E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33BEF676-95BA-45B2-8B1F-6CBEEB67C07A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62B73B18-510E-4499-8B64-0AF3BCCE4CA8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043920D-0A15-46BE-A6CE-DD65D4BA1030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435330A1-A01E-4764-864F-0905E440184A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BBECD25B-9931-4A81-943E-651FE10FA27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21A93811-2798-4A3D-BA3A-C201465215E5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11FAC541-42B2-4BBF-AB6F-39FE9ECA28D7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5F3F59D9-A104-4C36-AF9A-0EF5C51C953E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0B74FC9A-25E6-4823-976F-EE6050EF490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84C7636D-5193-4ECB-BD1B-6B9B47DA7486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7623187-79A6-40E2-B6C3-35C4502B6137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51E20EF5-A0F2-4A54-A422-F65AC3E4FF97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7FE72113-1355-42D3-9DEF-B775410B2AC3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CEBE5326-7CB9-4886-A764-817D0FADF4F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CB2DBC88-D1DA-4A70-951F-10CF24857C40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93479C1F-6552-4DFE-BBBB-F99614618B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BBC9E265-4A8E-4CFE-A0AD-3673BFB64C9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CC0EC627-CB51-4E8D-8936-0882DD6C531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4266361C-DD32-4D7B-B636-2DEFFC24B1A9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5A69AA58-56A2-47B6-8AE6-00C59860FD38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0459F6A-9A3A-4B9D-8B3C-987974809606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564430AC-60B7-44BA-B865-D29ED393C7C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B26AC8B9-05E5-4922-BDF9-455B3576BB40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1C492E98-93CE-4B2F-B71A-0B852717286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26AA218-9ACF-4A14-978F-8001A5CA7C47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4CD06F59-CA61-488F-A715-0CA53DDEEB94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BB9C39F-EEA1-4246-8E13-6651CFADFF8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F6919651-037E-46E3-BA4A-A0537BF39B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B998159-D641-467D-80B8-3041A9C061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693A1E3C-B4E5-4A2F-9293-760307F8C81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228F20D5-9D4A-40C1-966A-9C2A18C503F7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387E55B-37CB-414D-A2D6-B61589D72554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EAE4B259-7323-42FA-85DA-7AFE1DD7493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7CA54599-903E-4D6D-9B6F-217ADE27D12D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7D39FFCA-93F3-4D40-AD1B-1A9D0CAA78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9F48FB84-4496-4D39-BDBF-2BBE3A98361D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F66BEFB7-C31C-440E-AC03-41C74971C0F4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B47610B-AFD1-4A55-A1FF-DDDFF19724AB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E1BC06C-03A1-4854-9772-AEABF4F8C8E4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AB2C34C5-FB4F-4A10-A9FE-457B2451788D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66E13B43-01B6-49AB-B71C-CA8066B5456D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3F6A6BF0-D965-4B7B-AC7F-E1D32788364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F41B5C9-0872-46DB-8B86-EA11BFFB40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644D3B-8544-4FA1-B68E-5D023BB8E65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E3290A1-1785-442C-924F-80729943F9A1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C545F8C7-F304-4B9C-8385-E278A8F1791B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0FB29E02-94CD-4998-934E-B656C9F5392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2F3E9321-4F36-483C-B8D6-8C36B4B4994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AA294AA9-6405-41E4-AF27-4CCE979D2DFD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3F8A04C-D19C-4DDF-A2BD-77B566E7C568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A4FD1E8A-17A6-4410-A134-926A5EFE3315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E22FE45-510F-436F-A907-7F597889F9F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843274F-CAE8-40FD-A7D6-1A7D8DC501B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0675C5AD-ECFB-4C81-BA27-797C2B80601B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A9797BC-D847-4BFC-9318-E1A849F87A7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8FE7406-7CD1-42C2-9712-F373BF3716A3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C79C4C11-97A2-4789-A705-40029CA844A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598D3522-40BA-43BA-BDEE-7304B7220CE5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09D75C65-F4AD-4AE6-A872-B73B9819F59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3A1A4ED-DB75-4348-A084-1E7A2B647390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D2708963-DCBA-4627-8BE3-09EE471DE8FE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A29960E9-A9CC-42C2-B334-61084FF0B6A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8FEA8B1C-F1B6-489B-9D83-80CCDD2E76DF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3031E2CB-DEE2-49FF-8F9E-A2AD9A379FFE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D9BBDB1-962A-4FCB-BD3D-31AC09F24DF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0A9D67B8-D8AD-44C5-8211-78AE36CAB43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F20D2DA0-3224-47DF-A130-ADF0050AD1C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8264828-05F2-4DF6-8B35-B4ADA3165075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91E04568-86EE-4B69-A16B-B68517728E55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FA6D1A8-83F1-454D-9598-350317AD614A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BEACAD0-52D2-4242-BE89-558669F93AA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6A80E961-FC44-4B0C-8849-34785A3A9C79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D7E43D3E-8769-4CDD-B78B-82C5111C1C5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EF89842B-C6CA-4E11-9886-EE268F3CF5E1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6" name="Cross 345">
                <a:extLst>
                  <a:ext uri="{FF2B5EF4-FFF2-40B4-BE49-F238E27FC236}">
                    <a16:creationId xmlns:a16="http://schemas.microsoft.com/office/drawing/2014/main" id="{2CFEE9A6-B061-4ADD-868E-EBED162253FB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B5656B8B-91D1-4084-9945-9DAA66D41F00}"/>
                  </a:ext>
                </a:extLst>
              </p:cNvPr>
              <p:cNvCxnSpPr>
                <a:cxnSpLocks/>
                <a:endCxn id="403" idx="0"/>
              </p:cNvCxnSpPr>
              <p:nvPr/>
            </p:nvCxnSpPr>
            <p:spPr>
              <a:xfrm flipV="1">
                <a:off x="9879897" y="2720698"/>
                <a:ext cx="479173" cy="324259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8D361C07-F954-4C0F-B0B5-89A0E5964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644672" cy="281158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/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B314558-F05E-401F-8A16-630C4BD83C10}"/>
                </a:ext>
              </a:extLst>
            </p:cNvPr>
            <p:cNvCxnSpPr>
              <a:cxnSpLocks/>
              <a:endCxn id="439" idx="2"/>
            </p:cNvCxnSpPr>
            <p:nvPr/>
          </p:nvCxnSpPr>
          <p:spPr>
            <a:xfrm>
              <a:off x="2588499" y="3509948"/>
              <a:ext cx="1343343" cy="1393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/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can reach any point in space just by scaling these two vectors and summing them; there is no changing direction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except for reversing through negative scalars.  </a:t>
                </a:r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blipFill>
                <a:blip r:embed="rId9"/>
                <a:stretch>
                  <a:fillRect l="-462" t="-11321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0268930-A976-446D-A986-DD8DBC2F427A}"/>
              </a:ext>
            </a:extLst>
          </p:cNvPr>
          <p:cNvGrpSpPr/>
          <p:nvPr/>
        </p:nvGrpSpPr>
        <p:grpSpPr>
          <a:xfrm>
            <a:off x="363878" y="1649125"/>
            <a:ext cx="3612826" cy="3472148"/>
            <a:chOff x="409243" y="1557052"/>
            <a:chExt cx="4108209" cy="3948242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ECDD65C6-B73B-4D1E-B0B5-BF8016EE4390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7FE63994-113E-4616-9445-B606789F0DD3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FAABCEB5-6172-4E60-AB1D-BC72FA0990B5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15C13338-1763-4E3C-9700-E86A86BA65C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12CFD42C-523B-45BD-A9A9-3C886DD0479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C763E08D-A247-423D-86E0-6FBD44230D6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D89350B8-D4EF-413D-A950-2018B352933A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B180AB6-2FE2-41F9-A53B-449EDAB94AC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69756CE-113A-4A16-9862-EEDC96674675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6B521BF4-DA64-4648-B3F0-BECADCCEECA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F9FDDBB7-957D-45D2-BA22-51B9CD87CF78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DC0DC6BE-EFBA-4549-B29C-3EE802739D35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3A8C3C0-DA58-4839-B7F6-A5E83F2A0450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1E2BB8B5-E82D-45F6-B55C-299319C31F31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F8CC5C5-4641-4734-9B67-510114E125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237F5B4-6273-4585-91C7-9AF020C8C28F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D84649D9-6B34-4DFB-A0E9-055AB69A70F2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DDBCF8DC-A518-4F63-B197-5E1E92D36F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4C83D8EB-1DEA-48C3-8EA4-9A9212DAD5C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8B0F5EA-A099-43D8-8E70-63CE795238A1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BDB417F8-9DA7-4BDD-A274-B45779A0B932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E8FF3144-7C8B-44A4-B23C-B2385ED72342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D6957097-2F94-487C-BBCE-6A26EA42D06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7CA9B8D2-737A-42A3-8E94-8F935955C19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1720D05F-599F-4B38-8B6A-C12C3AD7BB69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90B3BDC-609E-457E-822B-3F1FF15FD035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51134DF7-CDE3-49D3-BB14-43B3C9ECAC85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E3C6AA0E-4D6C-4AB6-99D3-58233BE5866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470B890B-CE3E-4235-9CF6-A53D3F39BCC0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89B9EA8-537E-4A54-A5DE-BABC45F7333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FB05E156-B9F1-4546-B070-305F678101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92C103CD-317F-422A-B54D-23D3719EC273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A35AFB45-1D26-432E-BBDD-556E2C52D08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AA2A7187-E0FD-44CE-9270-69AD6CC57BAD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6D1E2774-A9D4-4DD6-9229-8651B7EB818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0C1E73B3-CD1D-43B7-96F4-1C70BCD2B5C8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015AE133-ADDA-4712-BFB8-FFAEF40C7058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C3CD0A92-179A-44A1-83AA-F032DA36254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DB211733-8F11-4D71-BB94-257A6AE0620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AD2EE769-4EF3-4FDE-84E7-214FB759C945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B77D582-8AD2-4E31-BBD4-40B93FC5320F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16A407C7-4E69-4B74-80DA-02AA1D9E59A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8E25691A-B218-40F7-BC0F-844FA190B6C4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8BF1FB19-01C9-4CA6-A812-3647E5ADA76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5EA83509-8225-4B94-912F-91CB756641D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3A9138B4-02B8-4FE0-9259-81D1E6FEE51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892B9B33-DC10-4B28-A9F4-D3D08099E8D4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A520A805-9B15-4F1E-AF5F-E81FAD74D17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3B005862-8F96-454E-B976-5D08901CF69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952211C2-592C-4F16-B9E8-AE9B7720103D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21E5435F-3046-4B8D-8430-ADE82EFA0A73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7273CEF7-5D2A-414D-B33B-5E674EABF04F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C20C395-62DA-43F2-B485-57CCBCA7EF1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F5675724-5C9D-4B55-A1DB-C537659B723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AA1EC9D1-3256-4B09-9C67-D71F7399878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6FADA30A-461F-40DB-92B9-97E273D685F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3A57FA64-C72B-4B37-AE79-232D2CA9986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B7386C09-951E-44EE-8657-6E1D3963DE98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9FC392AB-D339-42F0-8C6A-D56726BD2D53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FD2D4B1B-F71A-48C1-A6F7-0FFD51BF413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954ABCAC-5441-46CD-9755-3B51B2D2224C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D9A605AC-BE54-4DEA-A35C-964B23E04D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6565E9C5-85CB-45DF-A644-E31655B6EB07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D0DB3E94-AAC1-475F-BB0C-4E365D3AC21F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ABED669D-F856-4CF4-B026-465787143C5E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74EE9B1A-06D7-4873-8A04-8CDBCA3547C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5C506BA5-A780-44C6-8009-6B00F112E12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A17CE422-BD75-4CF2-BD33-BD0EAB39853C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A71B72F3-B06D-4938-95A0-A927E1BFFAF0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D84D09F-8C8A-47BD-8066-98F98BB1A72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BA940FE-0C2F-4961-8AF9-D35393B2A2BE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89F874F4-88FF-44B3-AD49-88781A7A616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E0BD6D9A-7BCC-48F3-9D5B-616B4F5F2CF4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B0CA43A6-54B6-4A0C-BAC3-97A617CA84D8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0955607-A596-4268-B638-D732A539FF5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05074605-ADEF-4E89-8666-E9676F8011A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ACC7A07C-D8F7-4E4C-977E-0B200959FE2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C862311-C681-45A1-8638-5F5F5FBFCE4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1F789F6-88B5-48A9-BE9D-BBCFC9BD43E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82643924-67B4-4093-87A2-0159C5FC4335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673E264E-B8BD-4951-BB9B-3542900B093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B96FE820-C6B8-41E4-9A99-4D414ABE011A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C9D76347-50FE-4623-923E-C0FC63A66EF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6FCF09F4-6B75-4130-8FBC-9F4FF624EC8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B7256F9B-FBBB-46CB-84F5-B413F33FD5F7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C527C4AE-728C-4648-AB4D-9AE1A9F9B870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36615164-C48D-4D67-8E3E-F6FB81041B81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6D4A0A59-6E39-4384-9E7B-4323C4B35B65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04845E47-34D4-426F-A7D1-9BB47A3713E2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C44FC91B-3936-486A-AE52-7975B55EEA6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C01D5B58-BD92-4DDF-A215-5A234B7EA1D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C858725F-B0DA-4DCC-9349-07DE57FA3E6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67E53F43-C2FA-4D87-9B5B-4A943DA6EA9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76E322-46E1-4CA7-9CF5-4F26A515E8DA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3CE499E-9B29-4F52-9E04-CB8390F32BF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AF7EFDC-DBCD-4406-B0A8-081F52CAD5D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132FA490-CCE2-4C54-A073-25064D7DDF08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F15D1D5-9CF3-45E3-ADB8-774A6378F9A7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827D7CBC-B04B-4347-B226-9D4C4BDCA73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BAEE5579-2135-481D-871C-8D682608800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82E45147-C39D-4678-B5E9-FA341301AE4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8AB8066-1C3B-4B52-B830-10F9C97C10B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0" name="Cross 579">
                <a:extLst>
                  <a:ext uri="{FF2B5EF4-FFF2-40B4-BE49-F238E27FC236}">
                    <a16:creationId xmlns:a16="http://schemas.microsoft.com/office/drawing/2014/main" id="{186735F0-0F69-4011-AB5F-9540C17B4D92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27EEBBB9-CF2B-4936-8D25-308DED8F1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191DD739-9A4C-4861-A494-7F3D8E6699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52910" y="2732635"/>
                <a:ext cx="621207" cy="31825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/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B7BC80FC-2D8D-43EF-9F8A-8B0789E16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9" y="3509948"/>
              <a:ext cx="1984108" cy="3596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63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60FA-1D83-4F39-B5DC-2A0010C1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Span – Linearly Dependent 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C8DC09B-0965-4025-86DD-5AB071206BD8}"/>
              </a:ext>
            </a:extLst>
          </p:cNvPr>
          <p:cNvGrpSpPr/>
          <p:nvPr/>
        </p:nvGrpSpPr>
        <p:grpSpPr>
          <a:xfrm>
            <a:off x="7745001" y="1445120"/>
            <a:ext cx="3299277" cy="3859384"/>
            <a:chOff x="6744429" y="1450122"/>
            <a:chExt cx="3914088" cy="4578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F5BD84-2535-42F1-B51B-BDE9C553E69F}"/>
                </a:ext>
              </a:extLst>
            </p:cNvPr>
            <p:cNvGrpSpPr/>
            <p:nvPr/>
          </p:nvGrpSpPr>
          <p:grpSpPr>
            <a:xfrm>
              <a:off x="6744429" y="1450122"/>
              <a:ext cx="3914088" cy="4578569"/>
              <a:chOff x="8272778" y="1435608"/>
              <a:chExt cx="3202685" cy="37463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832F80-6029-4EFA-94A2-D6A8D7E3B4C6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7F562A-C433-4F44-8082-A01A6BA467E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90072F-6167-464D-8BF6-AADC9AB3F1E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5DE57C-539B-4FF6-81ED-3746346485CC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18844DC-3F0D-4083-919C-4BAFD0A05EC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E837C2-1F4F-4CE1-990A-2731789D077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986C045-7A92-43EA-8039-B8A0EE86FA4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9B0FD6-CC71-480C-8CC9-99CDEBC5A14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AC1999-A26B-4E57-9021-083AF0A1BF52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4CF6F0-ED9F-4CC1-9929-78552AEEA716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F697767-15B1-4AD1-A70E-10006468C4D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7E5F8F6-163A-4863-B352-E156F19BEBD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759F78E-6D75-4648-B7CD-6BD3E6F8C23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700D34-E408-4D00-BDE4-CF23A90BC4E7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E071108-CE11-4F7B-BF45-31BE74EE47B5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A7D505-6F4A-4BF0-A442-CF40CABA0AB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3C271B2-B141-4D33-B668-77C58BCEAB4D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84E45-8D32-4374-972F-D2996B9C86A3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8E443E-B4CC-44A7-BE36-0A87857F6D4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8856F-3F0E-419E-BCD2-08657C692D91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6A7B2E7-475A-404E-B0E2-7B15AA8AD3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D204036-9586-44A6-962C-D253D1BABA75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E82E14-3899-40F2-826C-D5C8C18730D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4F8522C-5451-4E06-B400-D300CC3458D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9E4AFA2-9CC9-4AD1-8FB1-B1448F80F01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2808CEE-6D16-46A8-8802-CED31DE54A3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65D07F2-87ED-4943-8A9A-5093BC234D77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84DD0A2-68D6-4998-973F-0FCB30251172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414B07E-06BC-4F37-8418-38F2CDB7285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1CEBF4-EBA4-4B6D-BAF6-F48A8857AC4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8B6DE91-5289-4447-8B13-C30BB76386E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4988322-FFF9-486C-B971-90BC1F4CFF0D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170CC5D-5B6F-4535-93A4-CBD112A7C7DF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190719-B0E3-41BE-9D6B-DAD88E2A10E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021D5F7-FD09-4BA4-9A53-683D9B3DEB0F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55C2D22-DC4D-4522-BFD8-4128A88A9154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FE7219-7AC7-4980-B2A5-17D4E7E005C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FBD271-54DB-42BC-84CF-E2F9F8E1E1D5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F3FDF4C-8DD8-4010-BD4D-905F7C34440F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43C0473-1E35-415E-920F-F94DA0E7871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1ED2DFB-9479-4E96-9B22-90600D5B886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0C5FCE1-364F-4C01-B530-76380E317035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5AF23A7-750D-45BB-B68B-E89C9D934C93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50B144-97D8-425B-BCFD-798B32FC529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01924AC-2983-4582-B794-03E4A5FA897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24DFB7F-9F57-4775-84F8-9DF98162CC35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F142B2-048E-4A0C-B79D-2918F74A144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12D0938-AB02-4AD1-A88A-2A71549DD54E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51771C4-9A14-4107-8C8C-A79C81EDA33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1CCD07A-2360-45D7-AD6E-425A1F69A1F5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681FAC-E400-4764-A618-A4E0DBA1C1E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494B2D8-713B-44F2-A03B-2F704AFE7BB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975DD15-C1D9-4182-AE5F-4147F65ED307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72E3699-243F-4BAB-9DE9-1B25572DCF4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61A18C6-BBBD-4677-8246-0BDA3BEC49E6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EAB58D3-7C59-498A-B2F2-485ACE644C2E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FF81950-B799-4A0E-8439-135A6F1E4D27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9527DEF-D186-4DCE-B74B-DD2BAC28E725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BCAD179-ACBC-4366-AB29-17AA5042777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DF9341-C2E8-49F2-8054-08ED767B3722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0B8CA65-77F2-4BB2-BD4B-DF51FED90C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6D2846-D918-4549-95E6-6A93F6B3D70C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A011E35-FE95-43DB-A30F-3E285C50BCE6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DB2EDAD-22E2-4366-A4C6-919AD51FCB6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3043AA7-7108-43D0-BB0C-4DC14A6B59B7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594DC6D-1BB8-46DE-93B1-F32EFA1B9BA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BF3B1E1-C556-4FEF-B4AC-C3579AF7EAC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E9FF72E-58CF-4AB8-BDA5-67CB66BC8FC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21F691F-3B4C-4CD0-A57E-E342114726F4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E31E8CF-C3C8-4CBD-92CB-B83120AA377D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259AA3B-37A1-467F-9A77-D324CA867A5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E130646-6B1C-47B3-A4E0-511FA39A39AD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665D2B0-D94A-4FED-BC34-D10039079E5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A183DB-9F7D-4CFC-9DA8-4029C21CD6FE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9BA966D-59BE-4D6D-9EAC-750ABE767484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8B7AFC8-98EA-40B4-8A72-CD0942D1360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002601-2F46-4CE2-96C3-EC25CD69BE51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5239E1-4061-47DE-8A60-F778ABE40BE7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2DD005C-62A8-49B8-B410-5F60D76ED81D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76639E7-BA93-4309-A463-3C55214CEE1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4BE81ED-BCB6-47F4-A7B1-49540A3CAAFF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F2E1A39-BAA3-4FA5-8270-645D15EF3B5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75F0F7D-B9B9-43D3-95DD-CB0CBDA1A2E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CC14232-09F7-4B71-882C-65F2DC5CDC01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A75A3BF-BE0F-4837-870C-A0BB70F2C48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69724BD-667B-4A63-96B5-E4558FD7CDF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9855A75-971E-4BD6-9D11-2A72555E6DE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F541426-153C-44F0-9528-42A51807C6D5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950BA90-0E4F-4D3C-A8AE-93F8E0A02257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15665F2-F521-40C6-BCFD-2F81AC8C1495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CDA3C68-FDD5-4EF8-89E9-60298CFD52DD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C8100EF-FCD8-450A-AF8E-958DDD22D78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49AFAD-D786-4182-A738-205723F3CDDF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E3419FD-8A27-4D30-BFF5-5B00639D978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78581F5-DAEA-4CF0-A246-C7CA4F50503A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82F616F-1349-49BF-AB8F-12526475C9C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EE3D7AD-F5DE-4C43-89CC-589478E531B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C3646B-534A-405C-BFFF-0E5D900B6CC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CA7D4BA-374E-4F14-9E90-FF137D7F9B4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D4FA06B-4F2B-4138-B260-805BEE1814A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174CFDD-4E82-470D-8C99-175EF0292ADF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095633DA-C09C-44C9-97E6-464AC057F774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6BF0808-295F-4563-8D10-1D365AF84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/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32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9C8FEC-0C34-4C6E-81D4-D3642C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713" y="3440797"/>
              <a:ext cx="1730336" cy="116500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F94A572-DEE3-40BC-B6B0-36C0EC637C5C}"/>
              </a:ext>
            </a:extLst>
          </p:cNvPr>
          <p:cNvGrpSpPr/>
          <p:nvPr/>
        </p:nvGrpSpPr>
        <p:grpSpPr>
          <a:xfrm>
            <a:off x="812685" y="1428559"/>
            <a:ext cx="3299278" cy="3328066"/>
            <a:chOff x="1799927" y="1450122"/>
            <a:chExt cx="3914088" cy="3948241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8C6D326-FE37-4D41-91E4-5986399F1B66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20A01EAA-9C3D-4B4F-8C31-E17F6E9B9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C7F87A8-3730-4940-AEF1-31A6F6F8C931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9F8F81E-7258-4949-B8D7-E44D4398F2A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3F61870-4D74-4B3F-BEFE-6CA277321F0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A2E52F3-E2E3-4F17-B6C1-8CEA373D5E50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52D5635-7818-42D1-8F40-B502F3A76FB9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FFAB72F4-B585-4F78-8341-240BA33B02D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17DD078D-33DE-4382-816B-4DC4BD243BA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FA397939-68E9-429E-9C61-DAFBD8AE814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2828C3B-E80B-4F6E-A9DB-3E6A5E3E086F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6E40669F-98E7-45DF-BCA5-E21EB57743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A69CD93-1CA5-4494-98DF-019D54EFF569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538441BC-C928-43DC-B7B4-18121D8E6E2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575D4B2E-012A-4451-8DDA-C638EA5A08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06F1BF3F-EE53-4089-ADED-6AC91FDF703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A6D3C38-30B8-435A-9357-64880B7648E3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7F18D9F-16BA-400F-ADBF-9B1D34B78193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9F659A2-B816-4F0D-A089-D7175A16CD1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457D30B-15DD-48D8-8079-77BBECF2EC20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01EB5B38-0F55-4E48-8E5A-C2BC23D3BF8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700DB6E-A44B-486E-B269-2CCA8578752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3CF34290-6DB3-4CCC-B9E8-D7AD19951BE0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70F6DA9-CA3B-4642-BC98-064EA7CF407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9E02603-1A9D-4B37-877D-2CA735F76074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EC1DEA8-F8B4-4007-A5D7-B4DA0CE32C3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AF5096B-EBBA-4150-8D0C-423F72F1527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3F52487-A879-4998-8840-CB63C052063E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1F3F144-1BC0-45E6-BFE3-396EAFD1FA96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7070E609-13F5-4D37-BF26-F82C40D8E271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35FD8CE2-E09C-41D0-A8CC-8E7F5D03F18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3494F4-F7F4-454B-B4C5-8172AF86580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0A0F94B4-E76B-4486-AD69-97A5B7704EB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357AA0C8-630F-4D99-8C17-9CA33C3DBD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19BF8F15-0A1A-4851-B458-EAEB4E9F3AB2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738EB556-B281-4DF3-88DE-AAEFD4D6BB7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F87E74D-83A7-43A0-AB64-296DE2ECE0D1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1947FFC-AF47-477D-B2A2-AAE3DEA2A53E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C7DD65E-536B-40DA-BBA1-489DF5F62E86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2604AA0-EC2C-413E-AF63-F39916672C3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003AC41-CBBA-4176-864F-2664A2F5455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0B0616F-AFB9-4918-8615-467675858A63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6B97264C-197B-491A-BDE3-966D9F55D0A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5400E84-EDAE-4D07-B8AF-F9456F4E311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678B27E8-DF92-4CDB-A173-CF13A0C504F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5C88D31-F6CF-4F53-A6E0-166392DAEF46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F41DFC3-F856-43A4-B3AC-8444C8371CF2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A30880E3-A4FE-41FD-AB93-58137DED83A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0AFF309-B519-4F4D-A13F-2DD715CEEC73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2CA47E4-F66D-4D7F-B56A-A9086E20FA6A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9CEBF664-5D84-4988-9A57-B53E68CF1C0C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1851F21C-644E-45D2-8961-F011CE065D4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206E286-4734-4D3D-B8EC-5A6DA0AA2A8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DE5DD32-F106-4B6C-8697-D84B82E15776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084B70C-B03A-4705-A5C5-1272D3E9A81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E988113-2686-483D-92C0-1EC3FE67F175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3D10B99-119D-42A4-AA8B-775246A2F2A8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A5BCF773-8FC2-47DF-B998-B2EB2CFB5285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53F6360F-AA2C-4FCC-A66B-806AA79AA5A1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70C2363-8310-4ECA-B27D-43FA4508911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B590B422-BA0C-498B-8799-1830E691820E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16E4448-C320-49D5-B9A1-A0E7645389D8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356D47D-3D8F-43EC-9B69-9C7B60C0C0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767AB1-7F3A-486B-A6A3-5A74F94B7B6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0C8DF977-4BF9-4835-8E4A-BCCD9D36A7ED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2F0B597-0B2F-4278-B3F1-A460248CFCB0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8BAED7F-A2A2-431E-9E34-12F1F67CEBF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8FC360F-9ED0-4490-B780-047A2377EDEE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49B81CA-2D04-475B-ADA8-688AA14F4CA8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5898BA0E-744F-46D8-A9EB-29F80826F09C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0E728C4-6A93-40DB-B0A0-AFA9B95C5D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DDD674C-E4AC-4D55-ACB8-26CE780B700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FB45D42-5361-41EC-AB27-261123F2F6E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77F1ACFF-3F4A-4831-A52B-539CE5B6F136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60016F5-62C2-4F62-9E49-DEEB0AD83A39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B0800C9-F8A9-428F-924A-6B679299C81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45BD2D-F8EE-4AB7-AF29-5DBABC85C161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DC5EA1F-571A-4430-8AE6-3566AE14ABD9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083F1EE0-CDB1-490C-9937-A6F48069F5AC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9DCE5C4-604A-41D1-B603-54DDEE995F42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1AFA454-E895-4A4A-92EE-D40826A770FD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7ECB8F6B-6DAA-4A85-AC17-943B303713D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B35DCEC-8784-4C85-ABDE-9A7AD5025F2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73BBEC8-4448-4C8D-89A8-67E390254D5C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23F30E5-824D-4CA0-B692-15C41E1C35C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E03844B-B6DA-491E-9587-E5C0456F306A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6AC8B32-A43C-4A48-BCB1-89CC8AC074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96B2F47-D1D8-415F-BDF6-C93C610EA1D1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E723684-65E1-4490-B349-A44C93038904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47AFB5C-43F4-4C3C-8E51-E4613E6BC48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0E4D22E-C357-4D80-98C8-2374309D7C3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3BD9A22-DC98-4922-A5C5-E4A24B4BDCF6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60A3AC64-B901-4271-A41F-37AC4C685BDB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1E740F-54D2-4592-90D2-19A2C641FC20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611F7314-94E1-4DEA-A4A1-A87F9DF32AFA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580C9D5-850B-4E8A-89A8-7B09B3E499C1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61DB4C27-6317-41D8-AC0C-110DBF432BBF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8A19E6DE-812D-4016-8D15-7B6C13B15FB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833A8735-2B3C-4C48-BA93-536C9FF8864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9DAB77EE-623A-45B7-8C23-E242D83E4173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AED6B769-00AB-41CF-9E4C-E958D2D90BED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22A21BE-9E72-46AE-A745-02BCD147D858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Cross 220">
                <a:extLst>
                  <a:ext uri="{FF2B5EF4-FFF2-40B4-BE49-F238E27FC236}">
                    <a16:creationId xmlns:a16="http://schemas.microsoft.com/office/drawing/2014/main" id="{ADE4723E-216C-4303-8438-A988DC19760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9B67FD99-2EFC-4C4E-8BCA-63E1B5D12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4121" y="2420258"/>
                <a:ext cx="961607" cy="62469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/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747" b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CDE5A4EA-451A-41CD-BA88-890FD3B874EE}"/>
                </a:ext>
              </a:extLst>
            </p:cNvPr>
            <p:cNvCxnSpPr>
              <a:cxnSpLocks/>
              <a:endCxn id="254" idx="2"/>
            </p:cNvCxnSpPr>
            <p:nvPr/>
          </p:nvCxnSpPr>
          <p:spPr>
            <a:xfrm flipV="1">
              <a:off x="3776118" y="3035254"/>
              <a:ext cx="573524" cy="37190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/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Is there an unlimited span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share a straight line? </a:t>
                </a:r>
              </a:p>
              <a:p>
                <a:endParaRPr lang="en-US" dirty="0"/>
              </a:p>
              <a:p>
                <a:r>
                  <a:rPr lang="en-US" dirty="0"/>
                  <a:t>Nope! In this unlucky case, we can only create vectors on their shared straight line. </a:t>
                </a:r>
              </a:p>
              <a:p>
                <a:endParaRPr lang="en-US" dirty="0"/>
              </a:p>
              <a:p>
                <a:r>
                  <a:rPr lang="en-US" dirty="0"/>
                  <a:t>Because these vectors share a common direction,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dependent</a:t>
                </a:r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blipFill>
                <a:blip r:embed="rId6"/>
                <a:stretch>
                  <a:fillRect l="-520" t="-495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6" name="Group 445">
            <a:extLst>
              <a:ext uri="{FF2B5EF4-FFF2-40B4-BE49-F238E27FC236}">
                <a16:creationId xmlns:a16="http://schemas.microsoft.com/office/drawing/2014/main" id="{1B5158FF-240C-460B-ADEC-91DF006CCAFD}"/>
              </a:ext>
            </a:extLst>
          </p:cNvPr>
          <p:cNvGrpSpPr/>
          <p:nvPr/>
        </p:nvGrpSpPr>
        <p:grpSpPr>
          <a:xfrm>
            <a:off x="4291248" y="1446102"/>
            <a:ext cx="3299278" cy="3328066"/>
            <a:chOff x="1799927" y="1450122"/>
            <a:chExt cx="3914088" cy="394824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532CC5E3-6CE4-4346-8A15-9490A7EEC1A9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4FF0AAAF-D1DA-4DC2-965F-C6B97738E651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0D51510B-5F26-4AD2-A902-EDCD8CC6EAB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64C934CF-4F57-456E-B0FA-8B762822CF9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6DC9A6C-F2B9-488C-9E96-5A2FD5C2517E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0AAEAAA-1C78-4970-B88F-7F994D66E50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5E6A1C76-A169-4C00-B457-46CBD78AD71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093B9766-783D-48C3-BC3D-5A2B565ECF9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CF8FAA84-FFFB-4527-A923-6FF320F795C8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09F949A-FE87-46D0-AFB1-D67F30969A7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AB04407F-04B3-427B-BBF5-090164C6739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7207793-EF5A-424D-80AD-EB6FCE9B758D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DB02015-BF4A-4458-8B32-0022238FDF5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C05E631B-093F-45C9-B14D-D3BAF2AEB5D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D614B3F-2EDE-4E58-873A-92DF9451905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E452BFC-D554-429D-84F6-7EE344E21167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B936CD59-11E9-4A5B-AEA1-03BCD14C5AF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F001397-DB40-4F51-894C-8125EC1F418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78A1E37F-609C-4ED7-BD2D-8FC959F1560B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65262F34-4F42-43A8-88C4-3084434456E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A7548EFC-9E0B-46BA-ACA7-3B7C91C1B0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3D447AF-F5E7-45B3-9516-06642A807BD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AF35DC35-8DDA-4150-A21E-C31BA0C95F1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2D426CE7-B245-40CF-8806-35D8DE4390F2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A97D113-3E3D-4A57-9220-6748E6F5D25E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B754C378-841F-4A65-AAD3-58254B5F0018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5593740E-D2E7-4E55-81E3-4B368CF1B8BB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730BD68A-370A-43E0-A2BA-6871297BE46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012EA40-7159-4DF5-AF10-EA119838A1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1DA1DD9-6398-4D7A-A120-539546B294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D4B2DA0-85CD-4034-B5C9-F368AF3616A7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7F698BC1-2787-4BB4-A09D-121880809F6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64DA840-35FB-40B3-BFE7-AA6BC0E6D23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EB6A929F-64F6-4BD4-973A-D59717CAD0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6FE5425-1646-456B-A258-997519B3C2E8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DC68ECFF-EB81-4E83-B974-F0041017B9D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D98036C-5938-460C-B853-A33494B24CB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B4DCD0F-E6A6-436E-AA08-5E0CD8B8716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3192A17-8C1A-4016-B411-B772BFBB3BCD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5FB85A1A-3483-44D0-8B0B-0DB2FB37346D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1CBCA0C-9892-4D9F-B429-8702181C1884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18E9D708-98B7-4A21-B18A-9C1790444A8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2C8DFEC-5E17-4188-8713-A70258A8A4DD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F84BB79-1778-4601-8C4A-8F8E09BD4F3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C888027F-280B-4A14-82EB-D423E54B3C40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B10278C-BB8E-4052-87D0-D3E24A2F05D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FF4B41-0B48-4C69-AA1F-C9CDCB8CE48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44F04A4-932B-4CCC-A497-06DBAA38DFE5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71F33AFF-29C2-4CFC-BF1F-3B589D66AB3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AC732ED7-2ED1-478C-AF8D-AD1A5B6C005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75785902-826E-49BB-A721-AF4EC875D9D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E653DC7-F792-4F91-85E7-3EC5177AA4E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6109C34-9FD2-47D6-938B-63B18689EC8A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03EC5FD4-87C4-4CF4-BE17-0236247B97C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7891E6FB-5748-4E73-B495-9A776433C22E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CA87CA72-366E-4D03-B89B-68C4841768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B192FC1E-CD94-4AA8-A50E-C2473270A3D2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BF22DB00-ED4B-45C9-A985-FD7D540BCD26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12971CF4-AC5B-4FA4-8FBD-07564DF49E8F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48A0FAFB-3236-4F4F-8028-111E9412ED4F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AE72D0F-C5F5-45A9-BB00-F5ED0250C48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A2FF37E-DE85-48F4-B33B-5007C7F5D2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F5F55C39-13EA-4EA3-A42B-26E9FD281265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F06C4D07-84EA-4E9B-AAA0-5CF9748D295C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A280C8AE-5BB2-4549-95D2-97A5562213DA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3AAEFA72-1015-4CBE-B812-C3F6BD864F4E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BD6F130-BBB1-4C6D-93AA-BF0361E2CB8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C027E8DF-5728-41A8-B91D-76BF3537BCB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2FF91AB7-80A9-45C9-ADB5-4CFD6316B65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2A298D3F-CB2C-4EB3-91D3-B8DA824EDD7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B2138002-7B8F-4F93-AACF-F6086504D5C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12AAFF77-753E-4285-9EE4-0C1FB4432C7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87607738-13B7-4AE4-9283-937878E63A80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B88FC51-44C2-40FF-8C08-42253CCBDDE1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DF8A6D84-02E6-4D38-A004-F2204C683A83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59F6573D-1851-484C-9CAA-1B21C659E7EA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93AF629D-FB32-4621-8438-1858BA619A06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46F44002-DBBD-4DD4-8BDA-537E94C79A5F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A8B52118-FAF1-4A9E-A355-DD3A9550B7E6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4E84A3CF-9F65-46C8-A598-EE69C7AAE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4A77CB66-519A-426A-9BAD-FAF80805E14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5EB03E7-5E4D-4DEB-8E28-5F8E10A23435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A92A22C-56E7-403B-AE6A-E5359F35A26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1B521395-F23C-4407-A6D5-994C48343FF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C78806-6EC0-4C40-89DA-28534476A833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2DDD86AA-4C6B-45C0-A258-3501E61E379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6D4A430E-B68E-49B1-8D74-F6E17C08056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442E8720-8002-4992-B4E7-23EDC3445AF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0D22AAFD-2B50-4C7D-9520-661B6E6244B3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C6D8BC1-2134-4D66-A639-C0B72C30137A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BDD876B-0440-4C8B-B52D-61CF4B1C9C2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97FEDCF2-BA39-451E-A17B-364F73F5A41F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468750F-339B-4D65-A33C-972029713163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92CE85C5-FEDF-47D2-9901-8F6CF31461F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C83760C-BB63-4653-906B-A826C006DF58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4C129B7C-FB27-48AF-BC61-6D8B163A641C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2CBCD87E-20EF-459A-9B97-37E64F8D9F6A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2FB30BD2-DEF9-412C-809E-C14B73AAA11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9D5849D4-27D1-4A54-893E-DB937FD446A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2676BB07-DFE8-48A4-8828-41EF5C9D6A8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BE48949-8AB7-48A2-9F48-AFF46236B6C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7C644F08-C7C1-482B-9FED-90C5AE7F565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0" name="Cross 449">
                <a:extLst>
                  <a:ext uri="{FF2B5EF4-FFF2-40B4-BE49-F238E27FC236}">
                    <a16:creationId xmlns:a16="http://schemas.microsoft.com/office/drawing/2014/main" id="{2AF76C78-A8A2-44FF-A9D1-383C6A52E1EE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8306A455-00CB-45A5-9B9B-D06305BEE433}"/>
                  </a:ext>
                </a:extLst>
              </p:cNvPr>
              <p:cNvCxnSpPr>
                <a:cxnSpLocks/>
                <a:endCxn id="540" idx="0"/>
              </p:cNvCxnSpPr>
              <p:nvPr/>
            </p:nvCxnSpPr>
            <p:spPr>
              <a:xfrm flipV="1">
                <a:off x="9879896" y="2084122"/>
                <a:ext cx="1435842" cy="95282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61" t="-4545" r="-9677" b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DD31257E-6720-42BA-99D1-1C0AB4188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117" y="2637806"/>
              <a:ext cx="1164007" cy="769357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8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E1B6-02FB-4C43-A344-4315859F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– Linear Dependence in 3D or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7040-D0B5-4751-A84D-2C0C9B0632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566112" cy="4974336"/>
          </a:xfrm>
        </p:spPr>
        <p:txBody>
          <a:bodyPr>
            <a:normAutofit/>
          </a:bodyPr>
          <a:lstStyle/>
          <a:p>
            <a:r>
              <a:rPr lang="en-US" dirty="0"/>
              <a:t>With a 3D vector space, if two vectors are linearly dependent (share a direction) but the third vector is linearly independent from the other two, the span will be a flat sheet in space. </a:t>
            </a:r>
          </a:p>
          <a:p>
            <a:r>
              <a:rPr lang="en-US" dirty="0"/>
              <a:t>If all three vectors were linearly dependent, their span would only be a line in space. </a:t>
            </a:r>
          </a:p>
          <a:p>
            <a:r>
              <a:rPr lang="en-US" dirty="0"/>
              <a:t>This concept applies to any number of dimensions, not just 2 or 3.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AA9D5-08F1-4CA0-9F70-F5D1AB5720D0}"/>
              </a:ext>
            </a:extLst>
          </p:cNvPr>
          <p:cNvSpPr/>
          <p:nvPr/>
        </p:nvSpPr>
        <p:spPr>
          <a:xfrm>
            <a:off x="7229742" y="1333144"/>
            <a:ext cx="4307079" cy="3922518"/>
          </a:xfrm>
          <a:prstGeom prst="rect">
            <a:avLst/>
          </a:prstGeom>
          <a:solidFill>
            <a:srgbClr val="201F1E"/>
          </a:solidFill>
          <a:ln w="6350">
            <a:solidFill>
              <a:srgbClr val="13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DDA08-8DA0-4D72-BB72-249CCC5A0D2F}"/>
              </a:ext>
            </a:extLst>
          </p:cNvPr>
          <p:cNvCxnSpPr>
            <a:cxnSpLocks/>
          </p:cNvCxnSpPr>
          <p:nvPr/>
        </p:nvCxnSpPr>
        <p:spPr>
          <a:xfrm>
            <a:off x="8618968" y="1563880"/>
            <a:ext cx="0" cy="3191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B0A99-CA7F-4F83-80BD-961254B60E0A}"/>
              </a:ext>
            </a:extLst>
          </p:cNvPr>
          <p:cNvCxnSpPr>
            <a:cxnSpLocks/>
          </p:cNvCxnSpPr>
          <p:nvPr/>
        </p:nvCxnSpPr>
        <p:spPr>
          <a:xfrm flipH="1">
            <a:off x="7804525" y="4060854"/>
            <a:ext cx="3338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E5BD1-3919-42E7-A4C1-DA9E75F073A4}"/>
              </a:ext>
            </a:extLst>
          </p:cNvPr>
          <p:cNvCxnSpPr>
            <a:cxnSpLocks/>
          </p:cNvCxnSpPr>
          <p:nvPr/>
        </p:nvCxnSpPr>
        <p:spPr>
          <a:xfrm flipH="1">
            <a:off x="7889370" y="2495905"/>
            <a:ext cx="2465461" cy="2222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E0AADE-E668-4BEB-892D-B1C983C00F73}"/>
              </a:ext>
            </a:extLst>
          </p:cNvPr>
          <p:cNvCxnSpPr>
            <a:cxnSpLocks/>
          </p:cNvCxnSpPr>
          <p:nvPr/>
        </p:nvCxnSpPr>
        <p:spPr>
          <a:xfrm flipH="1" flipV="1">
            <a:off x="8618970" y="4089696"/>
            <a:ext cx="1272516" cy="30813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2BC9F-CBB4-4F91-A281-860CAA7DC6DD}"/>
              </a:ext>
            </a:extLst>
          </p:cNvPr>
          <p:cNvCxnSpPr>
            <a:cxnSpLocks/>
          </p:cNvCxnSpPr>
          <p:nvPr/>
        </p:nvCxnSpPr>
        <p:spPr>
          <a:xfrm flipV="1">
            <a:off x="8618968" y="3140579"/>
            <a:ext cx="2188256" cy="949117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2A2681-375A-4D06-8E3B-3F43B3F6A475}"/>
              </a:ext>
            </a:extLst>
          </p:cNvPr>
          <p:cNvSpPr txBox="1"/>
          <p:nvPr/>
        </p:nvSpPr>
        <p:spPr>
          <a:xfrm>
            <a:off x="9473586" y="4118537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srgbClr val="00B050"/>
              </a:solidFill>
              <a:effectLst>
                <a:glow rad="63500">
                  <a:srgbClr val="00B050">
                    <a:alpha val="40000"/>
                  </a:srgbClr>
                </a:glow>
              </a:effectLst>
              <a:latin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FEEBBF-1A24-4D86-96BA-FD4972A8CABB}"/>
              </a:ext>
            </a:extLst>
          </p:cNvPr>
          <p:cNvCxnSpPr>
            <a:cxnSpLocks/>
          </p:cNvCxnSpPr>
          <p:nvPr/>
        </p:nvCxnSpPr>
        <p:spPr>
          <a:xfrm flipV="1">
            <a:off x="8618968" y="2721429"/>
            <a:ext cx="2485298" cy="13440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2702E-306B-484B-8636-6E5A20F98074}"/>
              </a:ext>
            </a:extLst>
          </p:cNvPr>
          <p:cNvSpPr/>
          <p:nvPr/>
        </p:nvSpPr>
        <p:spPr>
          <a:xfrm rot="21044327">
            <a:off x="7656471" y="2863511"/>
            <a:ext cx="3688736" cy="19610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FF9B4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Linear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This concept of adding two vectors with fixed direction, but scaling them to get different combined vectors, is hugely important. </a:t>
            </a:r>
          </a:p>
          <a:p>
            <a:r>
              <a:rPr lang="en-US" dirty="0"/>
              <a:t>This combined vector, except in cases of linear dependence, can point in any direction and have any length we choose. </a:t>
            </a:r>
          </a:p>
          <a:p>
            <a:r>
              <a:rPr lang="en-US" b="1" dirty="0"/>
              <a:t>This sets up an intuition for linear transformations, where we use a vector to transform another vector in a functional-like manner.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next 3 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Linear Algebra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linear algebra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used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Vector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 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0352" y="447297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93513" y="451316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systems of equations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4 inside  indicating step 4">
            <a:extLst>
              <a:ext uri="{FF2B5EF4-FFF2-40B4-BE49-F238E27FC236}">
                <a16:creationId xmlns:a16="http://schemas.microsoft.com/office/drawing/2014/main" id="{3FB539B5-865E-4C6C-902B-5B0F2E704318}"/>
              </a:ext>
            </a:extLst>
          </p:cNvPr>
          <p:cNvGrpSpPr/>
          <p:nvPr/>
        </p:nvGrpSpPr>
        <p:grpSpPr bwMode="blackWhite">
          <a:xfrm>
            <a:off x="530352" y="5129081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BC64A4B8-190C-42FA-AD07-495A3470944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4">
              <a:extLst>
                <a:ext uri="{FF2B5EF4-FFF2-40B4-BE49-F238E27FC236}">
                  <a16:creationId xmlns:a16="http://schemas.microsoft.com/office/drawing/2014/main" id="{88FA48C9-DC29-45DE-A579-9127E46C804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03B4C581-5D74-4646-9666-11CFE5E4507D}"/>
              </a:ext>
            </a:extLst>
          </p:cNvPr>
          <p:cNvSpPr txBox="1">
            <a:spLocks/>
          </p:cNvSpPr>
          <p:nvPr/>
        </p:nvSpPr>
        <p:spPr>
          <a:xfrm>
            <a:off x="1093513" y="5156587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Eigenvalues and Eigenvectors</a:t>
            </a: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Matrix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A8030D43-F09F-4F16-98C6-B239FD84C034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DDCA034-6331-4793-90D3-F67EC714B829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94D4B37-79C7-49D5-91EA-2ABCFA0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7512D9A-619E-4BA4-AF0C-FE910CC58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D01FE2-A290-4942-9B78-EA7E70CCF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48FD3B6-F3A6-4CAD-AA8A-9FFDD296A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A6C567D-BAB5-428B-A6A3-A7EFF0624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C6780201-205A-48AC-B921-8269B2A9E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433B4006-1DA2-484A-8E28-4E6E60237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22BA70-717D-4139-A990-91CEF7AE97B3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C0A2615-51CC-484E-889B-1313308FFEDC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28762FB-4CBE-4A9E-ACBC-A0C4A7601B4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II. Transformations and Matrices</a:t>
            </a:r>
          </a:p>
        </p:txBody>
      </p:sp>
    </p:spTree>
    <p:extLst>
      <p:ext uri="{BB962C8B-B14F-4D97-AF65-F5344CB8AC3E}">
        <p14:creationId xmlns:p14="http://schemas.microsoft.com/office/powerpoint/2010/main" val="140454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Imagine we have two simple vectors,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(</a:t>
                </a:r>
                <a:r>
                  <a:rPr lang="en-US" b="1" dirty="0" err="1"/>
                  <a:t>i</a:t>
                </a:r>
                <a:r>
                  <a:rPr lang="en-US" b="1" dirty="0"/>
                  <a:t>-hat and j-hat).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These are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basis vectors</a:t>
                </a:r>
                <a:r>
                  <a:rPr lang="en-US" b="1" dirty="0"/>
                  <a:t>, and typically have a length of 1 and point in perpendicular positive directions.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03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basis vectors as building blocks to build or transform any vector space.</a:t>
                </a:r>
              </a:p>
              <a:p>
                <a:r>
                  <a:rPr lang="en-US" dirty="0"/>
                  <a:t>Our basis vector is expressed in a 2 x 2 matrix, where the first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second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3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</a:t>
                </a:r>
                <a:r>
                  <a:rPr lang="en-US" b="1" dirty="0"/>
                  <a:t> is like a </a:t>
                </a:r>
                <a:r>
                  <a:rPr lang="en-US" b="1" dirty="0">
                    <a:solidFill>
                      <a:schemeClr val="tx1"/>
                    </a:solidFill>
                  </a:rPr>
                  <a:t>vector (or collection of vectors)</a:t>
                </a:r>
                <a:r>
                  <a:rPr lang="en-US" b="1" dirty="0"/>
                  <a:t>, and it can have multiple rows and columns, and is a convenient way to package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38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748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Take this existing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We can think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scalars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create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we scale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 sum of these two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vectors make up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CCCC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CC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A578422-3A3E-471C-833A-B5122D80A998}"/>
              </a:ext>
            </a:extLst>
          </p:cNvPr>
          <p:cNvGrpSpPr/>
          <p:nvPr/>
        </p:nvGrpSpPr>
        <p:grpSpPr>
          <a:xfrm>
            <a:off x="8481668" y="3953328"/>
            <a:ext cx="2334733" cy="2409600"/>
            <a:chOff x="7946593" y="1618573"/>
            <a:chExt cx="3242646" cy="33466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42D082-AA05-477D-A025-5874261ABB3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D678E4A-B4F1-4C37-8ED2-CACFC4124CB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4ADEAF-7816-4F79-B2BC-16F7505B6E00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D11F499-0A2C-455C-A159-AFF685AC13B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F49DC-8026-4CCC-9F28-6390A92DFF26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9F5DD38-D201-49EC-874F-54EDEBCD428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389ACB-7674-45CE-BE37-785C01066E03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BD57DC-BE74-4F4D-AA9C-FFA26E4911EB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6659336-DA6E-46B2-A95F-CB1B2D648363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149DCB7-25F7-4C3F-80EA-2EC8BE1CA0E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F13DB7-851E-4159-BB45-64D77F5705DC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C62EF02-D9AB-4F93-A2CE-EF0D819D059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9F7B195-1440-49B7-982F-B53E901A2BD2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2FA0ED8-3F45-49F0-ABEE-4D8F35FDCAF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30B3A4-A51D-4CCC-BFE0-C1A3259CC7E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E5D38D-8257-4AF7-A058-DAD96DDF7B7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0C6444D-1DC9-4664-9F3B-304A7868C0EE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20806DC-D31D-42A2-AD16-48E7CBF1F63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E403EC8-4A89-448C-A13B-A4777D367AE4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3DB942-9990-4CE7-8920-CE21109EC870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19687A1-7541-4E7E-944F-CD3252BBC74C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11C7EE1-9669-4D3C-B3EE-8D483600920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655F1A8-6D2D-4529-8AB2-7EA1BD03B8BD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FC616B2-5332-4165-AC17-A7A620D774EC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E1E91F-9801-436F-B4A1-C8A9E4CE7E7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C9F12E5-6E18-4A51-8C9E-0008858AC69D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1CA8045-86EB-4821-8512-AEC2760FA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1DCF0E7-91B1-46C8-8B83-CFFD1B6EAE81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5224E74-44C9-40A7-9966-7B896E7773D8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185D57C-C6F8-44E9-9CA0-CEEB47F3347D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ACDF5E7-A5EF-4741-8850-0920E0506F6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C754124-C1EF-47D5-8ABF-D79FE39ED6E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5C11D86-9901-4471-AE87-DF0EBB4EC0B7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19A5C2B-47C9-4F47-93D6-5FA32D565CD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CFB3D4-7456-48C7-9F20-8570573B796F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D4E4F26-6837-4054-997E-372FED7B223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C9350C-5987-428C-8EC8-94D76EF97552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ross 106">
                <a:extLst>
                  <a:ext uri="{FF2B5EF4-FFF2-40B4-BE49-F238E27FC236}">
                    <a16:creationId xmlns:a16="http://schemas.microsoft.com/office/drawing/2014/main" id="{B4545A92-42F3-402B-943A-0B28876870F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299448E-158F-4EBB-8810-EC81D9AA69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C67CA91-6546-47E6-8981-8A9CFC8A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E8A58D6-4920-492B-ADCA-35787A93795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1ED4403-E7CE-453D-B3CA-E2E3858D44A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FBB036F-2120-42B0-BC43-7FE3050498B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B6320A1-16FA-4687-88B6-855D0212EAFE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350836F-FD40-48CA-98B3-21A8B7B6786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D76B0B-7497-4428-BB5D-320471F6AA5E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2F8D7A5-5550-443C-A79C-A718D7D77B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36F1EBA-4119-4C03-8801-461FD743BDDF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DD64FF-84A3-442A-AC2E-6EA16F72911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B63D2C-5938-48F3-8475-9419624339A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2E757ED-B2B3-400C-82E1-2C5239582559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EDF5E8C-F7A6-4D6D-A95E-A4E0EE2EA3CE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12BEF9E-EF57-4361-9CAD-51311F1BC68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11F075-3618-40A9-888F-8C23735AD7C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9366179-BA03-4133-9BF8-3BDDE456E49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273AC1A-8E30-4F2B-A116-5C87B2F2D37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19BCDDB-AC94-441C-8300-724F6F4B0ED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FD31491-1A06-4B9A-B8D2-6BA7D1DEAA32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F8E7756-1AEF-4523-B86A-F0AC0E025C5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2973390-8C4A-4CAF-8207-05B4C64BA80C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84B4BC-E315-426D-B31D-98F46437FFF7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DA6F91F-9772-461E-BE30-E6605F86C5D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A2D2D5F-9A17-4AE8-B896-BD217225D783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A727B26-70BE-4A4C-8186-B45DF46E691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DC1DFB1-0DD2-4C20-91E4-B37160479407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FC2C12-2AA7-4355-B10A-6CD608C55A1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632C0BE-C55E-4040-8464-C68A433CE3C2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F25DAD7-58E2-4340-A543-D0CFE061C31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2A8FB5C-3ACC-4F7A-9AA6-276F93B38C50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473005E-45F1-403A-9437-9F57FEC13FB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A552948-3126-4F23-8A42-0EB9A232ECE0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D8DD069-A93A-4AC9-9DEB-1C74F10DCD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08AD964D-637F-47F8-B8A5-E42D57C8FC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33B1D85-BDBF-4F85-93F9-4684172997CC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6911068-DA5E-44D8-A9D7-BBB5BEE0EA1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C4BF3BD-9707-46CF-BBB5-57932563AE83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1985E73-E00E-4672-9376-188AB3F87FC6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1E66FB-C966-4A6E-8749-EE56C9453E5A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Cross 244">
                <a:extLst>
                  <a:ext uri="{FF2B5EF4-FFF2-40B4-BE49-F238E27FC236}">
                    <a16:creationId xmlns:a16="http://schemas.microsoft.com/office/drawing/2014/main" id="{9BFBE9E1-ECAE-4E68-B1FD-274EAC2A657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58E3184-7305-44C8-9F1A-3DD3C81EC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BF022758-08C1-43F5-9A94-35217588D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20C576C-4FCF-4ABE-80EC-7563BCAEA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91879"/>
              <a:ext cx="537205" cy="529801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/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1BAE81-C5B2-4992-BA22-B8720B94A3F0}"/>
              </a:ext>
            </a:extLst>
          </p:cNvPr>
          <p:cNvCxnSpPr>
            <a:cxnSpLocks/>
          </p:cNvCxnSpPr>
          <p:nvPr/>
        </p:nvCxnSpPr>
        <p:spPr>
          <a:xfrm flipV="1">
            <a:off x="9677401" y="4326281"/>
            <a:ext cx="1157249" cy="74091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/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9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do not have to be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but can be relative to describe a transformation. </a:t>
                </a:r>
              </a:p>
              <a:p>
                <a:r>
                  <a:rPr lang="en-US" b="1" dirty="0"/>
                  <a:t>This means we can use them to transform an existing vector. </a:t>
                </a:r>
              </a:p>
              <a:p>
                <a:r>
                  <a:rPr lang="en-US" dirty="0"/>
                  <a:t>The formula to transform a given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expressed as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This transformation of a vector using basis vectors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vector multiplication</a:t>
                </a:r>
                <a:r>
                  <a:rPr lang="en-US" b="1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  <a:blipFill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4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</p:spPr>
            <p:txBody>
              <a:bodyPr>
                <a:noAutofit/>
              </a:bodyPr>
              <a:lstStyle/>
              <a:p>
                <a:r>
                  <a:rPr lang="en-US" sz="1200" b="1" dirty="0"/>
                  <a:t>Think of linear transformation as tracking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dirty="0"/>
                  <a:t> land, and then we can use that to transform a vector also. </a:t>
                </a:r>
              </a:p>
              <a:p>
                <a:r>
                  <a:rPr lang="en-US" sz="1200" dirty="0"/>
                  <a:t>Say we have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, the space got stretched,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dirty="0"/>
                  <a:t> moved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. </a:t>
                </a:r>
              </a:p>
              <a:p>
                <a:r>
                  <a:rPr lang="en-US" sz="1200" dirty="0"/>
                  <a:t>What does that do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?</a:t>
                </a:r>
              </a:p>
              <a:p>
                <a:r>
                  <a:rPr lang="en-US" sz="1200" b="1" dirty="0"/>
                  <a:t>Using our linear transformation formula from the previous page, we can work out what our new vector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EE2EF0B-EF81-4DFD-8A3F-45128D24BC2D}"/>
              </a:ext>
            </a:extLst>
          </p:cNvPr>
          <p:cNvGrpSpPr/>
          <p:nvPr/>
        </p:nvGrpSpPr>
        <p:grpSpPr>
          <a:xfrm>
            <a:off x="8999677" y="3918761"/>
            <a:ext cx="2488762" cy="2510478"/>
            <a:chOff x="7561376" y="1435608"/>
            <a:chExt cx="3914088" cy="394824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496819-1795-42F6-AE09-8B19C460C978}"/>
                </a:ext>
              </a:extLst>
            </p:cNvPr>
            <p:cNvGrpSpPr/>
            <p:nvPr/>
          </p:nvGrpSpPr>
          <p:grpSpPr>
            <a:xfrm>
              <a:off x="7561376" y="1435608"/>
              <a:ext cx="3914088" cy="3948242"/>
              <a:chOff x="8272778" y="1435608"/>
              <a:chExt cx="3202685" cy="323063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79A7C67-07A4-4F7E-A015-A15C81F81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47004F8-4166-4F6E-B20B-6B05B9FEB92F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23CC59D-58A7-470E-B6E3-88F495C72077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5293781-322E-4B82-ACCF-11069F6B277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C727FE-B261-43C4-900C-3D94FA98B3F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687CF-3231-457A-906A-EF94AB6186F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C223340-0258-42E4-8DBD-BAD9CE2C8EDA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113A514-5810-42E7-A35B-3FEAED50D62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3ED52AB-2D41-45CE-A50D-DEA0897EC707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BD37567-25E1-4571-AE54-A725F04BD2FB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BEF4B8D-C9ED-43C9-A14D-980E3F9FFBEA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8243C37-EBE2-4BCE-AE81-ECD99D79541E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78826D1-9EE8-4D8C-9FF9-C5B467C844C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765F32-1EE9-4457-8AF0-D8A39629EC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7D60A42-64E3-4723-9731-F959E43A346B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9E20C82-68BB-4FFF-99AA-0C517AEE6A8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FFC32F2-634D-4F9D-A186-FB832D0224B6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1BC63FF-791C-4042-9A80-78058264B619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E67F0F3-2FB1-4A84-BC5B-F8C3EC37F82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F107411-64D0-4116-A34D-E2D2921F894B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9E6CD0F5-2E02-4581-A088-064DCE9BBF38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17AEAAF-73AB-465A-8405-8C26D9A14D3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EDF0FF5-BAC4-46E3-8A9C-C298ACE44B4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C09ABA6-2711-49CC-A4BC-E5D2E83A2122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4927CB4-2ECE-47DF-B6F2-F229DD91920A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C478495-E790-47A9-AF17-6C2D459D0728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E1E661F-A81D-4C19-9AEC-19162C8684BD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B0E3F0E-EA60-420E-95A2-ACC98245E99C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867ED8F-5570-4A18-9077-8E4FDCFAAE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BB17D94-B6FA-45D6-9D90-B012406AEE1C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98FC2EC0-408E-4D5F-AA96-7E95BCC6706B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367AA09-C306-4C4F-8D4C-6E1E8235BB9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629D1603-156E-483E-8264-B0CB8F6EA4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4EEEDEB-F3B1-4C43-B89C-BB369A7FDA1E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7CBCF96-826C-46B0-B664-B53D54B0F633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9D46B55-E85C-4B37-917F-3FB2DC4BAD8A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4FD599D-FBBB-4D2E-8818-DC5BC97C6B4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069D29F2-68B4-47DD-A070-954E4A58CD52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F5605BE-FF17-4366-977C-E86466CF6B24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D8D1061-92CF-4B24-BF08-23B33D2E7689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7669174-CB57-41E8-A0AD-D5AEA5422CD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4EE6105-F89E-41BF-8C6F-01C2493AFF6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B19230C-F219-4DCE-A63B-51C4AC951880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9EEC6BAA-407D-40D5-B9CE-8DC7106B1ECD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C935437-9F99-4394-B5A7-20F57C68193A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88C61F65-3E62-4A31-B7D1-6A27B017567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A3725CEC-7F02-4C11-8D98-CD7E526110B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E0FA462-2FA8-4F7B-A4A8-64CB6DBDE37F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F360C81-EAFD-4579-85A9-8477FCED9B7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3BD58A-AAE1-4B41-9C89-7B9955E87C9D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910DF2DA-B250-4738-94CD-C247F586AEC5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3131892-2AB5-4AB7-AF6B-58A66E90ED0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0BD1398-D3B2-4163-AB48-88F1561AD11C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717650D-C09A-4CA6-9314-21B9CEA70E1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5ECC7A5-EFDC-4063-9DE2-086C7C549C3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192092-CAB7-4B3F-9CD5-FDE6451056C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8522CE5-0837-4F0A-8BEE-5857D185A4A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478C035-6289-494B-8A2C-E086D769E4E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B8DF694-1F44-4286-BD05-13B77E00E9C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99A8A426-55B6-4DC5-A177-90F9821A7DD6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80D605B-02CF-4C1F-972C-4155006C63C1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66150A-916C-402C-A4AF-5291FAC231E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B60A691-3BBB-4F23-8BAF-F54D964FDACA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F958C0-361D-4772-AC79-E1D6DF48AEC5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2248D3C-05A5-4198-92BA-867B8157372A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22AB0D6-4A4E-448E-B8D8-A217432EAA8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1BE18DE-A36D-4CA4-A6DE-A5DED9E059A1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4113A88-CFEB-4961-BD2F-5FFB663B5D0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E6EE8E-313B-49C1-871E-16ECFBFD7E36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451B250-1C19-4AC3-8FDF-27EA24A26F7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BA9FBC3-5346-411B-AF43-04001BA061C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BF36BCC-95C9-4B80-8799-F930331EBF72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00227D-DC97-49C0-B7CC-5EC985113917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0A4194FE-EBDE-4534-A162-CDB3B36FCEB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D900416-D20B-44F3-B88B-57B1E3A2E003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2899A57-2B0E-4C24-879B-5D626EED7869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3FCAED8-F95F-4CDE-BA18-FAE6BDCADAF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CE205C66-9BB6-4D3C-A012-01E202A9ED48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63B65DC-3EAC-481C-8EDB-4A55D673ABE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CB24C97-7D3C-46E0-99DD-FEBD0A1CFB0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0DB89E8-D467-4B0B-8432-AA93A104EC64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948DF12E-42DF-427E-B407-75DC1A515809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7269DAC-741C-4D56-A8D4-A2C9BDB9F52F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01AD131-7757-462D-B163-04FFB00D8FFC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BE51344-D173-42D6-B5CF-0863DE613D29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73F4614-8945-42C9-BD9A-FBE5093950CD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CE2FB71-5136-475E-82D9-A8DE2D244178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056F5486-B878-4536-B93D-F65D249F7277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FA6A6B3-A7E5-4D38-8CD1-217DF3A01CE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D2E5E760-F5D2-4ADA-9F60-9319B1C50E88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337786C-F208-4E26-A07B-A4FA1491F219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E7EA7FC-52C8-46C9-9F1A-13C7FEF3CC38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4174FA5-CC65-4057-8650-24AF1DDC35F9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30CEE0-5A89-424E-AB92-EFF379C5BAAF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E8500EB-8299-4626-A7BE-4512FC4E32D7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F5D6EB52-B47B-4139-B2B8-A29D0D29DC0D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6B81FD4-BA7E-428F-A15C-63117BDEF37E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944ABB2-5D6F-480D-8ED5-5263571CCA7E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D7883CC-BC6E-40ED-A8B2-524F1A8D866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E4D9F1A-B5F5-4C47-89BF-9FF3CA5C2959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6DAED46-A594-4C37-B5C6-6D5C6C8C2A3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Cross 115">
                <a:extLst>
                  <a:ext uri="{FF2B5EF4-FFF2-40B4-BE49-F238E27FC236}">
                    <a16:creationId xmlns:a16="http://schemas.microsoft.com/office/drawing/2014/main" id="{BB03A3CC-8ADF-4EBE-9259-81493D6330C6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6ECBDE7-73FF-4534-8698-E66CC13DB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084122"/>
                <a:ext cx="1276112" cy="960835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/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/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  <a:blipFill>
                  <a:blip r:embed="rId5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5D099582-FCCD-40E5-A0B3-2BC9558795E6}"/>
                </a:ext>
              </a:extLst>
            </p:cNvPr>
            <p:cNvCxnSpPr>
              <a:cxnSpLocks/>
            </p:cNvCxnSpPr>
            <p:nvPr/>
          </p:nvCxnSpPr>
          <p:spPr>
            <a:xfrm>
              <a:off x="9525478" y="3402434"/>
              <a:ext cx="780810" cy="26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/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71853EC-A69C-4B6A-8CCB-AB6D25331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78" y="2228174"/>
              <a:ext cx="0" cy="11488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1911E-DDE5-4A2A-BB32-6CB60EC875C9}"/>
              </a:ext>
            </a:extLst>
          </p:cNvPr>
          <p:cNvGrpSpPr/>
          <p:nvPr/>
        </p:nvGrpSpPr>
        <p:grpSpPr>
          <a:xfrm>
            <a:off x="8989935" y="1252899"/>
            <a:ext cx="2498509" cy="2520310"/>
            <a:chOff x="2049946" y="2356683"/>
            <a:chExt cx="3914088" cy="39482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38D1EE-46EB-467D-9657-15D5B9579029}"/>
                </a:ext>
              </a:extLst>
            </p:cNvPr>
            <p:cNvGrpSpPr/>
            <p:nvPr/>
          </p:nvGrpSpPr>
          <p:grpSpPr>
            <a:xfrm>
              <a:off x="2049946" y="2356683"/>
              <a:ext cx="3914088" cy="3948242"/>
              <a:chOff x="8272778" y="1435608"/>
              <a:chExt cx="3202685" cy="323063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0EEBA8E-2CBD-4DA4-B17F-2DFEFF1A0CDC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B4F2A29-423E-429E-8519-083EF8042584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14F8C58-44FF-4945-A622-9970637153C2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3EAE102-E055-4B61-BDDB-BD1D871E7D00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F365320-54F6-4813-86A3-214043A1C2A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ADD45CA-5CE6-403E-BF69-663CE6E951D7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2D83E60-1310-412C-B3BE-0D1608657304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B59A500-0FFE-4CC5-A4F0-854E7A6E108C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AE133DF-B69A-485D-9ADC-7E25CABD4BC1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642C469-AA98-4DF2-936F-2CEAE7ED73F2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4B9AA25F-0F31-40F2-85D2-EB1EF689A072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13311C5-D132-4E06-BEAB-EB62B62273C3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922C881-F279-4513-AC98-7DA26F27796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AA061DDB-B731-4161-90D6-EFADAB977B30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D711A90-49BD-4687-9177-D70A96C08404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EAFD2A0-FC20-4D4A-9E62-3B19FF00DAFA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1DF4A8B-AABA-4161-9E7C-3418068753E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FA6C242-4514-410E-8D31-DAE6D42054BF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FD2E10-B7CB-4588-8073-51F3ACD7EF18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5DCE92F-9F9E-4AE6-BC93-F2FFF128E5C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A24794C-36CE-4B89-8246-0D358231E829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5FC4209-5F66-4A9C-9C35-CD94D75D8B7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69329ED-9261-4BE7-82A6-155124D35448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2970D448-315E-47EE-9A5B-4B831F583A16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F5F5701C-C55D-429D-B4F3-E0B9BC04A85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B68ED05-64EF-4DF6-8AE9-D0C4D3C5D1B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9A4D7A1-873E-4E39-98E9-21101446374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8B78A49B-C452-4EBF-B4C0-D4388C994F18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E44A20D-A8D6-4C60-AE99-B146A3941776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CB0FC19-FC48-42A8-83D7-DD293966AF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C9A3231-A1CA-48E4-9957-0852CE200506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919C4B7-4194-4C9E-8A2F-9830B1C73BC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9A99B91-72AB-4153-A261-E5834908CFD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DC1A455E-ACA0-4829-9B39-0AA9B76B2D5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6D78850-7F08-49F4-B2C7-CA8CD530CDB6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1DC0132-A37B-43DF-AD17-CBAEEFFB61B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3F43A4C-A23D-41FA-A684-AF73FB36CC8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65EC6900-D5A5-4310-9983-2864FB5E9C58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6F2E0EB4-5981-4628-B42E-F022BDB318A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517C8114-6F0E-4679-9EE9-4AC2791336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CA81740-3CBA-47A4-9FAB-66F078D69520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8F11DE8A-C071-40C5-91DF-DA36A8856F22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4C0245A9-B4B6-4BFD-B17E-69B45966C81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6D8391B-375E-496F-BC31-87E17EB150C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7FE6400-96C0-403F-B1AE-B42BB395D37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52CBFCD-4AC6-49AF-BB4B-FB5C936AD3B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B1BE3259-09CF-4203-AD89-E5C7A79AB283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85526C31-ED56-4914-93D7-F7EF6D5A77C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E3E9F8B-E5CC-40C6-8542-0DE9887097E6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FC51DE8C-DFB8-4333-8BF0-41E93F8AB78E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600B900-6C49-486C-9338-007A9F320166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9E29CB1-3B13-4E60-ABB2-F0D7080C9ACF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4FE10B4-A70D-4D1F-ACF8-61C82D52FC02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82B1BE8C-CD4C-4F13-8867-6440F2C83F3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91EA97F-17CF-45D0-8EF4-3097EB75FDE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52D5113-3156-433E-9AB8-CD2D07819EF7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4804ED2-5126-49D3-A35B-A07F5057A001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D383FA1-793A-46C3-9303-51C1B79C5B8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F32C0F7-6B8E-428D-9328-9A297413A771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0CFFA7C-8AB7-44B9-B31C-9C2C09646C73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9DBA4B5-3141-4ED5-839D-B1060150FE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EE69E1F9-BFA6-4ECF-8232-708431887FE0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16C7FAA-FAD2-4B3F-9A35-7FC763F21740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09A57EF2-C5C4-4FB0-A61A-B4B6373139E6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A1D7DD3-C565-4C9C-9225-469F5074362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89A27E9-5333-4821-995D-42C165CC21B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82EBEA7-BB3C-4342-B6C0-4E33FFE06CC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BFFFA2E-9984-40EA-B51F-EDDF992A5C1B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2AD92F5-6D05-4854-8135-3DD08A2509E5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ACD3A0A0-8218-4430-AB64-D0810A257018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4547B059-4013-4921-AF5A-62B9CDDD664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C94AAE6-A64A-477C-88A5-58424F879585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0B63994-20C5-48DB-A23A-4C44BBAC15B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4583AB7-3C1D-4FB5-AD7D-61015756462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807D6DC-269F-423E-85D7-740ED7E0BDE5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573D4B64-8738-472F-AC67-28A3BEB6D78A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FC7DAED-553F-4290-A9F6-3BF548FD2BD0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5BE2D12-2D52-41E0-9D71-9247E9683B14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43AFE429-835A-45B7-A323-27FC10F2FF8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9AF0F8C1-7524-4A0F-86C7-63E803A75C54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0F3B587D-3D87-4878-802E-026A3F83786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17A2EC8-A68C-4776-98E1-A833C3A0D76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506A0DE-D20D-48CE-986E-14B9C2031D2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62A40F8-472B-463B-9F41-BFBF6DD083C2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3216A85-DCCE-4617-8929-B55CDF50BB4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02266411-2C80-4908-AE21-3A557FF80FD4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ACD6D892-9766-4B5C-AEC6-7976F5271E17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5F7BA14A-D7DE-4017-8716-A858E0682A7F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981AE2B2-72B6-4602-87F7-1CF61F8C19BB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B63F4FFD-0E49-4C94-BC09-2B7A0285272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CACCD0E3-E0C2-4E38-847B-4B9CB3C2833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A8423E-F762-4A4B-8D26-E812CE421A8F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104940D4-1B42-4852-B72D-82614E48BAE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CC2969E8-BDF9-4139-BEB1-A4C196C0469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B0C4952-5014-4A0B-9DE6-C3C5DE12429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08FD926-8582-43B4-8B6A-37C8C9C4B16C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4D009E4B-0ABC-4A91-8396-818FD98EA393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A0A5015C-40FC-4E1F-BD34-BFD8517E13F1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2446D95-D7F1-4619-A334-8B021DFEE4A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219A610-ADFB-45D1-8E0D-281DE330A9FA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852AA56-B472-4DA7-8EAC-69260D527A2D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305935FD-8F33-42C8-91E4-F6F1B0E8DFEC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C51FCAB-6385-435C-A0DB-9B20E0EF0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715066"/>
                <a:ext cx="638894" cy="329891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/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  <a:blipFill>
                  <a:blip r:embed="rId8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B88A78B-E604-481E-9F23-63D2983B536A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48" y="4323509"/>
              <a:ext cx="3857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/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0D7BFF68-353D-49CB-9F0F-5D6FBCE79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048" y="3920343"/>
              <a:ext cx="0" cy="37776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6F952C3-C9F4-4E54-8064-027F7BE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99" y="1301125"/>
            <a:ext cx="267685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7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D05-2703-41A1-88C3-BC6F8FD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You may have noticed the Python code from the previous example, and you probably have two questions: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transpose function? </a:t>
                </a:r>
              </a:p>
              <a:p>
                <a:r>
                  <a:rPr lang="en-US" dirty="0"/>
                  <a:t>This will swap rows with columns. </a:t>
                </a:r>
              </a:p>
              <a:p>
                <a:r>
                  <a:rPr lang="en-US" dirty="0"/>
                  <a:t>This is necessary because NumPy will populate each vector as a row not a column,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need their own columns (not rows).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dot() function? </a:t>
                </a:r>
              </a:p>
              <a:p>
                <a:r>
                  <a:rPr lang="en-US" dirty="0"/>
                  <a:t>The dot() function executes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dirty="0"/>
                  <a:t>, the operation we did earlier with multiplying and adding together a vector and matrix. </a:t>
                </a:r>
              </a:p>
              <a:p>
                <a:r>
                  <a:rPr lang="en-US" dirty="0"/>
                  <a:t>We will talk about this function more later, but it is handy to prevent manual loops to add and multiply numbers between vectors/matrices.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  <a:blipFill>
                <a:blip r:embed="rId2"/>
                <a:stretch>
                  <a:fillRect l="-204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33FA91A-9279-4890-B60A-E5257A96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739" y="1271485"/>
            <a:ext cx="450166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compose basis matrix using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also need to transpose rows into columns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transpose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vector v 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create new vector w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by transforming v with dot product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31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This concept of seeing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land is important, because it allows us not just to create vectors but also transform existing vectors. </a:t>
                </a:r>
              </a:p>
              <a:p>
                <a:r>
                  <a:rPr lang="en-US" dirty="0"/>
                  <a:t>Another example: suppose we have this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we transformed it somehow and it became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How do we describe this transformation? Well we can describe it in terms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use them to execute the transformation!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837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Matrix vector multiplication formula: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Apply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−.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−.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 fontScale="92500"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E0F4252-6BDC-4EB5-8CCF-5518FDF3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693" y="1435607"/>
            <a:ext cx="22991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.25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18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A-5627-4E68-8882-8107A7B2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Sheers, Rotations, and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We can do more than simply scale with linear transformations. </a:t>
                </a:r>
              </a:p>
              <a:p>
                <a:r>
                  <a:rPr lang="en-US" b="1" dirty="0"/>
                  <a:t>We can also do </a:t>
                </a:r>
                <a:r>
                  <a:rPr lang="en-US" b="1" dirty="0">
                    <a:solidFill>
                      <a:srgbClr val="FF0000"/>
                    </a:solidFill>
                  </a:rPr>
                  <a:t>sheers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rotations</a:t>
                </a:r>
                <a:r>
                  <a:rPr lang="en-US" b="1" dirty="0"/>
                  <a:t> and </a:t>
                </a:r>
                <a:r>
                  <a:rPr lang="en-US" b="1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b="1" dirty="0"/>
                  <a:t> which stretch, turn, and flip our vector space respectively. </a:t>
                </a:r>
              </a:p>
              <a:p>
                <a:r>
                  <a:rPr lang="en-US" dirty="0"/>
                  <a:t>To the right we sheer and rotate our space simply using a change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turn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1900" b="1" dirty="0"/>
                  <a:t>Linear transformations must be linear,  so you cannot do nonlinear, curvy, or variable scaling and transformations.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  <a:blipFill>
                <a:blip r:embed="rId2"/>
                <a:stretch>
                  <a:fillRect l="-271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C965BF-7522-40A0-981F-B94D35C4BDE9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0C77D31-42F0-451B-A4B3-6039F59AE121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4BFEA8-3DFE-4D95-BCD4-45BCD542F52A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91BCBA-A168-4AEE-8198-468A6672A34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72D89A-8DC0-4550-B1BE-E80A5239636B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97B12F4-99E6-4CF2-8FF9-B5C1539B6A09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D6539A8-0D06-474D-B024-12E28B9AD42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B9D714A-1BD4-43E1-98FD-AF2BEF1B8A0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DF43074-490E-4292-A77F-563024A461EC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328728B-A4A1-4601-B197-113A7A27418D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B061925-B774-4E6D-B16F-B8CB9CE3E71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C32E47-3B93-4DC5-95C7-278F8144EF6F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A7621A-443E-4112-94CC-AF1A6634F72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8DA1FD-0E8B-4207-A044-56C78546AE60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017368-2D4C-405C-9291-61BA2A8031F9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3A1681A-EBA3-4619-AE41-319BF59E6703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11498F6-7732-4525-B21E-04454C1973B9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08283A9-276E-4B2C-8F78-85874AAF4DB1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68DC201-22A3-4E5D-AA5E-7E11940A10B1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473E934-AC6A-415C-B058-E49097A6471B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2BD5E04-A065-4F52-BD9A-DAECF518A11A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35F1627-38AA-465D-B01C-C8C74EBEC4A0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BFD35F-FB4E-44AA-8B62-1FCA6C52ED78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6B7D67B-ED54-4FA3-A4CE-65F88C3CB8E7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E2B275-8D8F-4248-B152-4EDBB732DC4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60B0F83-B25A-4A38-9769-BE82F90DF389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A804399-FC09-4C72-93C9-F0D0D32BD9F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865A395-5BB9-4966-A733-9F688E43C417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01C7CF4-E74A-406D-87F7-3D749359DE1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55A2592-2B02-4F36-8548-983CE4B51C96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1D1D4BB-444F-437A-B474-566D66B6C2E3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632B80D-BD05-42CC-BC2A-17FD54083BB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6829BC-3C26-4064-A14F-8A60018FB4F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6217534-2551-4E64-94E8-77E0337563B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57FE662-ECAB-4EA5-A089-9911748179FA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263C2F2-04AC-43A7-AD47-CA0D2703EDAE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2A956BA-ADC3-4AEA-A16B-959F9D52C1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0D1D03-AA23-419D-9E7A-9598F0E6B583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B35074A-5972-42FD-9021-9F14BAE8D479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8DC9D96-0C09-4C8A-9359-3ECF028D45B4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958FE4E-8377-4A59-9FE8-FCE3F8CA5A31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1B06EAE-3C5A-49AE-B241-C550A9CC266C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BF4A05-89A1-4535-A3E9-417197966B66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12EFBD0-387D-4202-BCAF-679B6D2F746B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1100B1F-4F98-42B9-B85F-3B735EABF7DF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A816D07-1663-4B45-9687-546D8AC609BA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BF10CAC-F3F2-4200-9A1B-BE1218BBFCBD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290AF2F-AAD4-4721-8430-68BF1B2F48AB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4CD49FA-BC63-4845-A044-82A2694285EB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2151F1A-3CF7-4799-B34A-C5A25F81BF43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42B1690-68A6-49FF-ADD3-31A39DB14E76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E5EA903-FAB9-42E6-8DCB-A75C2FD553DA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7C5C8BC-F78C-4DA4-8658-FBC3E8E47630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4F2C6CD-73A8-45E2-A4FE-F6B8DA55E2B0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D1E63EF-4276-408F-A846-B9B9101FB0B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49EEE6-ABE2-49D9-B491-363971D38E45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F2DEB91-173E-4C9E-A66F-07EF65D78CD9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3E0E01-DC6B-428E-B0E8-80C1B551A347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1215C33-AAE6-48E4-83BF-7C38D5E88FF7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4567F99-B7A6-4010-B063-C983F33ECF5B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8615962-130F-4903-B320-7B0273D4286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6928FE0-3B1D-47ED-898D-88EA7B203FC3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E819FC1-A5F2-4368-9D4A-C3AD464A4E2F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8C81908-5090-495F-8373-949C2B79C6DA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3657E9E-7624-4477-AC3C-53A77E1A8FF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C59D4B-9916-45A7-91C4-E4D457722AA8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B83083B-D3AD-4971-9D19-503BD8F5FA69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BD6D2C8-F90E-4E12-A140-CB1D3F6F1497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699D81E-909C-4546-90B0-3B9FBDB3E7E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39FAB3-2477-4526-BA16-1CB1D4692D9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1D4D8F1-7FE8-4638-B4AA-7C279558F82F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B5E090-C349-4303-A0D2-ACB2327C7C7F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EA436B4-EF38-4975-AC79-92A3407689F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0AE556-9BC9-49CE-8694-863EAF864E6F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9F6BA83-83E2-46F3-B8C2-F0856608A6CC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1F30977-75F5-4E49-AF40-A758572A7CA0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137A477-8D46-4CB3-88DA-D0B67C9ACAF7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9F28D8A-C56B-402A-8151-149A65AA2199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9844114-0B59-4356-B1C8-C8179EAD1F9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41AFE29-B090-4B56-B1D8-54D73A6A9D8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80DF03A-7A12-4E4C-AE75-20CE23EBC01D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A0DB03D-DEF4-4D7A-98C4-417A119DD9A8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CA9C516-0CEF-4760-A84C-E9808EDEC79C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18B4A88-EDD5-4DD9-9604-A608A8FBB47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DD81A23-EE37-4DAD-BE3B-6FBA50311A4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1E7B17B-D029-4A7A-B1C6-E863CCF03A7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0BEF04-23D5-40A8-8593-54244F39468C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EDE6C26-DF8F-4C7D-8EA7-B5437EFD853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9CEFBB3-7FD9-49E0-AA41-A7720E75D752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AF82044-A3E8-4BE6-89D0-7722A85173E1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220A4F4-5C23-4EB7-935E-B0493249EAD0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B7637D2-45AC-4891-BCE5-3AD8601DC5D2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968D459-188B-42D3-9962-70B82C104509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745E37E-76CD-4E07-A9B7-2CDD8CD6C3E7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4108023-0BAD-4B89-ADA5-F10B47EC91FD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71234CE-8E9C-4818-B015-F5D3021769B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58C3196-B0C4-4898-A1DB-A25EB2127DB0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A23E3D-B27A-4DAE-862A-3C4B4A05658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7117AB0-E023-4763-BE6E-1603DEA546A0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29C720A-BA5D-4B65-9497-4B34EBE1BDA8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0DD84D1-CC0B-419E-894D-03E60D987129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31394D-FDCF-47D3-ABF9-A73E9FE7F3A5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Cross 110">
              <a:extLst>
                <a:ext uri="{FF2B5EF4-FFF2-40B4-BE49-F238E27FC236}">
                  <a16:creationId xmlns:a16="http://schemas.microsoft.com/office/drawing/2014/main" id="{ECADF946-C02D-4390-A9C1-E27786D1FD5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E2B7134-A847-4A24-AA3F-4BF03ACFD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691512"/>
              <a:ext cx="339128" cy="35344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3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48BB989-275F-42E4-85F6-53F9828FBEF1}"/>
              </a:ext>
            </a:extLst>
          </p:cNvPr>
          <p:cNvCxnSpPr>
            <a:cxnSpLocks/>
          </p:cNvCxnSpPr>
          <p:nvPr/>
        </p:nvCxnSpPr>
        <p:spPr>
          <a:xfrm flipV="1">
            <a:off x="9518417" y="2624457"/>
            <a:ext cx="397466" cy="7779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/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FBB094A-623B-4724-8C24-C8261423ACBA}"/>
              </a:ext>
            </a:extLst>
          </p:cNvPr>
          <p:cNvCxnSpPr>
            <a:cxnSpLocks/>
          </p:cNvCxnSpPr>
          <p:nvPr/>
        </p:nvCxnSpPr>
        <p:spPr>
          <a:xfrm flipH="1">
            <a:off x="7975949" y="3409691"/>
            <a:ext cx="1542468" cy="3569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/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/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blipFill>
                <a:blip r:embed="rId6"/>
                <a:stretch>
                  <a:fillRect t="-26230" r="-3571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BF7546D-CEE2-4835-9305-A0EC996490F9}"/>
              </a:ext>
            </a:extLst>
          </p:cNvPr>
          <p:cNvCxnSpPr>
            <a:cxnSpLocks/>
          </p:cNvCxnSpPr>
          <p:nvPr/>
        </p:nvCxnSpPr>
        <p:spPr>
          <a:xfrm flipH="1">
            <a:off x="8313485" y="3402434"/>
            <a:ext cx="1204932" cy="40610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1">
            <a:extLst>
              <a:ext uri="{FF2B5EF4-FFF2-40B4-BE49-F238E27FC236}">
                <a16:creationId xmlns:a16="http://schemas.microsoft.com/office/drawing/2014/main" id="{C6C1E61A-06A4-4116-8269-AA67D934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97" y="1453395"/>
            <a:ext cx="23437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877-EC3F-4D1F-9F97-792783CF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Linear Algebra?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61CF-C28D-49A2-B9C4-575A9CF1E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287776" cy="464843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algebra </a:t>
            </a:r>
            <a:r>
              <a:rPr lang="en-US" b="1" dirty="0"/>
              <a:t>can be found in many areas of science, technology, engineering, and data science. </a:t>
            </a:r>
          </a:p>
          <a:p>
            <a:r>
              <a:rPr lang="en-US" dirty="0"/>
              <a:t>Computers can more efficiently model data as vectors and matrices and perform operations more effectively. </a:t>
            </a:r>
          </a:p>
          <a:p>
            <a:r>
              <a:rPr lang="en-US" dirty="0"/>
              <a:t>It is also the backbone of machine learning, data management, graphical modeling, and other computer science areas. </a:t>
            </a:r>
          </a:p>
          <a:p>
            <a:r>
              <a:rPr lang="en-US" b="1" dirty="0"/>
              <a:t>If you want to advance your knowledge in machine learning, statistical modeling, or other areas in computer science then linear algebra is a must!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158576-83AA-4D21-8D7A-524ADAF8A4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3D8C92-342B-4038-BF60-FD9A68764CE2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FC2DBA-CAA5-4EA0-8F57-6A6869F4EFF8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BC9E6-D30E-4A88-809C-3101584CA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5E8016-028B-42BF-97D8-80F7B0099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E7E0AC-C0F4-4B9E-B0DF-D8F68D53E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876E6-312E-4E83-9376-DA3AD79DB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3603EB-E928-48B9-B4AF-BAAA1D35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7CD91E-F14A-4CD1-913C-0A7CAB6C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7C786-1C3D-4351-AD52-47CB9EADE264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AE0A05-68AE-484A-8664-12202E619294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6BBDA8-EA13-46FC-BA06-72C7F002887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336CA8-660C-4DD2-AE8C-FE885ABD442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7450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 in 3D and More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Peeking into beyond more than 2 dimensions, the basis vector concept can be extended beyond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as many additional dimensions you need.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AAB5C72-F65D-4A8A-A537-FFDF1535B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5" t="39300" r="28634" b="17106"/>
          <a:stretch/>
        </p:blipFill>
        <p:spPr>
          <a:xfrm>
            <a:off x="6812172" y="1548735"/>
            <a:ext cx="4704681" cy="34765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ED70E0-737E-4622-A5B5-BCF0E6CF3012}"/>
              </a:ext>
            </a:extLst>
          </p:cNvPr>
          <p:cNvCxnSpPr>
            <a:cxnSpLocks/>
          </p:cNvCxnSpPr>
          <p:nvPr/>
        </p:nvCxnSpPr>
        <p:spPr>
          <a:xfrm flipV="1">
            <a:off x="8106394" y="2070288"/>
            <a:ext cx="793404" cy="188567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/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63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6" idx="1"/>
              </p:cNvCxnSpPr>
              <p:nvPr/>
            </p:nvCxnSpPr>
            <p:spPr>
              <a:xfrm flipV="1">
                <a:off x="9520299" y="2822601"/>
                <a:ext cx="5185" cy="565904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1.5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/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0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#1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3" idx="3"/>
              </p:cNvCxnSpPr>
              <p:nvPr/>
            </p:nvCxnSpPr>
            <p:spPr>
              <a:xfrm flipV="1">
                <a:off x="9520299" y="2426316"/>
                <a:ext cx="5186" cy="9621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2.5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1B63357-05BD-4D0D-8A54-B5FF5EE9969F}"/>
              </a:ext>
            </a:extLst>
          </p:cNvPr>
          <p:cNvSpPr txBox="1"/>
          <p:nvPr/>
        </p:nvSpPr>
        <p:spPr>
          <a:xfrm>
            <a:off x="9639356" y="4455923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endParaRPr lang="en-US" sz="200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C6F4E6-8FFB-412D-AD2F-08A1E669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1" y="1291208"/>
            <a:ext cx="262596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7CEF59-F55E-4ACD-A59B-102AC98ADC20}"/>
              </a:ext>
            </a:extLst>
          </p:cNvPr>
          <p:cNvCxnSpPr>
            <a:cxnSpLocks/>
          </p:cNvCxnSpPr>
          <p:nvPr/>
        </p:nvCxnSpPr>
        <p:spPr>
          <a:xfrm flipV="1">
            <a:off x="9646451" y="3939444"/>
            <a:ext cx="808497" cy="118658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/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+(0)(2)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1)(0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+(1.5)(2)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166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/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11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06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8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DF693350-D498-481C-86BE-4D6689A4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756" y="1317652"/>
            <a:ext cx="280047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+(1)(2)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1)(1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+(−2)(2)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F661E0-38B1-4AC3-BEFD-3B6139F8F561}"/>
              </a:ext>
            </a:extLst>
          </p:cNvPr>
          <p:cNvCxnSpPr>
            <a:cxnSpLocks/>
          </p:cNvCxnSpPr>
          <p:nvPr/>
        </p:nvCxnSpPr>
        <p:spPr>
          <a:xfrm>
            <a:off x="9641210" y="5123729"/>
            <a:ext cx="0" cy="122023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/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19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/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8"/>
                <a:stretch>
                  <a:fillRect l="-928"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b="1" dirty="0"/>
                  <a:t>It increases in area by a factor of 6.0, and this factor is known as a </a:t>
                </a:r>
                <a:r>
                  <a:rPr lang="en-US" b="1" dirty="0">
                    <a:solidFill>
                      <a:srgbClr val="FF0000"/>
                    </a:solidFill>
                  </a:rPr>
                  <a:t>determinant</a:t>
                </a:r>
                <a:r>
                  <a:rPr lang="en-US" b="1" dirty="0"/>
                  <a:t>. </a:t>
                </a:r>
              </a:p>
              <a:p>
                <a:r>
                  <a:rPr lang="en-US" dirty="0"/>
                  <a:t>Determinants describe how much a sampled area in a vector space changes in scale with linear transformations, and this can provide helpful information about the transformation.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2"/>
                <a:stretch>
                  <a:fillRect l="-23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F04F9A-161E-43EE-A517-BE956D3F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01" y="1291208"/>
            <a:ext cx="283464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6.0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4C1F4094-C6CB-484D-969C-83DC48B1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9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</p:spPr>
            <p:txBody>
              <a:bodyPr/>
              <a:lstStyle/>
              <a:p>
                <a:r>
                  <a:rPr lang="en-US" dirty="0"/>
                  <a:t>Simple sheers should not change the determinant. </a:t>
                </a:r>
              </a:p>
              <a:p>
                <a:r>
                  <a:rPr lang="en-US" dirty="0"/>
                  <a:t>But scaling will increase or decrease the determinant, as that will increase/decrease the sampled area. </a:t>
                </a:r>
              </a:p>
              <a:p>
                <a:r>
                  <a:rPr lang="en-US" dirty="0"/>
                  <a:t>When the orientation flips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swap clockwise positions) then the determinant will be negative.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  <a:blipFill>
                <a:blip r:embed="rId2"/>
                <a:stretch>
                  <a:fillRect l="-1080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19BCFEA-2942-485F-94C8-149C1B0F4462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A39AE0-841B-4840-BA74-FB63B1A6562A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95F63-FB53-43F8-8B52-3081C21D11D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6899F7-8D80-4DE9-B13F-6673614E2E7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32D61F-1F3A-4F78-85BF-2C09615C323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22192-C351-484F-AE7E-BEDB5337B1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410452-C9B3-407C-8B74-B1684706EED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F373FC-E5C3-4EFC-BDA3-9AC1132C0871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972F2-D1FB-4C6B-9DD1-8D24C0A632B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B789A-0A0E-47F8-BD2D-28424546B12D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822A36-D27C-4BD7-8DC7-4D97A0711822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371C84-66B2-459C-BA88-E5E10944379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003976-F109-4DDC-9E3B-58D9BD5C737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4E15D1-F646-4CBE-B0D4-9948C6780580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CBE946-5A8D-4488-9C13-0400A28529EB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C09AB-6A65-4EC6-80DB-EEC4D4877161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CB391C-A2F2-46D8-8633-D9A7CAC67124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0CD285-399F-41DB-B018-6386A9DBEDAB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FBA8DC-6887-423D-B449-08962902681E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F75BC1-DB11-43A6-B30F-9749588C7C3B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BE3454-04F9-4909-8330-3475C672C2A5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409E98-753A-427A-A35E-272CF00EF980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8FBAF-FE34-439E-9799-B1FB9F69B82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77AD0E-BD8F-457F-830F-4DE5E3454A9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31550C-BC2D-4C61-A68F-3168E6C6B138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43E78F-27C9-4CE0-8F66-CC0437B499D9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38F40C-D29D-432A-839C-0DC03C1B5456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6D53ED-40D3-403A-8C6D-56DDCD7C96C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74D3EC-BB0E-4F7E-AC2E-5A47B5D335F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A3C6B1-C922-4430-8F18-93ED9C54435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A34792-298F-4C00-ADCE-96937B04711C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279F814-507D-4353-A034-7902A99C096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0EBC8E-CAF0-4CB2-8E52-A037E688E8D3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BC54C0-7383-47D6-90F4-943C199167E8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C15BFD-F985-4F88-8505-8C5EE3603DDC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8AB80B-74B8-49E8-8BCE-C8CF284571A4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F3C430-4D1C-4420-9119-CFE1017E0050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3B3C50CE-4E26-4788-8052-C9F73F98A390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048911-C2A2-4DDF-B1B1-FDACFE78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99" y="2624457"/>
              <a:ext cx="400010" cy="76404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968D12-4E47-4610-9FB4-8FF7856CD1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426926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/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E6D021CD-1D19-48BF-B782-84C79F00B7F8}"/>
              </a:ext>
            </a:extLst>
          </p:cNvPr>
          <p:cNvSpPr/>
          <p:nvPr/>
        </p:nvSpPr>
        <p:spPr>
          <a:xfrm>
            <a:off x="9681037" y="2131968"/>
            <a:ext cx="689285" cy="299594"/>
          </a:xfrm>
          <a:prstGeom prst="parallelogram">
            <a:avLst>
              <a:gd name="adj" fmla="val 114461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51BA071-64CE-4646-A3E7-7649FDD2AEED}"/>
              </a:ext>
            </a:extLst>
          </p:cNvPr>
          <p:cNvSpPr/>
          <p:nvPr/>
        </p:nvSpPr>
        <p:spPr>
          <a:xfrm rot="1615025">
            <a:off x="9040911" y="4202734"/>
            <a:ext cx="823715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">
            <a:extLst>
              <a:ext uri="{FF2B5EF4-FFF2-40B4-BE49-F238E27FC236}">
                <a16:creationId xmlns:a16="http://schemas.microsoft.com/office/drawing/2014/main" id="{061FB239-B700-4978-80D7-AE97121A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389" y="1324054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1.0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/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  <a:blipFill>
                <a:blip r:embed="rId6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2">
            <a:extLst>
              <a:ext uri="{FF2B5EF4-FFF2-40B4-BE49-F238E27FC236}">
                <a16:creationId xmlns:a16="http://schemas.microsoft.com/office/drawing/2014/main" id="{6002076D-57A4-4793-A4AD-5135A2CC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45" y="3964543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-5.0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7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Determinants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F747-0551-4EBA-95C4-AEFDC17A0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80254" cy="39776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When a determinant is 0, that means the transformation is linearly dependent, and has squished all of space into a line. </a:t>
            </a:r>
          </a:p>
          <a:p>
            <a:r>
              <a:rPr lang="en-US" dirty="0"/>
              <a:t>Testing for a 0 determinant is highly helpful to determine if a transformation has linear dependence.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585219"/>
            <a:chOff x="7984153" y="1705660"/>
            <a:chExt cx="3242646" cy="36221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622181"/>
              <a:chOff x="8354268" y="2228174"/>
              <a:chExt cx="2342431" cy="26166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3685" y="2965098"/>
                <a:ext cx="394947" cy="4237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39628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CB0F102-BD0C-4EB2-8588-E3A3C9694093}"/>
              </a:ext>
            </a:extLst>
          </p:cNvPr>
          <p:cNvCxnSpPr>
            <a:cxnSpLocks/>
          </p:cNvCxnSpPr>
          <p:nvPr/>
        </p:nvCxnSpPr>
        <p:spPr>
          <a:xfrm>
            <a:off x="9312247" y="2081088"/>
            <a:ext cx="669321" cy="705476"/>
          </a:xfrm>
          <a:prstGeom prst="line">
            <a:avLst/>
          </a:prstGeom>
          <a:ln w="25400">
            <a:solidFill>
              <a:srgbClr val="FFFF00">
                <a:alpha val="20000"/>
              </a:srgbClr>
            </a:solidFill>
          </a:ln>
          <a:effectLst>
            <a:glow rad="889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4">
            <a:extLst>
              <a:ext uri="{FF2B5EF4-FFF2-40B4-BE49-F238E27FC236}">
                <a16:creationId xmlns:a16="http://schemas.microsoft.com/office/drawing/2014/main" id="{943C4F7A-B913-4196-AD71-F7875BA4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98" y="1291208"/>
            <a:ext cx="205478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0.0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8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in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Of course, the determinant extends to 3 or more dimensions. </a:t>
                </a:r>
              </a:p>
              <a:p>
                <a:r>
                  <a:rPr lang="en-US" dirty="0"/>
                  <a:t>It becomes a matter of visualizing a sampled volume scaling, rotating, sheering, and flipping. </a:t>
                </a:r>
              </a:p>
              <a:p>
                <a:r>
                  <a:rPr lang="en-US" dirty="0"/>
                  <a:t>To figure out if a 3D space has flipped, use the hand rule. </a:t>
                </a:r>
              </a:p>
              <a:p>
                <a:r>
                  <a:rPr lang="en-US" dirty="0"/>
                  <a:t>If you cannot relatively orient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like my hand to the right, the orientation has flipped, and you should have a negative determinant.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  <a:blipFill>
                <a:blip r:embed="rId3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A46A6-3310-49EF-B4C8-5C3ABDC54B83}"/>
              </a:ext>
            </a:extLst>
          </p:cNvPr>
          <p:cNvGrpSpPr/>
          <p:nvPr/>
        </p:nvGrpSpPr>
        <p:grpSpPr>
          <a:xfrm>
            <a:off x="7235954" y="1333144"/>
            <a:ext cx="4307079" cy="3922518"/>
            <a:chOff x="7229742" y="1333144"/>
            <a:chExt cx="4307079" cy="392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BE0752-FF3C-4BB1-AD03-E7F089A76F61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C3620F-3BB4-416E-9E0F-636DEB12464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8A6AB1-F818-46B7-880F-94D2632AD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1261D1-30C9-4025-90CE-6D9A69FFA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01A889-ACFE-4289-904D-30C486E1F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8970" y="4076996"/>
              <a:ext cx="694329" cy="365488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1A8EAA-8B1E-420D-ABA2-E8E190BB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59806"/>
              <a:ext cx="0" cy="910840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F0AC4B-F4A2-42BA-91EE-FB77E034D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7" y="3535629"/>
              <a:ext cx="882007" cy="539649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/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/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/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0ACDA7-7400-4AC1-9386-3FF2F2D66FA4}"/>
              </a:ext>
            </a:extLst>
          </p:cNvPr>
          <p:cNvSpPr/>
          <p:nvPr/>
        </p:nvSpPr>
        <p:spPr>
          <a:xfrm>
            <a:off x="8464356" y="3260046"/>
            <a:ext cx="1049374" cy="11181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B747D9D-B92D-42D6-B3B4-E81403B3A3DF}"/>
              </a:ext>
            </a:extLst>
          </p:cNvPr>
          <p:cNvSpPr/>
          <p:nvPr/>
        </p:nvSpPr>
        <p:spPr>
          <a:xfrm rot="19825123">
            <a:off x="9059968" y="3376259"/>
            <a:ext cx="1512613" cy="780509"/>
          </a:xfrm>
          <a:prstGeom prst="parallelogram">
            <a:avLst>
              <a:gd name="adj" fmla="val 57906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21A6B6-BE25-4ED8-8717-366B3A16769D}"/>
              </a:ext>
            </a:extLst>
          </p:cNvPr>
          <p:cNvGrpSpPr/>
          <p:nvPr/>
        </p:nvGrpSpPr>
        <p:grpSpPr>
          <a:xfrm>
            <a:off x="5434842" y="4224528"/>
            <a:ext cx="2308333" cy="2377440"/>
            <a:chOff x="5005552" y="4224529"/>
            <a:chExt cx="2308333" cy="2377440"/>
          </a:xfrm>
        </p:grpSpPr>
        <p:pic>
          <p:nvPicPr>
            <p:cNvPr id="36" name="Picture 35" descr="A picture containing person, indoor, computer, keyboard&#10;&#10;Description automatically generated">
              <a:extLst>
                <a:ext uri="{FF2B5EF4-FFF2-40B4-BE49-F238E27FC236}">
                  <a16:creationId xmlns:a16="http://schemas.microsoft.com/office/drawing/2014/main" id="{4EDDE2FF-1211-4EBD-A7F4-C212B3CFF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9" r="9667" b="8222"/>
            <a:stretch/>
          </p:blipFill>
          <p:spPr>
            <a:xfrm rot="5400000">
              <a:off x="4970999" y="4259082"/>
              <a:ext cx="2377440" cy="23083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/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/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/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495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I. Vectors, Combination, and Scaling</a:t>
            </a:r>
          </a:p>
        </p:txBody>
      </p:sp>
    </p:spTree>
    <p:extLst>
      <p:ext uri="{BB962C8B-B14F-4D97-AF65-F5344CB8AC3E}">
        <p14:creationId xmlns:p14="http://schemas.microsoft.com/office/powerpoint/2010/main" val="786248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59820"/>
            <a:chOff x="7946593" y="1618573"/>
            <a:chExt cx="3242646" cy="32774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77489"/>
              <a:chOff x="8354268" y="2228174"/>
              <a:chExt cx="2342431" cy="236760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42589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/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48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determinant is 2.0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7169"/>
            <a:chOff x="7946593" y="1618573"/>
            <a:chExt cx="3242646" cy="328769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7696"/>
              <a:chOff x="8354268" y="2228174"/>
              <a:chExt cx="2342431" cy="237497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301" y="3380323"/>
                <a:ext cx="421539" cy="1782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25481" y="2977958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79F535-CB85-4681-81FF-A9153E2BFD4A}"/>
              </a:ext>
            </a:extLst>
          </p:cNvPr>
          <p:cNvSpPr/>
          <p:nvPr/>
        </p:nvSpPr>
        <p:spPr>
          <a:xfrm>
            <a:off x="9682484" y="2059855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0D8ACA-60CD-49FA-85CB-00162A432333}"/>
              </a:ext>
            </a:extLst>
          </p:cNvPr>
          <p:cNvSpPr/>
          <p:nvPr/>
        </p:nvSpPr>
        <p:spPr>
          <a:xfrm>
            <a:off x="9643867" y="4427432"/>
            <a:ext cx="1139180" cy="681831"/>
          </a:xfrm>
          <a:prstGeom prst="parallelogram">
            <a:avLst>
              <a:gd name="adj" fmla="val 107756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6387E4-11AB-4858-AA7B-F3CEC78C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512" y="1291208"/>
            <a:ext cx="283962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2.0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1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1A5-49C0-4DBF-BD86-E3C97E2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learned how to multiply a vector and matrix, but what exactly does multiplying two matrices accomplish? </a:t>
                </a:r>
              </a:p>
              <a:p>
                <a:r>
                  <a:rPr lang="en-US" b="1" dirty="0"/>
                  <a:t>Think of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multiplication </a:t>
                </a:r>
                <a:r>
                  <a:rPr lang="en-US" b="1" dirty="0"/>
                  <a:t>as applying multiple transformations to a vector space. </a:t>
                </a:r>
              </a:p>
              <a:p>
                <a:r>
                  <a:rPr lang="en-US" dirty="0"/>
                  <a:t>Think of each transformation matrix as a function, where we apply from the inner-most and then outwards. </a:t>
                </a:r>
              </a:p>
              <a:p>
                <a:r>
                  <a:rPr lang="en-US" dirty="0"/>
                  <a:t>Here is how we apply a </a:t>
                </a:r>
                <a:r>
                  <a:rPr lang="en-US" dirty="0">
                    <a:solidFill>
                      <a:srgbClr val="FF9B45"/>
                    </a:solidFill>
                  </a:rPr>
                  <a:t>rotation</a:t>
                </a:r>
                <a:r>
                  <a:rPr lang="en-US" dirty="0"/>
                  <a:t> and then a </a:t>
                </a:r>
                <a:r>
                  <a:rPr lang="en-US" dirty="0">
                    <a:solidFill>
                      <a:srgbClr val="00B0F0"/>
                    </a:solidFill>
                  </a:rPr>
                  <a:t>sheer </a:t>
                </a:r>
                <a:r>
                  <a:rPr lang="en-US" sz="1900" dirty="0"/>
                  <a:t>to any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FF9B4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FF9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  <a:blipFill>
                <a:blip r:embed="rId2"/>
                <a:stretch>
                  <a:fillRect l="-585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0A6FDA4-6E0D-46E8-B341-4C58D89B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79" y="1435608"/>
            <a:ext cx="315741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1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i_hat1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j_hat1 = array([-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transform1 = array([i_hat1, j_hat1]).transpose()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2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transform2 = array([i_hat2, j_hat2]).transpose()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Combine Transformations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 = transform2.dot(transform1)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(combined)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B23658-F965-4D39-B204-87C720B10345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A82CC50-CA6E-45DB-8519-9430B7339FF7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C3281E-9E39-4541-8A3D-F615A07AA414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7201D58-EC97-4405-8AA7-26459BE58CC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DD9060F-80F9-4F1B-8EF5-D9B6EFDB22C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B87F612-47D0-49FC-9132-0564F91FCC12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651BC93-ACEB-4DE0-8997-0EBF7D093EA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7DD9C1-7267-4762-87F8-B4A45C2F5246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2100D8-6551-4510-9F1B-D2761D1A4924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892666-9FED-4E38-9A0F-6FDDBADFAB88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FD92D2-EE4B-4737-BDCE-92E48E3E1AC0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43C524-CD41-4EC6-A5AF-8C76844AD9EE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B2C9B3-F030-4331-8CF1-48B345BD9376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447903-6118-42CE-9124-8600B7500705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75258A-E6E3-4369-BDC4-3391B382E471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600C166-68F1-4910-BD25-80215FFD57C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E6D075-725E-4A40-A3F0-16FE33E298A2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18780D-CE66-4EFE-BB5B-CFC624A8A8E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DCEE2-459F-4786-86BA-2146190D99B5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238BD-68C0-4415-A2BD-7122C924ADE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B18BB2-0F2A-4DF3-AC01-946FA820199B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8BCBE7-6146-4DD1-B2B8-08B76071302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AB5F2EC-A7DF-4D8D-A7E5-7B5E570CC2E3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E9C711F-F6D3-4E80-ACAD-EE2AC3139960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440B67E-8E74-4FB5-B845-D5D3E3C42E98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FB5CA6-06EC-409A-BE91-B3763405EEB8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900ECCF-01E6-41CD-AD48-1DC9EEEFDAD4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862A5-693A-43C6-97A5-0F3739F46828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7462572-6970-4C4B-8B12-7A4C04338BF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8576AA1-5894-4B98-9C5B-52B74903D9EB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D6E3B45-4E1D-4F2D-965D-A58141753D81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FBC7EA6-2FD6-442F-A2AB-0601775C9D38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C465AEB-E33C-4909-BD3C-DA166119927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1A6FE13-0050-43D1-B050-A105D2B65DD4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4509D9-CEBB-4F3E-B417-6234F530FEC4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82E0C3E-4E5C-4F94-B097-5EAA9F5D8533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2DA66F7-C8B9-4CC7-9D67-12D8797CEE0A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ross 128">
              <a:extLst>
                <a:ext uri="{FF2B5EF4-FFF2-40B4-BE49-F238E27FC236}">
                  <a16:creationId xmlns:a16="http://schemas.microsoft.com/office/drawing/2014/main" id="{EB426D6A-6C00-4A2C-8B60-C2565419F52A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BB0243-D83C-4F8E-9287-A82E6C4729F3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5A6C5D-8E6B-4E66-8A08-59FF7C8E3D0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BC27CA-71FB-470A-AA40-A412BFA6A12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EEC239F-5EA0-499F-9169-37EE8CA1B6B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919A89B-3159-4817-9850-49C96C0D22F6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A74CB74-3CA8-43AC-BB53-343626C8636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EEA4E4E-D8CF-4ABE-B049-AF0E0B3A47F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855FDC3-F9C1-4C7E-B014-F72FA7FAA2B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C8AF5D5-4DF7-4448-BE83-469FF0C9CD7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D9CA090-6A70-4533-A3CA-6B81232BD051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4AAEF0F-1C3A-495D-A9BF-A7899E69B966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BBB1EF4-8780-4ED9-B577-DBD41C9846F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F02053C-E4B0-47E8-AE46-B88D51EE2BFF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5C8AEB-BB24-44D6-A6BF-2522778F02E4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01A37A-B162-4CE4-A5C0-D5AA45729AA0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70EDD23-25E5-44A4-9DE0-DFF137E10A71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A87CA0-4177-4772-859D-849182C2FEF0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A5B5F8-9BCD-49AC-AEED-96C08CECD92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5CAEE13-1C3D-4A5F-933F-9510350909E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F4398A2-5EB9-49E1-950C-CF3DA1BD3189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46E7C40-B94D-47C9-841B-1A231C62C0A9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0892DC-B3A3-40E2-ADCC-1DEAE9A09196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1B32FE4-1926-4FD6-82FC-C0C351C4C19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3A27753-EA48-4ED7-9B91-EEE067C7B03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DA4DA9E-1759-469F-A98A-B7012A4D7EC2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249B3AC-B847-42BE-B531-95DD676A6F5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F144D4-B0D6-40E8-A863-38A2F61F7069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70F3F44-F943-40A7-AF6E-3D3DC300B44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21BA15D-9CD4-4282-97AF-D85A403E4BA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991548B-1B99-4083-827A-54CEA41FF5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F34483-1D37-45C6-ADF6-D36ECB6AC2D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0E4C294-E4EA-43B7-801B-E42B5C7A17D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4F225E6-235B-4DE6-8E3D-3284B10C882F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7BB31BE-1551-4957-9F1C-53671CE39625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58F27E1-2846-4B00-965B-698FCDA8ED21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2D4A32-C075-415D-80C4-4A3C783D053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4A282B8-D673-4771-AB0A-4B7CE9CA9A8E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ABA975A-7052-41AF-AB27-9F5D705DDC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ross 168">
                <a:extLst>
                  <a:ext uri="{FF2B5EF4-FFF2-40B4-BE49-F238E27FC236}">
                    <a16:creationId xmlns:a16="http://schemas.microsoft.com/office/drawing/2014/main" id="{732C1FF6-6886-4BCB-B026-250852605360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0AAF312-3AB7-451A-AE62-1550692A8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D7086F3A-6B3E-46C9-A8AB-A67B9C405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0076770-C1DA-48DA-A4A2-8CF9A9F4E69B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13569E-295B-4F00-BF18-F5914583FA2B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DA5ED0-9CDB-4C03-A171-BB130A4F2539}"/>
              </a:ext>
            </a:extLst>
          </p:cNvPr>
          <p:cNvSpPr txBox="1"/>
          <p:nvPr/>
        </p:nvSpPr>
        <p:spPr>
          <a:xfrm>
            <a:off x="5638800" y="297375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AFA6-6A66-473E-B2FC-C06394D7601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2D8C-4397-41E9-9964-70C4CA4D6EB1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9F8A4-E3FE-4A5D-98E1-523D83A936B8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549170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1542-9771-4B7E-9E83-EC538AD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</p:spPr>
            <p:txBody>
              <a:bodyPr/>
              <a:lstStyle/>
              <a:p>
                <a:r>
                  <a:rPr lang="en-US" dirty="0"/>
                  <a:t>We typically apply transformations right to left, and the order does matter!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chain together as many transformations as we want, but we always apply them from right to left.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0BCD039-9A18-4AE1-B1D9-65AADB2FF108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C9210-5498-428A-9A4F-6BC6BE3D967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64C46-4240-4EBA-877E-2D8153E33A3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1BD04E-CD8B-47DB-BAFB-51576FB138C4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06E582-C146-4BCF-A48E-FFEB5B8063E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CB9A9-B754-4A35-88CB-BBBF70EF1E56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336015-312C-4E5C-8560-B4AF77664D3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DB258C-427A-4243-8C00-37F6F0A56670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FF57-98E3-47FB-B6BF-0C9458C4FA7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6778D7-7FA2-4DCE-91EB-4C6526769445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86383E-5C5A-4F10-9B81-49476C74A63D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3BDC18-D150-4320-B12E-5133E57D3043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DE80C7-2EA3-409F-B6B0-889DA535404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726F6-281E-4C0B-8B72-4CB39C9254CF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8C617-7527-4260-AA4C-BC523E6DF4D8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8BDE75-3FA6-4378-9F13-51B6D66EA152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660F2B-7CF1-4496-86F1-D9D35DD435B3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C052E5-2B30-4D37-9CCF-13DAA59BAE0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383ADD-67C2-4032-A411-8BE2C77CEA76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BC4A02-D683-474B-8777-E04C1A243A12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488A4-350F-42ED-9FDD-27D802BEC772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3EAD75-B3FD-47BF-8F05-15F701872C4A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5A10D5-63F1-464F-BC80-E13D26022338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DA34F9-3E50-413C-8789-86A8448D956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E16F3E-C4C0-489D-A3AC-ED4199385962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A0378C-2793-4C82-A017-FFA9149A99BF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DA730-7A7A-401F-BD3C-7D431A070BAF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BF28A9-E7AD-439D-AEFE-F33B26A9DC5E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0FA9-09A3-4A1B-AE26-55A937432726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2DD71D-DBAC-4797-ACB7-BC7F6212C496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770829-272B-4E5E-B0F0-EB5376E39036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8914FD-3627-40FE-8A47-A3E907F23976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D1952B-BABB-44ED-A4DD-C11F2735F77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292387-B764-47B0-AC4A-87530380BBF0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73BE9A-6CC6-4C9A-92C7-BEC24841DE19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8B40B1-7B01-4525-918D-8A9A32BE2E0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37D4D-EB42-4B79-A462-7BEE043C9A46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1CD5F8F2-7864-468C-8E91-346D752B6532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B4BB44-BE92-4787-863A-795A434A9077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ADD241B-F89E-4703-94E2-78DC77237A24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4E7D12-FD1F-4D65-B0E7-5B4BE332DD8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A489E5-9319-44A6-A829-76884E145557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FEE038-9E76-47DF-A50A-8332552E10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BD8656D-B885-4089-9883-C0F9388AE340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ACAAA8-8783-474A-8DE3-E5525FBB40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A1BB54-65D5-420E-84F9-C10227B05B0E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09C80C-F4D5-4F8D-9782-75E1AB68A55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F650DD-EC90-401E-9385-3672B7076F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2A7498-80C9-4C96-BCDE-4AF0F52D8A0F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679071C-21E9-449E-998C-6F1263C3C370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2E404-13CA-4788-9B13-9B79D280D2D5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47B640-F2F8-449A-8666-8D89CE57B3D0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B324C4-3B0E-44FA-B158-13EA0AFBB1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240DAA-CC3E-419E-B499-04F017369DAE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D784E64-D9A3-413A-A056-8F9ECCC6E26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4F0A1E-270A-4EF5-B49B-128042086D8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CE5628-3D42-44CA-8709-2711A26E0B29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A9B2DD2-005A-453F-81FD-C79993A86A10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D007C5-CB66-4A1B-9554-87B466A4B0D3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15D0443-F719-4F78-87EB-9A13F47EDFD5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7D912F4-26BF-4353-9C60-D15C99B89DD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949A0B-9983-4C4C-B096-1AC587AFA388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4464A0-0293-4C06-BCFF-C09A562CDA08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A203DD-0711-4280-8258-DDB87DEFFA4C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443CE08-329D-46C8-AE78-5F95711DDDA3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F1B1B2-6F08-4932-B8EA-3F7EE492B6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4B53C8-9176-41F2-86A2-47D1C2AC3BC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6FA8F2-363A-46F5-A770-48500A430B33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3343238-9A81-446B-B285-4890BBF900B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82D20E8-0504-4DFE-BF75-2887239C018D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9825BEC-40CC-4798-BEC1-5B0862E01D2E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B51E88-5B2B-40F1-B431-D0AD36ED3894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3592F36-17DD-48FA-9CCC-BDAC3C680B18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A1E5336-C44B-417A-B3D4-5476045FD88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D71F537-2795-42E4-BDCF-A9D87EBE6E7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6F8EB5-ABC1-4189-B9C1-AB0B598DAAF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87635E6D-1D06-48EE-B580-CB9E05159CC3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D1D31A7-2FF0-4BD4-B386-530035E84D2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C2057A1-5230-482E-901E-783656676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B9A56FD-63AD-4FF8-92B8-D1B72C366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3DCB3B3-3F90-41E6-9A84-8EB3AAE0B6B1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217C97-866A-4D43-B3FE-5524EB0D7D7E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68C764-D5FF-476E-B559-1E27DAAC2790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000A691A-2D1B-421B-A802-B8076824DFF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5D004-A17A-408E-91E7-BC8EABCC829E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621BD0-A71D-4674-8305-F7E4420ECE80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2921241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533796" cy="3977640"/>
          </a:xfrm>
        </p:spPr>
        <p:txBody>
          <a:bodyPr/>
          <a:lstStyle/>
          <a:p>
            <a:r>
              <a:rPr lang="en-US" dirty="0"/>
              <a:t>Can applying two or more transformations be done in a single transformation? Why or why not?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4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804259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applying two or more transformations be done in a single transformation? Why or why not?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can do any number of transformations as a single transformation.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 different than applying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as both achieve the same result.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379993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1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  <a:p>
            <a:r>
              <a:rPr lang="en-US" dirty="0">
                <a:solidFill>
                  <a:srgbClr val="FF0000"/>
                </a:solidFill>
              </a:rPr>
              <a:t>Linear transformations must be linear and only scale, sheer, rotate, or flip space. </a:t>
            </a:r>
          </a:p>
          <a:p>
            <a:r>
              <a:rPr lang="en-US" dirty="0">
                <a:solidFill>
                  <a:srgbClr val="FF0000"/>
                </a:solidFill>
              </a:rPr>
              <a:t>Curvy and variable transformations are not linear and outside the scope of linear algebra.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244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III. Dot Products</a:t>
            </a:r>
          </a:p>
        </p:txBody>
      </p:sp>
    </p:spTree>
    <p:extLst>
      <p:ext uri="{BB962C8B-B14F-4D97-AF65-F5344CB8AC3E}">
        <p14:creationId xmlns:p14="http://schemas.microsoft.com/office/powerpoint/2010/main" val="1362372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Dot Product?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You may have seen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b="1" dirty="0"/>
                  <a:t>, an operation that does a multiply/add operation between elements in vectors and matrices.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∗2)+(2 ∗−1)=4.0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already seen the dot product when we combine multiple transformations, but what exactly does it mean? </a:t>
                </a:r>
              </a:p>
              <a:p>
                <a:r>
                  <a:rPr lang="en-US" b="1" dirty="0"/>
                  <a:t>What is this weird numerical operation accomplishing?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  <a:blipFill>
                <a:blip r:embed="rId2"/>
                <a:stretch>
                  <a:fillRect l="-353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086AB4-474C-4C0D-97D8-FA036795F6C7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5ED841-9D38-45AB-ADA3-86FE721A80DC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982939-CE9B-4CCA-B026-CCC3DE1256E8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119A38-F9C3-454E-8FBA-686F784719F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70D40-59AD-4933-8916-332BC9C18D30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907C23-11A5-415A-B10C-A7CBB589D1CB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ADF91D-888C-4B80-BAC4-6C4E210D2FB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9ABE94-82E6-4E16-982B-BD07633340A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95FCF2-3210-413F-AF35-7F079C1D427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FAED8F-CA52-4E17-AF83-EFA24C67DCAF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65E281-5108-496B-A1AD-40AE035289A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CBC172-580C-4586-BBFF-F464341CEC45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D63D8E-76CB-4F3F-93CC-28E4C5A2CA41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F241B4F-0449-4681-9DB3-87D52AD42B4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6B4B58-6CBA-4048-9DC8-12EDE7E8DEF7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9AAF16-C022-41DE-8854-6320F1B37785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F42EC4-C48D-462B-9D72-D0AB71604EA5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A19A37-BCFF-46B9-875E-6B580C7A2ED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1F2B05-8D08-4783-9C27-3FE2604690FB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80FD36-89DA-4F1E-8347-E1C8BF228CAA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2121FC-58A2-4B5A-9EC9-BF4E7AAE115C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046CC2-6245-48A7-9928-0A8F2ED53987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16D95C-361D-4821-98CC-471CCB6CF7EE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B60C7D-F6FB-4939-B6A9-07DB3452238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51D2A9-7099-43AD-AD85-CAE619F592CB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7D323F-5AFD-48E5-9EF1-86F1D1CC4F36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9DF6F7-E48D-4D4B-BC5B-E25769597EC5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800D76-1AA4-46E7-8379-2FC9483FF8D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2974E4-44F0-4F8C-8F5E-F3A8A66AD3DA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4D2DF7-03CA-4DC2-B614-A1B51695277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3748C46-E96F-4894-B26F-017F3C712B8E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E23107-6129-41B5-9969-D77D9542A4A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E31D38-2996-423D-B006-429DC071B9C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111AD-E526-4A57-A7EE-392FEC3CBCAC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460582-2FD3-4411-AC14-E83ACFCCD945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8AC6624-3698-4904-BDE1-7A5E0380F8A8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30CC67-1762-41B0-BAA5-F9A8B45E8C4D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F3C1BC-942E-4F8E-9764-22262BD41108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80E69A-CCBF-40E6-9F0E-DB4E2374515F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DEE06D-F101-409F-9F20-B4399486CC5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BF69D3-1392-4021-8690-BD3CC31F6337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7398EF-4244-402B-80DB-28FD1FF6B7D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BC223-112D-496D-9BD2-28C45C1800C9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321844B-4F31-4CF2-883C-3FE0C2F1FE0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822BC8-95A6-4CEA-9633-FB7207B6C425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1380C1-73E0-4E64-B962-7B6375C34FA1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255A8-C01F-40C9-92D5-B3D01D387D7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E6734E6-D8D3-4E34-BD4C-88358BD4BBD2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A83D6B4-64C7-4397-A220-CD973C083998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8D95335-8213-4974-84E4-B9C5D2746DBA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BAAB3A-FF27-42E0-A5EA-0C0AB8FD39C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9E5547-8136-4AA3-B0EB-CBFB619C05C7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AAC97B1-B57A-43A7-BB66-8E796A960A91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72A4F2-6751-4937-878F-850ACCCC8A9F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23B6E8-ECA7-4A0D-9280-6B9721DE2BA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6EFEB7-56AA-4E2B-91D8-7631168422B3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B5084D-2D5F-490D-899E-02292101F92C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A3AB88F-D6DE-4B7E-B171-9BF4E4CD70EE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51B06A3-3F7D-4988-8BC8-DF840CF77F28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6395BDD-33A0-49EE-A1A3-0124CAD32B9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9B666B8-50B6-4120-AF0B-AB5DDFB70812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690756B-38B2-4E00-A427-FE6F232AC3DC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0D6DFF8-8080-4D3C-A3A9-89400114BCDB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D23B67-D3BC-49B6-B6C3-BBECFFBA0D75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64FC33-9F40-478A-88D6-067ACB6AD15B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D79429-55FE-4EA2-A02E-EC83BAC646DB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816D20-228C-4191-A794-8E41688F917B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1F23F7-FC52-4451-B2B0-593A4745A9ED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1E543C-502B-4717-A88E-FE8B6C285D4E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C48C8AD-8BBD-497F-BA73-2C43582B3ACA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ADBCDAC-3383-46C9-9149-92058C6B5CC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35DFBD-FF2E-4F39-9E0C-17E0CE1B552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7E4274F-39DD-44DA-BEAF-E7890B845C36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BD8F5B-A9AE-4CC1-98B8-5FDBB8F3F7F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1924B1-3ED8-459A-BD04-370E982946C7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A283D4-EA67-4F9E-96E7-1805C2E77DD3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9F99B86-4246-42A3-AF17-B2CF4D0170EF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BD9397-6C57-4BF7-A80E-D872D46CE118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1D6D900-6CCF-4E57-AF7C-9F43C33D7BF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9EE761-AF8D-4360-BD2A-7C3E073E0EB4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D272E4-FA1A-4DC6-9E63-624633AA1334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707B3F4-8090-4787-B27D-BCDC351B111F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CA1A12-9815-4315-9380-0781F9733B69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2213A3F-4125-4CF5-8A61-CADABFACC65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52D7C8-BCAB-4FC0-892B-BCBCE88A6C74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321337-86D4-4DE1-92A1-0AA652637EC8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31AF8F9-C9FA-4702-BD77-BC00E2E9BAAA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50AEF13-8FF2-4ECA-A58E-B7F283907A46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1C521F9-CC00-49FD-9199-231E35DE8FA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93B8AD-FCD4-4F07-AC9C-094E631B53C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5C637FA-0A5D-4908-87BD-6A1839904C28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50490F-01EB-4667-83F5-C4E3310344F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98F560-82D3-40DD-8E91-4EFB4CC4C81E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0C8CBD0-A1AF-4479-877E-4B61FBE60F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469EDFC-5AEA-43ED-9ABA-4D8286D5FB3C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7F5DC26-301A-4D4D-8DC3-605A06CB7480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45D606A-A4EC-496E-B652-B67FF5A0516C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409CFD3-59F5-4B8A-AF60-F3977FC1904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20E044-7121-4774-8A26-0C200C34DD63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8D84574-EBDB-438E-8ACB-47C39E441F12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8036090-8671-4BB9-9165-47DE50A9947D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5A22FAF-639C-46B0-A02B-656EA21996D8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E612B4EF-FF3A-4EC1-B0C1-F35DFF1CF595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051226-A9B0-4ED0-B317-02CACA902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1DD029-44C7-44ED-8F28-4CC71CF43723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11BF8C-4543-4BD6-B14E-007C7D804C90}"/>
              </a:ext>
            </a:extLst>
          </p:cNvPr>
          <p:cNvCxnSpPr>
            <a:cxnSpLocks/>
          </p:cNvCxnSpPr>
          <p:nvPr/>
        </p:nvCxnSpPr>
        <p:spPr>
          <a:xfrm flipV="1">
            <a:off x="10303480" y="2925134"/>
            <a:ext cx="0" cy="8283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EEF3F87-617C-40D7-A5AE-2344B485F40C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537F2F-6515-49E1-8307-2934059035AE}"/>
              </a:ext>
            </a:extLst>
          </p:cNvPr>
          <p:cNvCxnSpPr>
            <a:cxnSpLocks/>
          </p:cNvCxnSpPr>
          <p:nvPr/>
        </p:nvCxnSpPr>
        <p:spPr>
          <a:xfrm flipH="1" flipV="1">
            <a:off x="10183185" y="2751032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F4178B-7B83-4B8D-A6BE-A0E1975E2B80}"/>
              </a:ext>
            </a:extLst>
          </p:cNvPr>
          <p:cNvCxnSpPr>
            <a:cxnSpLocks/>
          </p:cNvCxnSpPr>
          <p:nvPr/>
        </p:nvCxnSpPr>
        <p:spPr>
          <a:xfrm flipV="1">
            <a:off x="9463088" y="2824163"/>
            <a:ext cx="771525" cy="514350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D479A90-C2C7-423A-B7A2-0C280544D6ED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37193E-395B-4643-A970-DC6041329A75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05FFCE-D577-429D-B64D-2C555EF3A75D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Vectors?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Vectors</a:t>
            </a:r>
            <a:r>
              <a:rPr lang="en-US" b="1" dirty="0"/>
              <a:t> are an arrow in space, with a specific direction and length. </a:t>
            </a:r>
          </a:p>
          <a:p>
            <a:r>
              <a:rPr lang="en-US" b="1" dirty="0"/>
              <a:t>This can mean different things to different disciplines. </a:t>
            </a:r>
          </a:p>
          <a:p>
            <a:r>
              <a:rPr lang="en-US" i="1" dirty="0"/>
              <a:t>Physics </a:t>
            </a:r>
            <a:r>
              <a:rPr lang="en-US" dirty="0"/>
              <a:t>– Direction and magnitude.</a:t>
            </a:r>
          </a:p>
          <a:p>
            <a:r>
              <a:rPr lang="en-US" i="1" dirty="0"/>
              <a:t>Computer science </a:t>
            </a:r>
            <a:r>
              <a:rPr lang="en-US" dirty="0"/>
              <a:t>– An array of numbers storing data</a:t>
            </a:r>
          </a:p>
          <a:p>
            <a:r>
              <a:rPr lang="en-US" i="1" dirty="0"/>
              <a:t>Math </a:t>
            </a:r>
            <a:r>
              <a:rPr lang="en-US" dirty="0"/>
              <a:t>– A direction and scale on an XY plane. </a:t>
            </a:r>
          </a:p>
          <a:p>
            <a:r>
              <a:rPr lang="en-US" b="1" dirty="0"/>
              <a:t>To truly understand linear algebra, you must first think of a vector as an arrow (top right) or a point in space (bottom right).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02FCE-6CBE-4A4B-8B19-9E45A288F3CA}"/>
              </a:ext>
            </a:extLst>
          </p:cNvPr>
          <p:cNvGrpSpPr/>
          <p:nvPr/>
        </p:nvGrpSpPr>
        <p:grpSpPr>
          <a:xfrm>
            <a:off x="8656136" y="1368157"/>
            <a:ext cx="2523626" cy="2548127"/>
            <a:chOff x="9038392" y="1870075"/>
            <a:chExt cx="1915011" cy="19336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49B51-B717-4858-9EB7-1317E4A0D0D1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D8A629-BC1B-4275-8DB9-CA77F43A07CF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76B99-2A9E-4CAC-B7C5-46451C1BCE1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78646-E0AD-4975-87BC-995F632569C6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CAC8F-2CE1-4793-88B7-23AB398B077F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C3C7E-05C4-448E-AB71-6379FFD8469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E46-282D-476B-B61A-D052F83F5656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FF719C-A4A6-465F-8515-E22B1EDF5DC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11D384-42EA-4FEC-AC0F-2A9E40D117EB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11FA05-F966-4583-B29D-1C5F883ADFB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EF2B1-E312-472D-8E5C-85B01FFE99F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C6399E-F535-4B3C-B1CF-CA372BF53044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DBAAA-A6A1-4086-B417-A6D73603684C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5B8048-223F-4F75-AB44-556E65866EE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EFD0D6-B0EA-4E92-B522-4CF3BEF0AE8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D3DE-9255-4DC9-9598-C4A7D8F4CA57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B70C60-3B32-4078-BEAE-0FA86B52744E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B3804F-D96B-4FC0-A4C6-F8A85143B8C9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F63CC-326A-4011-A21C-3D3548FF0292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37257A-DB1D-4863-8323-95AA654066C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2274CC-F9F9-499E-932E-12F5A9895038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62722D-856E-42D1-B7A2-FB48D8416F68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54CCA1-BD4E-40E7-BBF8-D9BF37DCD05A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1E8F5D-9DF4-4E0E-8D79-7999AC6FB30D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EF26BF-9193-4735-9E42-1283CA678F43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3BACB7-17E3-4A5E-88F7-00D3B01079F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424D6C-8629-4F3D-B362-565FD49C7498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7EF98-26B2-4078-BD48-D8659BCB8E4E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A07000-D715-4F56-87F3-E76A8FAB849C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DC702A-2C55-427F-8FB9-861E0668F501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EB20B1-15FA-4976-A812-A731945C083E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E6B6A0-E5C0-4B6A-9514-D0204B1D688D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91F9BB-0D7A-4F74-9BE6-4EEB792E1D8D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35AE2E-03DF-4C60-91DB-7AE6A905C483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475370-CFAA-4C1D-B6BF-C47B0C80A2D0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6DD19C-22EF-4EA2-A54A-5C9E51618A17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D1B7E2-A47F-4EFD-AC73-F43AE8164242}"/>
                </a:ext>
              </a:extLst>
            </p:cNvPr>
            <p:cNvCxnSpPr/>
            <p:nvPr/>
          </p:nvCxnSpPr>
          <p:spPr>
            <a:xfrm flipV="1">
              <a:off x="9357836" y="2194332"/>
              <a:ext cx="956667" cy="128508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/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35373447-D782-4DD3-84F7-FB0290EF90A1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303442-4DDA-48C1-AEFD-7F7F0B78B38F}"/>
              </a:ext>
            </a:extLst>
          </p:cNvPr>
          <p:cNvGrpSpPr/>
          <p:nvPr/>
        </p:nvGrpSpPr>
        <p:grpSpPr>
          <a:xfrm>
            <a:off x="8656136" y="3983800"/>
            <a:ext cx="2523626" cy="2548127"/>
            <a:chOff x="9038392" y="1870075"/>
            <a:chExt cx="1915011" cy="19336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42F8A2-CDAB-419C-84EF-660F44F003E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5D4A19-15A6-4540-94C6-98A9D9AF34A5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30B7EB-9772-4586-8B4F-87A93F297AA4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32E1BD-B881-49C8-A4CC-E18B00FC9C24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907340-4BC9-4A99-B131-BC9C4CED7B86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A29003-36E1-476C-936A-2693AD827C2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774C35-E41C-4B35-AF2B-DBC86BF3FE59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208CF3-B54C-4516-A58C-E39F54BA47C6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0E6C0-0D3A-435B-B28C-B1DB3FF2E439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026223-4AB1-4D1A-9475-3B26A31774D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48FE48-F5C3-47F7-B9E4-8C7C82871FBD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7F03F3-ED1B-41B2-AD8C-D049FC46D0CD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94C938-709B-4382-8567-DDD9E04E1E8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0CD26-D51F-4CED-82F4-7D0FE87CC02B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7E4F3C-0647-4933-881F-21EE858DDB5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CFA305-DC2A-4C0C-ACFA-43B11BBF2B31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922F16-2E6F-494A-9C69-D00F9EEBD83B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8A1D83-456E-4F65-B626-20B814D4625D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117E35-C1B9-490B-8F06-28983C6FA563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99ED10-6255-419A-B6F5-10E83A43178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990796-462A-42B2-BC27-9A3618104E67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D10E7B-7470-455F-97F4-139DF9D598E2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086B14-55EE-4EA8-A255-4F33A1336D50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94C32B-7A0B-44EA-854D-F02119C7CC8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CECEDA-B753-4F28-A485-844DA9DE752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830B394-E5F1-4C4C-830F-BD7F8C96445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B6A3948-A9DA-490D-89A0-93A1BD85FAE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E2A90E-0062-40BA-AC95-BAB22046A4CF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A39138-A799-47D0-B3A2-B4C67679B317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AA69B5-C1A1-4039-B871-DFC1D5D2990C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36FBD6-4061-4E29-AD4A-D72007E497A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9D95CF-AB5F-42B8-850E-B54F00060238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43EECA-8C41-4E4D-8F9E-E769A08A7CAC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33A728-4E8B-410F-916B-3ED669636E75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9DF64F-A916-40D9-AF94-60B25DAFD8FB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8BF8E9-CE1D-4247-BA4C-82646AC27028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/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7BE607F8-037A-4922-B44E-9FA42614C770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8CE997-FD2F-4208-B3F9-FECE56FCFBA5}"/>
              </a:ext>
            </a:extLst>
          </p:cNvPr>
          <p:cNvSpPr/>
          <p:nvPr/>
        </p:nvSpPr>
        <p:spPr>
          <a:xfrm>
            <a:off x="10307847" y="4380647"/>
            <a:ext cx="59941" cy="5460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2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Think of the </a:t>
            </a: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b="1" dirty="0"/>
              <a:t>as taking one vector’s length, and projecting another vector onto it and multiplying that resulting vector’s length. </a:t>
            </a:r>
          </a:p>
          <a:p>
            <a:endParaRPr lang="en-US" b="1" dirty="0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4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b="1" dirty="0"/>
                  <a:t>as taking one vector’s length, and projecting another vector onto it and multiplying that resulting vector’s length. </a:t>
                </a:r>
              </a:p>
              <a:p>
                <a:r>
                  <a:rPr lang="en-US" dirty="0"/>
                  <a:t>First, let’s project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directly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like so.</a:t>
                </a:r>
              </a:p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b="1" dirty="0"/>
                  <a:t>You can calculate this using basic algebra to find intersections and trigonometry to compute lengths.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DF4D62-98C8-4F0C-8F5A-B514BC9EA189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2E29A39-2B1B-4FC4-A07B-8CA98D430AD5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699D8BA-9773-4B43-9A32-C4243F28A5D0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351F0E0-97E9-485B-BBBD-895D08722F24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A38E84-E212-42D5-AD0D-65FC20C6E6E7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18FAD55-6CC4-4212-A6B5-C10CD03BEB0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8FD9E9A-D5F5-4F18-9E19-C929B764871D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95B6F1D-2687-4879-84B6-D4A0EBD39C1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04F6E18-DA0D-496D-A7C3-1D55A81FF0C3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5F9A6E-3B32-4536-A818-2403443CE139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675C6E2-B17B-471A-B32A-66A280814E4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14E5389-6A86-4D69-8744-678B268997E0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7FD8EB5-AA43-4FE9-B7E4-941CC3521AA5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7CC820A-3271-465A-83C1-4A73AC82598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E30A2A0-CCB7-4036-86D3-7CC1B53DD8D1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C3FD1E0-4A63-427C-AA68-EA3DE8F8601B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A57673-6723-484C-A13D-57DBD86CCBBB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DA334F1-9480-4956-85B8-D147330E01A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DFAF32F-EFD3-486F-8925-DAE6436476F5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245697E-D61E-4A07-8C65-58BBB70B87B3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E99BBF-706E-43FD-8550-C534EDD0DAD8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03754D-856D-450F-AC68-7AC466251E93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9AC297-0569-4C93-ACBC-8A445DE546AA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5354FB-BB12-4A49-B74F-326388AF3D78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3BF984D-196D-4092-AF84-424DBB08C556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7D3AC12-12D5-4147-9D7A-17239E5EE6EC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7E2A190-5923-4626-9939-F89262BC6BC3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01CF91E-E859-4E8D-8639-D6C8A81E4440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4C0CB24-382D-477F-A927-9510D70C6618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EAF52E-0BE4-47FA-9349-0BB194B7FA4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CCC3A98-9C3C-4E6A-AB0E-ACF32832EB60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145FC93-A2BC-49ED-BFB9-1B30C9F8B204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5F34852-2A5E-43EE-96A1-304B8671CE54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1EF79EB-ECF6-4B79-A0AE-9B4A6E706C7F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E3D19A1-5C34-4AE3-A950-9808E196F524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D3F872-0068-4AF6-A8FA-5736F223B185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B6B1BF3-414F-4FEA-B824-7891E20A519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15DD655-4DFE-4DA7-A0B3-1BD90E6499E4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A78317-6B29-485E-AEF7-E50087549D7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20BE058-112E-4A65-A0C0-28AAFBB6A7F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19D4EF0-75B8-4E80-BFA1-2F8A736FFAC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3B2CCEC-B9B6-4EF7-A421-CBF4294F885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101AECA-28FF-4DAD-BDF3-51B2EA4F9DFE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199CF37-ADA1-43A9-B15C-5350D208F05E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7966918-23C2-4A12-8D91-0E9CC0675FA2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8240E02-3174-4004-8E45-900592DF65BB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220AA73-FCC1-4F8D-BB30-F22A661FF47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05521F1-B212-4747-9FDF-E9852049F1B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6EDC3AF-2ACB-4B58-8DA4-B4DFF1A78AF3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EAE73B2-B1F2-4DEE-ABD2-53C0ED9B0C88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8DD2437-D504-4F81-A597-A3696DFC400A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5EAA0D7-A11D-4311-8D62-0B4E16EDFA1E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ACD959B-E4B9-4FDA-8AC0-CB57BAB4138E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5822350-FE80-4B13-8361-9EF73384D3B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B6D0E04-5133-4381-A709-5350351AFDB2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3AA9A95-4665-44F8-90B2-0D6A6BDB0D3D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F1E4A1A-DCD4-4FFA-914A-BF445FCE1426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C0BF0B-71D5-471F-AD98-D339E7105BBF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BD3FA5-D58E-4FDF-9EC3-FB443DA8B593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220A915-3F32-4187-9CD9-13F229FF5033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BE4F7F-00D3-4333-9703-E6668B4D4FA5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E1F5F4D-0181-466D-A1B8-E21CEB5B5B14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0595AC-397F-4DE3-8DE3-EA346F2470CC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DAC61FC-647B-4B41-81B6-1034DDF9BF33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25954CD-C9B5-43FE-B1E2-1F1DF554D31C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275DB63-FDB7-4582-969A-25B884ABDCE6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82284C2-84DF-4E6F-ADBF-6FE96C42E8F6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5C8249E-82F8-4B53-B7A2-0B6566B53001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0695E6E-950E-4D23-9D0C-48A32E9F181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FCE005D-6187-4029-8B37-E3F3E88AC0F1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9D3F0CE-11BA-4616-8C95-013F3D59850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D9BE824-BCDB-43FC-9F77-F7D2FCD7049E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923DA09-6238-4C89-8C19-2DFE4A218A2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369F673-7879-421A-9C08-7701286B7374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DED1BE3-89FA-469F-B655-3ED201A16DF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F290ED1-23A0-483D-93E3-4FC62AD1DB46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3C1E065-1DAF-4CD2-B010-233B0B3911A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FD099E3-A40E-4384-95FA-73E310EE9406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6044CFB-224A-481B-880A-4E370D2326EF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9208E01-9438-492C-88D3-8A5087549168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AC65D80A-023B-4866-9C33-E1C339FEEFCC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21C3DE9-1236-432E-BC0B-8ADF49B94AE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A92C2D0-E668-4E13-8B3E-DFF2C602D3DB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D0A1D73-01DD-4027-A85F-572BCD09355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3C3A8E9-0523-4491-BDBC-B4B4FC4A7CF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F9E2E2C-ADA7-44E7-92A9-BF969B18B6CE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C055147-54C5-4655-9C15-64881E4A5E6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1EC53FF0-6830-496C-907C-411834CCE561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43B6415B-B976-4434-B4FD-B4481EBAEB3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44798ED-9C7C-4C0D-9388-47113BC028AA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C384AC5-7B3E-4AFE-9ED4-F2176805AC0A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6392505-DB66-40AC-93CE-B3BE72D59C3A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9B3BAB88-1FE6-4269-A62D-E67CF1BE42D2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974034C3-96C6-46EA-A263-FD087675538D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74080B6-04AF-4741-93BB-6AFF4FFCACB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2DE2294-2D03-46BF-A104-F5199D94DECD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BA14068-8E14-4001-9012-024195CD55E4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B8B7B1-06B9-4A8D-9536-12AFC8235B0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A4DEE0E-9291-4313-B091-319B84FA0C7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530126CB-0F98-4C9E-9BB2-AA01B4230BA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7DD6ACB-3F26-4649-9D5D-C1BB042AF627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425912A-A6FB-44AC-9CEE-E6C830933D87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3DE526AC-BFC2-4E77-8D92-D37BBBE2E79C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1D1452D-AC45-48EF-BEDA-AF5FF1FD3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ED4936-868A-4EFB-BAA2-8927026EB061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C76A18D-BC6A-46A8-B9E2-1099B32A0F2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977D4E0-0D17-4FC4-A8B3-202358E8613D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1C4069B-59B1-486D-A773-B0906A002726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F0FF20F-FAF5-41D3-B646-E1E9D945CCAC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13A83E-4E36-41A6-AB2A-1F70C808BAE9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3392440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dirty="0"/>
                  <a:t>Now let’s calculate the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which is 3.606. </a:t>
                </a:r>
              </a:p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3499384-56B1-44C4-A61E-54DA4B7AFD04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C56FB88-2B3A-4965-A948-3CB7011922AB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2AF5C0-82AB-44D7-9DF9-FFE5C4EAC825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B6EA27-01EE-4AFE-AABF-389589F94D94}"/>
              </a:ext>
            </a:extLst>
          </p:cNvPr>
          <p:cNvSpPr txBox="1"/>
          <p:nvPr/>
        </p:nvSpPr>
        <p:spPr>
          <a:xfrm>
            <a:off x="931653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2546062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r>
                  <a:rPr lang="en-US" dirty="0"/>
                  <a:t>This dot product formula is the shorthand we use to compute it: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∗2)+(2 ∗−1)=4.0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52B0A8-6071-4F07-93B1-4D60CB5129FE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419289-7295-44A1-BDD0-DE2CA2BCF3EE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9F670A5-86A5-4EC5-A5F0-0E540E4B2776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882B917-C269-44B2-B646-40D58E6153F4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40928F-8244-4201-8D49-9B6182DD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63" y="4062323"/>
            <a:ext cx="232113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27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Note that geometrically this also works in the reverse direction. </a:t>
                </a:r>
              </a:p>
              <a:p>
                <a:r>
                  <a:rPr lang="en-US" dirty="0"/>
                  <a:t>If we projected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, we would still end up with the same dot product. 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1.7888543819998317 * 2.236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  <a:blipFill>
                <a:blip r:embed="rId3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10206779" y="2638975"/>
            <a:ext cx="488734" cy="103725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H="1" flipV="1">
            <a:off x="9361670" y="3789268"/>
            <a:ext cx="611005" cy="28743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 rot="14316281">
            <a:off x="9296324" y="3449680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 flipV="1">
            <a:off x="9951781" y="3705225"/>
            <a:ext cx="235207" cy="468768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394154" y="400315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1.788</a:t>
            </a:r>
            <a:endParaRPr lang="en-US" sz="1800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3F857-47C0-4701-92D4-66AC7DB7ADD1}"/>
              </a:ext>
            </a:extLst>
          </p:cNvPr>
          <p:cNvSpPr txBox="1"/>
          <p:nvPr/>
        </p:nvSpPr>
        <p:spPr>
          <a:xfrm>
            <a:off x="9818666" y="3381197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2.236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BEFE034-20BF-4671-BCE2-21EBA0A3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88" y="3585270"/>
            <a:ext cx="25658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w.dot(v)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63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3ED-A48B-4713-946A-DCC9F094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Matrix Dot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A425-DE07-4C5A-A7DA-01337F2F69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755597" cy="3977640"/>
          </a:xfrm>
        </p:spPr>
        <p:txBody>
          <a:bodyPr>
            <a:normAutofit/>
          </a:bodyPr>
          <a:lstStyle/>
          <a:p>
            <a:r>
              <a:rPr lang="en-US" dirty="0"/>
              <a:t>The dot product is the means of executing linear transformations, by means of several projections. </a:t>
            </a:r>
          </a:p>
          <a:p>
            <a:r>
              <a:rPr lang="en-US" dirty="0"/>
              <a:t>We use dot products to transform with matrices, as we have seen many examples already.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366AB-6AB9-4D1C-95F5-9CDBA97E49FF}"/>
              </a:ext>
            </a:extLst>
          </p:cNvPr>
          <p:cNvGrpSpPr/>
          <p:nvPr/>
        </p:nvGrpSpPr>
        <p:grpSpPr>
          <a:xfrm>
            <a:off x="6585537" y="3882376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CF420A-D102-4EE2-A5A5-09C68DB1ABD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EEA32C-1A5A-4F88-9839-D69545D2B722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007886-FF87-411F-A20C-6234984AEFBD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E16EDE-0FC1-4B21-8179-BE03B6FEC765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C34717-6024-4C93-B5D4-2D9AE11F2E18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71C12C-744F-40A1-A8ED-99AFCBF10C6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384DAC-9B2C-49FC-A8D6-641AAC3B09FC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3686E2-D675-4D44-B6A1-5783A143FF7E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327737-993E-4F8B-9479-EDCDB9260723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57BFFC-2160-44E8-8105-390960B509EB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181ED2-AF57-4992-AF65-0DC41DCF3DE6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7BA43-1995-4CCC-BB9F-F3B67A86A7CD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E842B3-5CF9-41A7-B3D3-1A91CA4DCDDE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F6321D-1964-41CD-BD5C-105EC73641D7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4FDCA9-C1F4-4FFD-B1C7-C8921965B30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EC980D-3016-4BFE-93C3-D43DF4B0652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BE36BB-2191-4C7C-9E8A-10AFB10EE66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501A12-8B80-4632-BF3D-4B6B82098E6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F3C2BD-3988-4F50-BFB9-DCE3CB3D5175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9D3733-25A3-4C86-A081-47570E2BF68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8D7EE-49FC-4CFD-8A17-DF06075593AE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B19266-3219-437C-870B-81EC537890A0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91C41-CDFA-4997-9412-74D28EFB8D2E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C57E03-0044-4443-8F4D-FB1F6D5FB706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03F861-7FE9-4C3E-9B4D-2D15D8ED76EA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7026A8-1BFF-4DE8-AC0E-DFAB2425E78B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946BE-C4B8-4D79-BC50-7AFBBED0EEA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27BD1-4643-4C76-8C09-686209447092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57B5F7-77A2-4645-B8E5-83F54014B63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2BA79A-8FCB-4F4F-8FFD-62210EBDCCED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7F2CCF-F308-439F-88B0-F79D1B06E6B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5B6955-DF07-4646-B918-B26F23C6E93B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D7F2F2-F39F-4340-9658-14481CB6521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01127D-435F-43DC-83D3-5E488B2A0ACD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4C2970-E586-4FBB-B17A-AEF973B5066A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708CF1-7A54-45C1-87E6-3226934EE14C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6EA29CC3-3839-4DDD-AB92-14333E2733EE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7784-2FEC-4EAC-9918-6174C2F8A2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57C8E8-A59E-4E95-832C-C0958E9B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34E91E-2CA8-4681-99C4-FBA06A6CF1D8}"/>
              </a:ext>
            </a:extLst>
          </p:cNvPr>
          <p:cNvGrpSpPr/>
          <p:nvPr/>
        </p:nvGrpSpPr>
        <p:grpSpPr>
          <a:xfrm>
            <a:off x="8188153" y="1291208"/>
            <a:ext cx="2625861" cy="3937759"/>
            <a:chOff x="7547674" y="1705660"/>
            <a:chExt cx="3679125" cy="551724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D020D18-4780-471E-B4C2-ED2BE069FD4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6F58FD-41C8-4926-9AFF-39FC91776713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0FE7F4-C3B7-448D-978B-37C0D767CA9A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D7774C-8FF5-421F-9F3C-19997A4F342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6AD3480-A8B7-46A4-B108-ADD7169CEBBA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1D289FB-038E-4996-9A16-8DE21F6CF86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345C726-D59E-4A61-BC8E-7CF5838EAADD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CD8310-D58C-4894-ABD9-7192F50098A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FBF981D-7C08-4341-A8DB-12083C5545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6EBDD1-3F8F-423A-8C41-1870A3703FC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4A493-BE2E-4E15-833A-F344BB4CD6D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9FE8120-937C-4F5E-A45F-1611D410183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295E4B0-9FC1-47DC-8C8B-4B7E974AA6C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A6D735-89B7-4C6C-8E7F-DEF654A09FA3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EB79621-70DB-43AB-B9BD-3F42DA870183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BC20A75-1F0E-4CBC-ACF5-5F1D7D12BC1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9475674-FE79-4300-A9C4-820616EA804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FBE7E6-DBC1-4623-8477-440D3150F31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8039EEA-DEB9-4235-8A4A-F5CA3DA93403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0A6AB54-4AEC-4C80-AB30-B81E2647651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9DB7E0-50F3-4C8F-8AAC-B49556A94873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B90DAB-1C81-4015-B00D-294331A12385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257F28-179B-4A35-A8AA-664BA32FBE13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DC3A38B-FA7C-458F-92F8-96C94B051A7A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7267FA6-238A-4758-8968-4C19D58AE9DA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3C7AFC2-1892-4D4F-98EB-F4581BE4A050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AC5D13-1AE3-4312-97E0-DA03B8D4789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BA005C-D9D4-4B28-B50E-6F154D543845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63AB742-020C-43C6-B4E2-B63E76DA9C2B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C2D6423-94D6-4417-A6C9-B85C94E1A636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565990-14FF-4659-9D2E-9A54463E021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EC25E7A-79BD-43E0-957C-D67261985171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391E7C9-ADD8-44B8-9C66-BE986FA5390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2B859D-7F9E-4E77-8E5D-A545091F08F2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E0AB27C-2B69-4DF2-BFCE-925BF35DF50B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BA90F1A-CCD7-4322-8283-33781E74C55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C027234-6C2B-4026-83A4-508CC23FADC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AA86BDD8-92F5-40FD-A8B7-C12A211A415B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6F7781B-BC9F-4EE4-A2B2-EA7DE6BA3FE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80998CA-0BE4-4097-8CD6-EF4C6E2FA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73E4684-567D-41AD-B7C8-B2C1620EE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F6B275-0AD1-4913-BBC1-71644DC1EDD8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7CC3AF-96FC-4F67-A52B-63AA48BDD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82619"/>
              <a:ext cx="560514" cy="53906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/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7E5E69B-70C0-42BA-9047-F8949F5265D3}"/>
              </a:ext>
            </a:extLst>
          </p:cNvPr>
          <p:cNvSpPr txBox="1"/>
          <p:nvPr/>
        </p:nvSpPr>
        <p:spPr>
          <a:xfrm>
            <a:off x="7300313" y="4815384"/>
            <a:ext cx="26751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.4472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9B91A-7B8F-456D-A86B-548D32A93A5E}"/>
              </a:ext>
            </a:extLst>
          </p:cNvPr>
          <p:cNvCxnSpPr>
            <a:cxnSpLocks/>
          </p:cNvCxnSpPr>
          <p:nvPr/>
        </p:nvCxnSpPr>
        <p:spPr>
          <a:xfrm flipV="1">
            <a:off x="7657908" y="4656196"/>
            <a:ext cx="418737" cy="16822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1422DE-3CB8-4644-8AB9-B1C5F238BB75}"/>
              </a:ext>
            </a:extLst>
          </p:cNvPr>
          <p:cNvCxnSpPr>
            <a:cxnSpLocks/>
          </p:cNvCxnSpPr>
          <p:nvPr/>
        </p:nvCxnSpPr>
        <p:spPr>
          <a:xfrm>
            <a:off x="8136108" y="4671242"/>
            <a:ext cx="94390" cy="20566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5CFEAE-15C9-478D-8680-9D9DF1641766}"/>
              </a:ext>
            </a:extLst>
          </p:cNvPr>
          <p:cNvCxnSpPr>
            <a:cxnSpLocks/>
          </p:cNvCxnSpPr>
          <p:nvPr/>
        </p:nvCxnSpPr>
        <p:spPr>
          <a:xfrm flipV="1">
            <a:off x="7750024" y="4641350"/>
            <a:ext cx="386537" cy="40134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C0F32AA-DCC2-4F35-993C-49493973D6E5}"/>
              </a:ext>
            </a:extLst>
          </p:cNvPr>
          <p:cNvCxnSpPr>
            <a:cxnSpLocks/>
          </p:cNvCxnSpPr>
          <p:nvPr/>
        </p:nvCxnSpPr>
        <p:spPr>
          <a:xfrm flipH="1" flipV="1">
            <a:off x="7651789" y="4835662"/>
            <a:ext cx="95949" cy="19982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8341679-4A04-429D-872C-ABC9A8E3B90E}"/>
              </a:ext>
            </a:extLst>
          </p:cNvPr>
          <p:cNvCxnSpPr>
            <a:cxnSpLocks/>
          </p:cNvCxnSpPr>
          <p:nvPr/>
        </p:nvCxnSpPr>
        <p:spPr>
          <a:xfrm flipH="1">
            <a:off x="7739084" y="4900322"/>
            <a:ext cx="489927" cy="14858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ABE0AB4-7CE7-4378-8C27-201B4E10F705}"/>
              </a:ext>
            </a:extLst>
          </p:cNvPr>
          <p:cNvSpPr txBox="1"/>
          <p:nvPr/>
        </p:nvSpPr>
        <p:spPr>
          <a:xfrm>
            <a:off x="7849239" y="5063748"/>
            <a:ext cx="56756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1.26491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8A39643-014F-4AA9-82F8-EFC7553CACD7}"/>
              </a:ext>
            </a:extLst>
          </p:cNvPr>
          <p:cNvCxnSpPr>
            <a:cxnSpLocks/>
          </p:cNvCxnSpPr>
          <p:nvPr/>
        </p:nvCxnSpPr>
        <p:spPr>
          <a:xfrm flipV="1">
            <a:off x="7073978" y="4327761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A04F3CD-DBF7-412D-958C-4779FE66C6D3}"/>
              </a:ext>
            </a:extLst>
          </p:cNvPr>
          <p:cNvCxnSpPr>
            <a:cxnSpLocks/>
          </p:cNvCxnSpPr>
          <p:nvPr/>
        </p:nvCxnSpPr>
        <p:spPr>
          <a:xfrm flipV="1">
            <a:off x="7431891" y="5081710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AAACC14-3ACF-4249-A273-4DF0CA04F2FF}"/>
              </a:ext>
            </a:extLst>
          </p:cNvPr>
          <p:cNvCxnSpPr>
            <a:cxnSpLocks/>
          </p:cNvCxnSpPr>
          <p:nvPr/>
        </p:nvCxnSpPr>
        <p:spPr>
          <a:xfrm>
            <a:off x="7088476" y="4521977"/>
            <a:ext cx="355749" cy="7344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/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2.236</m:t>
                      </m:r>
                    </m:oMath>
                  </m:oMathPara>
                </a14:m>
                <a:endParaRPr 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5FFCB61-06AA-4888-8F0A-366813B7F400}"/>
              </a:ext>
            </a:extLst>
          </p:cNvPr>
          <p:cNvCxnSpPr>
            <a:cxnSpLocks/>
          </p:cNvCxnSpPr>
          <p:nvPr/>
        </p:nvCxnSpPr>
        <p:spPr>
          <a:xfrm flipH="1" flipV="1">
            <a:off x="8903593" y="4684861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C7AB66E-5EF8-4012-A39F-E259045EB60E}"/>
              </a:ext>
            </a:extLst>
          </p:cNvPr>
          <p:cNvCxnSpPr>
            <a:cxnSpLocks/>
          </p:cNvCxnSpPr>
          <p:nvPr/>
        </p:nvCxnSpPr>
        <p:spPr>
          <a:xfrm flipH="1" flipV="1">
            <a:off x="7770839" y="5055734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26A76E-A1B6-4D8E-A77B-8BAE0B6031B4}"/>
              </a:ext>
            </a:extLst>
          </p:cNvPr>
          <p:cNvCxnSpPr>
            <a:cxnSpLocks/>
          </p:cNvCxnSpPr>
          <p:nvPr/>
        </p:nvCxnSpPr>
        <p:spPr>
          <a:xfrm flipH="1">
            <a:off x="7876181" y="5093698"/>
            <a:ext cx="1127196" cy="36465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/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3.162</m:t>
                      </m:r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  <a:blipFill>
                <a:blip r:embed="rId10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B57EF83-0F3C-4A25-B706-E9AE9CF9F5BB}"/>
              </a:ext>
            </a:extLst>
          </p:cNvPr>
          <p:cNvGrpSpPr/>
          <p:nvPr/>
        </p:nvGrpSpPr>
        <p:grpSpPr>
          <a:xfrm>
            <a:off x="9473901" y="3947026"/>
            <a:ext cx="2334733" cy="2355343"/>
            <a:chOff x="8354268" y="2228174"/>
            <a:chExt cx="2342431" cy="236310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5364EF-1D3D-4438-B09A-1D98EDD08DCC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62A73E-CBD2-41C4-97E9-5C65358094F6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A1DF71F-792A-449E-A011-54C055CD6AA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AB2B897-2E70-4B3C-B4B9-FCE1A5456D9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BA271E1-4974-4370-88F2-F4D60E4CEEF0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F95CABE-DA7B-4747-9C9E-A87D30FB7BC8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74CB36A-BCFA-4807-9F81-ABA144F3A2C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671EF5D-E72D-47D6-8AAA-7BADDB71FD32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F7A6F89-31DC-49CB-BA3B-8C583F64D63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EDC8F0-A986-42FD-9596-F97384C1FCD1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5496318-D48E-4D3B-8AF3-93DAA9A5ED7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931B091-0792-4E79-9F48-6C26BBEC62E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64CCDCE-5A04-48B8-843B-AD71F566473B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0BE103B-C929-40F0-8459-9A96965B4E7A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642827D-40AD-4E42-BE53-11CAFB84DAAE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8ED119D-9480-4143-B4E7-36C32977B93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04797A3-A1D0-46A3-AB58-ED6A3E1BAF65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B68BD9F-DCED-4498-A79A-5194C2883AE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C15FEBE-67F9-4FF3-89F3-8A7AAED19AD0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078D46-1966-4E14-A8EF-A550D928F287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B642D0F-6B29-402E-931F-CA17B4428FB4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722719F-F0F6-404D-8BF9-E0AE841570E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17405F4-2150-4ADF-85C2-92D873CAC5A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0767450-2AA5-4788-8A37-EF5BAFF3D0A5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5D36625-C10F-4DEF-9983-ABAFFC7A2887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ADC8FE-9921-4FE4-95DE-E6A1825D7DF9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CB01A4E-4B08-4BB0-8F74-9D62BC243009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893E407-C423-482B-B7A6-C30DFAF5C85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638D3F1-FE92-4CC9-BAF1-1E77944D34E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EA2AFFF-80C7-4569-86B3-801264715A00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CFB6C15-45CC-404E-8BE8-2D446F25D33B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8A98E9F-304B-4159-B252-34004478876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80C2539-78E1-4BE8-8EB4-D0DE1A352F9F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831DCCB-8A39-41E1-A76F-E564B5919FA0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299C9D6-E46F-4233-BDAE-88DE1AC4F52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486DE34-E1F3-4A58-A887-A2CCEE8B9B95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ross 239">
              <a:extLst>
                <a:ext uri="{FF2B5EF4-FFF2-40B4-BE49-F238E27FC236}">
                  <a16:creationId xmlns:a16="http://schemas.microsoft.com/office/drawing/2014/main" id="{70BFD90F-F251-4E9B-90EC-22CCB9428AC8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0EA473F-E093-4D27-B060-126B7299E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E3336A1-6A0F-4EB9-B1DA-0A55B49F5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FA586F4-5910-45B5-9194-91F4F5807CCF}"/>
              </a:ext>
            </a:extLst>
          </p:cNvPr>
          <p:cNvCxnSpPr>
            <a:cxnSpLocks/>
          </p:cNvCxnSpPr>
          <p:nvPr/>
        </p:nvCxnSpPr>
        <p:spPr>
          <a:xfrm flipV="1">
            <a:off x="10638388" y="3975959"/>
            <a:ext cx="771444" cy="11313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1">
            <a:extLst>
              <a:ext uri="{FF2B5EF4-FFF2-40B4-BE49-F238E27FC236}">
                <a16:creationId xmlns:a16="http://schemas.microsoft.com/office/drawing/2014/main" id="{8CBC944E-6D79-4D12-8029-CA327A35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76" y="3696654"/>
            <a:ext cx="390995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dot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basis.dot(v)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[2, 3]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2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43959641-381F-4031-9419-9B801EA9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55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F2B0FB96-F83E-4296-B456-0E49A24B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9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3E153AD1-D783-407F-990F-4B9C2A25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97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93E5FEE-E4F2-4DDE-88B3-5A0DC0F4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as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We can think of a two-dimensional vector as a pair of numbers.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specify a vector with the name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and from the origin (0,0) we make 3 steps along the x-axis, and 4 steps up the y-axis. </a:t>
                </a:r>
              </a:p>
              <a:p>
                <a:r>
                  <a:rPr lang="en-US" dirty="0"/>
                  <a:t>Think of vectors as more than a data point, it’s a </a:t>
                </a:r>
                <a:r>
                  <a:rPr lang="en-US" i="1" dirty="0"/>
                  <a:t>movement</a:t>
                </a:r>
                <a:r>
                  <a:rPr lang="en-US" dirty="0"/>
                  <a:t> hence its representation as an arrow. </a:t>
                </a:r>
              </a:p>
              <a:p>
                <a:r>
                  <a:rPr lang="en-US" b="1" dirty="0"/>
                  <a:t>Vectors must start at the origin (0,0) and cannot arbitrarily start at any point in space.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54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89A465F-35A1-47ED-9959-6DD4FEC5C721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38ED1-A51F-4A17-A854-EF24B2CD62B3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D89A4A-81B8-4BF4-8F46-DF2CEFD9C7D8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C988C7-2A7C-4E4F-B5EE-EA05DC498A06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418B8A-E0AC-4BF9-B711-C85D96E093DA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41678A-F39E-49B5-8B71-8ECA64C97712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D23BD8-07DC-4E29-A2D5-5DE153E491E2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FAB79C-3F93-474F-BCDE-CFB3A2D5E3BE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81BF44-6C56-48B0-BCF9-4207D059403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688105-0C5E-4E90-A480-BCFB918FED3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3278E1-CA03-4E8F-A6FC-BDE41E8D03AD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A2FCD5-4DA8-4D88-A198-A76B2D4BFDFF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8E7500-B0C3-4820-A58F-9763074C1FB7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604F6E-E1AA-40B5-B5F8-335F1FE8C6CB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875F0E-1813-4451-B523-DB1A553DE4EE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0BD1F5-10CE-4EED-AF8E-4CCD9846721E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1CD7AE-E860-41BF-9135-915D28B0207A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5CB36F-0CB0-452A-83ED-CCB7BDB0307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9107907-97B4-4165-9B15-D92E116D45CB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7DDAE7-C409-4D32-B67A-7558C4DBBAF7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9B1953-D8D8-4D53-B113-A9A63702BB6E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8F960E-DEFE-4DBC-A90D-8AA03A4FCF9C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A1D8F8-07BD-407C-9FD2-F327C42AD39B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2D5844-72BC-4A12-99D9-3E55D186429F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464793-B2BE-4765-A347-372539F1DF7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37E99C-4EE7-4643-A262-3A4F50098F85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CA9728-9F06-4453-A811-1E993BD824E7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002146-2DD6-4205-8F4C-151B8584E95D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4DB053-F046-4B9C-8B69-668B537A1F88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0CC14F-D707-4269-A685-E68A54B6E9F1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637065-CCF8-461A-BEEF-8BA50E4DD3E7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2F15F-662E-4F8E-84B8-6268F95A7967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8ADE4D-E608-4EB7-97CE-58F677635BC6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49EB73-9021-4DFE-91E0-9B8A7FEC8625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49610-FC8C-4B71-8AE5-25B22AB963A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12EF364-2F9C-4BD6-AEF6-8024B1B72278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39EC44-33B0-4219-8F24-4DDA5F9FD563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/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L-Shape 89">
              <a:extLst>
                <a:ext uri="{FF2B5EF4-FFF2-40B4-BE49-F238E27FC236}">
                  <a16:creationId xmlns:a16="http://schemas.microsoft.com/office/drawing/2014/main" id="{83014BDA-D927-4244-AC47-0A1DFCBD65F7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65464B-A2C4-42F4-9DCA-5F30AA122547}"/>
              </a:ext>
            </a:extLst>
          </p:cNvPr>
          <p:cNvCxnSpPr>
            <a:cxnSpLocks/>
          </p:cNvCxnSpPr>
          <p:nvPr/>
        </p:nvCxnSpPr>
        <p:spPr>
          <a:xfrm flipH="1">
            <a:off x="8553994" y="4445076"/>
            <a:ext cx="177172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5C0554-00A9-4B95-9F7E-271AB10C8C35}"/>
              </a:ext>
            </a:extLst>
          </p:cNvPr>
          <p:cNvSpPr txBox="1"/>
          <p:nvPr/>
        </p:nvSpPr>
        <p:spPr>
          <a:xfrm>
            <a:off x="9966504" y="324846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3D924E-DBF4-4ED6-8DBD-7B1B4641B771}"/>
              </a:ext>
            </a:extLst>
          </p:cNvPr>
          <p:cNvSpPr txBox="1"/>
          <p:nvPr/>
        </p:nvSpPr>
        <p:spPr>
          <a:xfrm>
            <a:off x="9320690" y="4029946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13842-0BAA-4205-90F7-17137DFEFBE2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DCFFEF-2C58-47EF-AD0F-92681DB55A5F}"/>
              </a:ext>
            </a:extLst>
          </p:cNvPr>
          <p:cNvCxnSpPr>
            <a:cxnSpLocks/>
          </p:cNvCxnSpPr>
          <p:nvPr/>
        </p:nvCxnSpPr>
        <p:spPr>
          <a:xfrm flipH="1" flipV="1">
            <a:off x="10315919" y="2125888"/>
            <a:ext cx="9798" cy="2319188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A6DB11-97FB-4624-88E7-4993B04449B1}"/>
              </a:ext>
            </a:extLst>
          </p:cNvPr>
          <p:cNvCxnSpPr/>
          <p:nvPr/>
        </p:nvCxnSpPr>
        <p:spPr>
          <a:xfrm flipV="1">
            <a:off x="8552980" y="2101609"/>
            <a:ext cx="1762939" cy="23681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0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F35C992-114E-4A48-9964-7AC0B038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90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18B5325-9D2E-4C2E-867D-405CFBC6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4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 and sum each row with each respective column, and this will quickly and efficiently apply a series of transformations,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  <a:blipFill>
                <a:blip r:embed="rId3"/>
                <a:stretch>
                  <a:fillRect l="-826"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C061095-E5B9-4C1B-8B76-A71A027F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6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IV. Systems of Linear Equations and Inverse Matrices </a:t>
            </a:r>
          </a:p>
        </p:txBody>
      </p:sp>
    </p:spTree>
    <p:extLst>
      <p:ext uri="{BB962C8B-B14F-4D97-AF65-F5344CB8AC3E}">
        <p14:creationId xmlns:p14="http://schemas.microsoft.com/office/powerpoint/2010/main" val="4004293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say you have a system of equations like this: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=56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solve for x, y, and z. First let’s declare the equations above as three matrices: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  <a:blipFill>
                <a:blip r:embed="rId3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0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transform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some other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will result in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isolate X by multiplying each side with the inverse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we will call 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-1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14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To calculate the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inverse</a:t>
                </a:r>
                <a:r>
                  <a:rPr lang="en-US" sz="2600" dirty="0"/>
                  <a:t> of matrix A, we should probably use a computer rather than searching for solutions by hand (this is tedious!)</a:t>
                </a:r>
              </a:p>
              <a:p>
                <a:r>
                  <a:rPr lang="en-US" sz="2600" dirty="0"/>
                  <a:t>To the right we use NumPy to calculate the inverse of matrix A, and we get this result: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D7A73BF-2D6D-4808-A6EE-B53D4987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824" y="1728376"/>
            <a:ext cx="331694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(inv(A))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26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When we multiply a matrix by its inverse, we get an identity matrix which cancels out and effectively identifies x, y, an z.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4372ED45-D364-4425-92A7-17824A12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189" y="2157417"/>
            <a:ext cx="40161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identity = inv(A).dot(A)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(identity)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760-10C4-43A6-A183-77BE37FD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we have all the pieces we need to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!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34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−8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Inverse matrices and this method of solving systems of equations is used for linear programming and other areas.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/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119E2C-1D8D-4C3B-8FEA-3B39E64BA1F2}"/>
              </a:ext>
            </a:extLst>
          </p:cNvPr>
          <p:cNvSpPr/>
          <p:nvPr/>
        </p:nvSpPr>
        <p:spPr>
          <a:xfrm>
            <a:off x="6884893" y="3980329"/>
            <a:ext cx="609601" cy="1153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69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9F17-E4F0-46D1-BF9A-2E9EC7C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18E68-F549-4998-B37F-0BA5EAC3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635" y="1426690"/>
            <a:ext cx="401021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4x + 2y + 4z = 44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5x + 3y + 7z = 56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9x + 3y + 6z = 72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0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B05F-F8B5-4B8F-BFDF-C176F02A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Vector Examples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C2B0196-7952-4357-A4FE-8802DA9D3840}"/>
              </a:ext>
            </a:extLst>
          </p:cNvPr>
          <p:cNvGrpSpPr/>
          <p:nvPr/>
        </p:nvGrpSpPr>
        <p:grpSpPr>
          <a:xfrm>
            <a:off x="521207" y="2093731"/>
            <a:ext cx="3202679" cy="3233772"/>
            <a:chOff x="521207" y="2093730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13897D-73C7-4562-B84A-3A1B45293BDD}"/>
                </a:ext>
              </a:extLst>
            </p:cNvPr>
            <p:cNvGrpSpPr/>
            <p:nvPr/>
          </p:nvGrpSpPr>
          <p:grpSpPr>
            <a:xfrm>
              <a:off x="521207" y="2093730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072825-668D-4776-901D-5EA669C88858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2FEAFF-7EBD-4A0D-92E9-D30CB442B1CA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87AADE-8642-4319-BA91-69981F631E7B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65757C-1D49-4891-9D09-961BA4371EEE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DC584C-142B-4D59-9872-869EA743A42F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F2DFCE-E844-4B8A-B337-75E8A42E536C}"/>
                  </a:ext>
                </a:extLst>
              </p:cNvPr>
              <p:cNvSpPr/>
              <p:nvPr/>
            </p:nvSpPr>
            <p:spPr>
              <a:xfrm>
                <a:off x="9675613" y="219433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271F8-22F0-4401-AFA0-0556EE12E40D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80F86F-4CD9-49CA-BFCB-85B561CFBA02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526604-40B9-4119-A8E6-963C900947EA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782EAE-9F62-48EB-8B5F-F4D32FAA1B08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73C3D7-786B-4447-8EF5-4465DB5F2FED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EFBE48-C062-477F-B245-EE1FCB678895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5E972A-9669-46C1-9E08-5657E24A79F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E0B7B9-0EFC-48BD-B3F1-B9AB6B42EFE2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304644-F4CB-4B39-818E-ED6D748A8366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42F97C-C493-48A5-8DA0-6DAB041D735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0896CC-84C6-4152-9135-564C7F91B77C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FD2DDA-4304-48DF-A3E3-532924D07CD1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C32844-D5B2-4C3B-8FB3-DE03275AF397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EDBF37-2976-4482-8207-900B6250EB8A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B66B0F-3F79-4549-AD86-CB593CFE1C0F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FD367E-1EAD-4723-A783-A3076B5D6428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A2C882-ECD0-4D1A-95B0-BF32EB79947F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88E214-38F3-42F4-AA6D-5AA16E6C1D3A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0383A-8C3E-4FFC-966D-10D49FE197C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1F39C4-2317-4AC7-8114-45DE497AD500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6A4C7A-299C-480C-B738-EEC3594BE291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6AD31-64E7-4610-BE48-35C7B1D89FA8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C84812-D7CE-4642-A1D4-3DD11BAAEDA5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65A07F-5404-4B06-86CA-58DE5B20108F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E706C2-34A2-4A98-AF2F-63697D5B9009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B243FD-AAD2-4E9F-8E7E-CCA8B60A506F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485DB6-4841-4E5E-B9B9-F75C0C8D5488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C9A9E3-C301-4B38-AB6B-7A0F44A70CF3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5A2366-4212-47A2-B218-49925F409B34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EC94E6-B09E-47BD-BC8C-3DED7C5E7C19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/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000">
                        <a:solidFill>
                          <a:srgbClr val="FFFF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92" t="-1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C6567E4B-8184-4327-8080-CEC0041FCBA4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BF81E7-1257-4E13-B4A1-B600904FE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890" y="5034735"/>
              <a:ext cx="1771723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7DF6A-0FAF-40B4-813C-B0F4AA6E1B59}"/>
                </a:ext>
              </a:extLst>
            </p:cNvPr>
            <p:cNvSpPr txBox="1"/>
            <p:nvPr/>
          </p:nvSpPr>
          <p:spPr>
            <a:xfrm>
              <a:off x="252340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C29151-22CD-4D84-848F-084C7E8B5881}"/>
                </a:ext>
              </a:extLst>
            </p:cNvPr>
            <p:cNvSpPr txBox="1"/>
            <p:nvPr/>
          </p:nvSpPr>
          <p:spPr>
            <a:xfrm>
              <a:off x="1877586" y="4619605"/>
              <a:ext cx="527553" cy="509377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ED1882-5964-4CAD-B63C-8166AD977DEE}"/>
                </a:ext>
              </a:extLst>
            </p:cNvPr>
            <p:cNvSpPr txBox="1"/>
            <p:nvPr/>
          </p:nvSpPr>
          <p:spPr>
            <a:xfrm>
              <a:off x="2131564" y="3571799"/>
              <a:ext cx="1685050" cy="1685049"/>
            </a:xfrm>
            <a:prstGeom prst="rect">
              <a:avLst/>
            </a:prstGeom>
          </p:spPr>
          <p:txBody>
            <a:bodyPr vert="horz" wrap="none" lIns="0" tIns="0" rIns="0" bIns="0" rtlCol="0">
              <a:normAutofit/>
            </a:bodyPr>
            <a:lstStyle/>
            <a:p>
              <a:pPr algn="l">
                <a:spcAft>
                  <a:spcPts val="2000"/>
                </a:spcAft>
              </a:pPr>
              <a:endPara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F77E5A-7012-4910-83F5-384F9C656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81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0F06D3-FAFF-442C-AD31-132B484FCAB3}"/>
                </a:ext>
              </a:extLst>
            </p:cNvPr>
            <p:cNvCxnSpPr/>
            <p:nvPr/>
          </p:nvCxnSpPr>
          <p:spPr>
            <a:xfrm flipV="1">
              <a:off x="1109876" y="2691268"/>
              <a:ext cx="1762939" cy="23681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D9A207D-5ABD-4FAE-BBED-15DDF052825F}"/>
                </a:ext>
              </a:extLst>
            </p:cNvPr>
            <p:cNvSpPr txBox="1"/>
            <p:nvPr/>
          </p:nvSpPr>
          <p:spPr>
            <a:xfrm>
              <a:off x="251722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5B82661F-0A12-4B9E-BC20-1A97460B7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3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6378D19-61D6-4620-BE85-B189B2102FB0}"/>
              </a:ext>
            </a:extLst>
          </p:cNvPr>
          <p:cNvGrpSpPr/>
          <p:nvPr/>
        </p:nvGrpSpPr>
        <p:grpSpPr>
          <a:xfrm>
            <a:off x="4334505" y="2093730"/>
            <a:ext cx="3192801" cy="3230631"/>
            <a:chOff x="7789177" y="1798465"/>
            <a:chExt cx="3192801" cy="318270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D91227F-BC0C-4B95-AE02-32D26CCB90E1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27A08A8-AA26-434F-A024-CF421EFD56BC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42EB64-D106-46FB-A83C-F93C82A8372B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31D136-39C1-4F33-9AC3-BE8930FCD719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97F080F-151D-4CC0-B2B7-4166E9EF9F2E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72E863-9CC8-461F-8A2A-2ECD17565FF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D189289-6C6A-4A92-A247-8400709D733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1A33796-B8BD-4E9B-B4D8-A749167CF813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45AE7F6-6039-47F7-8BA2-D6EE89157A7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5F43C8-6F26-42D5-854D-AEEE47E88E8F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CB96D4E-091F-456C-B59E-76C76F7373D1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68C36A7-42A7-4269-8574-C58595184A9E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BDCF31F-5BE8-42E6-B722-139ED70C53D7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36D10F2-5D80-48DA-B462-179D5AF95E81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1855AA5-D1E4-4A73-B5CA-A1324D736517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91EFE1-4867-4F09-A0CA-13010AA887B8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02F1638-3323-487C-8D4B-427F84094EF9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3D077F8-17ED-4003-A2A6-D4417DDB32B4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7F53F7B-69F5-4DA5-A529-89B0A36FA539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DCDF8B-A0D4-49C1-BAFB-EDEE306E3F21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863FC70-3C34-4DC5-AB9D-D53BC2A2AE97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82E0D7F-9CA1-4824-8EBC-A38A1330ADCB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3BF6942-E114-4277-B902-1DF1C18930CB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B0BEF8A-6142-45B1-9F5A-3FB6034D7003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0A201B1-CEE5-478B-8EA0-2096204B5868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6193BB5-BD6B-48F1-B0F8-679AF76DEC90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0490C7E-74F2-4819-8B4C-8186EDD110A6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7F22697-2851-43F1-8DF5-4F8657062AC3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FA42195-C405-4372-98D9-85D8C13F6D2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201B09D-B6FD-4BFD-B494-6C484D8332E8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BACAE20-6B30-4E4A-A49D-B8C49615020D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7E405B-1FF9-4794-8AC6-918DB335D014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352A2A-E3DD-44F7-A67F-34AED377C610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6991444-50BD-47FF-941E-39A6C8961C06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C7B92C3-D5AC-45E5-A82D-6E955A9F2302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AE1D154-2369-4CFE-9FD8-FC66599C6E0F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7DA95E4-88BA-41F2-B259-9F4353BD5FC6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13D4E6-7C83-4A96-9690-BF3F13024902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952991-0BA5-4578-8153-F2ECDBF56AFD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27D928E-2C41-4165-97D6-4C898E617D0E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9869C77-B9BB-40A9-803C-C4908CCFD6EA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F319930-9F08-47AA-87F8-F84B2EC1DECD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9F912D0-225B-41E6-AD6B-8FF297067D6B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F945C42-856D-4E65-8ADE-696BEF8432FB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ABD3ED1-46C6-494B-85F0-1CFCC2B85C4A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6182751-29A1-4F3C-8316-8AC0098292C4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7214867-13AB-4967-A6EB-C3D04FCA4553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9A5F71D-3D8C-491B-8DCB-645D799F995A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8D854B4-DCBA-40AE-97F6-0EB08401E068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3C45256-1E46-44BC-B61D-62D182036B37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DF1C914-CFF3-4D44-AF96-840C2ED2B69F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F5E459D-3600-40D1-8B9A-78E1AEB0063A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E97E70-D978-437D-B78F-3D72E38E68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04447D8-22BF-4BA5-9B43-C84E6E9B056F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D41E8E-A3B7-43A5-B2BD-8D176B48087D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C789CE7-97C3-48A0-9B4F-BFC65CEB8987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A42A570-D8A0-4AA6-AFA0-00DF6B2668C4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EA6CE47-FD89-469B-A7ED-E955412B4928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7B0F41C-C1C7-41BB-BAED-D1C9CD5B788B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3CFC277-EC38-4D54-844F-43B41B6A3D67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652DC53-C390-49CB-9D6D-ADCDDC94714F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BDC75EB-63AD-40B2-BA15-7E4170295969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088DB93-512A-41BB-9712-2E9DD44F3AF6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8515DBA-065F-470F-8A82-8F4B435DD53D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07BA23A-1AEA-4DD1-8CE9-0D4BA22B6EC1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9104B79-538C-493E-A482-9DF5F09ECB0D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B830B8E-8BA1-4858-BF8C-4AED44CA0366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9A8975A-EEDD-4812-A1FD-6D0D61C68E66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14B1BDC-26CE-4D77-AD7C-81F3F9A450BF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A65576-1351-4AC7-ACEA-2CA4FAC9DC72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9A36139-D375-4E20-96B3-1424243D5725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2AB2D7B-3825-40B2-8C5D-E7E2C3287AE0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464E8FC-52E0-4C92-AF41-ACB2FD349D24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D0F18D-5CF6-460C-8381-3AFEEE85BF21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DA5A189-8B82-4097-80EC-8CCBA8C90ECD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027D026-4BE6-4E58-9E03-E87C854B6830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2D84106-7E10-40FD-BC0E-97395F87DCC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9A1D290-6C59-4531-8787-3D5B89C15E7C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9ACAC20-8A00-4F79-B6FC-064206B4921A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7884904-FC92-44B4-AAFC-1185732782A8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0C7CBB1-8EFA-4735-9184-B17B863201C8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582DB91-021F-43C0-A1A4-F14810BF4C9E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8A3A6BB-4CF7-41E7-8775-40789AEFCF8A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5918982-92CF-4ABA-AD29-C1897E7DD330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86146E-9D4A-453F-BF23-E6F1773A817D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BBB62F-438A-43EE-8F07-4F51B868A1C9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C569AA2-B01D-4941-B0D6-E87585573468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3DC4175-8D6A-43CA-89BD-4D22C91CCF21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EC3E9E2-76AE-4150-BC4B-1524D14CCA09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0AD713-B2EE-4D2C-9B55-4C93FEC397F8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0AFFC9A-93D6-4272-805D-C9EB111B80F2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8A22535-76DA-4E2C-9BD5-45190738607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5126186-41B0-4B90-BCDF-D388080E7624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C1343E4-3A3B-49FA-A12E-EF777B0AEBBD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3027520-AB96-42FC-AA48-5289B3AA716C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07C0CC3-AF0A-4B74-A42C-15347B0D8869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9FB2335-82DC-497D-AECA-826D3FF2EC87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DB8706C-5042-4EBA-A686-F35DDD3D976C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1085326-F5A6-4E0D-9BCE-92050BD3050C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3B1B3F5-3CF5-4EE8-9490-91FF7B1D05C7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Cross 250">
            <a:extLst>
              <a:ext uri="{FF2B5EF4-FFF2-40B4-BE49-F238E27FC236}">
                <a16:creationId xmlns:a16="http://schemas.microsoft.com/office/drawing/2014/main" id="{0D9CE8EE-3A2E-4E15-AD63-58399466A624}"/>
              </a:ext>
            </a:extLst>
          </p:cNvPr>
          <p:cNvSpPr/>
          <p:nvPr/>
        </p:nvSpPr>
        <p:spPr>
          <a:xfrm>
            <a:off x="4324621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4F18C1B-F5EE-4E52-BEF0-35E71445BD97}"/>
              </a:ext>
            </a:extLst>
          </p:cNvPr>
          <p:cNvCxnSpPr>
            <a:cxnSpLocks/>
          </p:cNvCxnSpPr>
          <p:nvPr/>
        </p:nvCxnSpPr>
        <p:spPr>
          <a:xfrm flipH="1" flipV="1">
            <a:off x="4971727" y="3054563"/>
            <a:ext cx="960012" cy="6485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/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D66A629-5A99-4EA2-9B46-10F634A99B23}"/>
              </a:ext>
            </a:extLst>
          </p:cNvPr>
          <p:cNvCxnSpPr>
            <a:cxnSpLocks/>
          </p:cNvCxnSpPr>
          <p:nvPr/>
        </p:nvCxnSpPr>
        <p:spPr>
          <a:xfrm flipH="1">
            <a:off x="4971727" y="3703076"/>
            <a:ext cx="96001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4DD621-F88A-40B5-BC96-A6A798ACC994}"/>
              </a:ext>
            </a:extLst>
          </p:cNvPr>
          <p:cNvSpPr txBox="1"/>
          <p:nvPr/>
        </p:nvSpPr>
        <p:spPr>
          <a:xfrm>
            <a:off x="5273772" y="3676833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93AFBE3-3873-4EBD-BE3D-135A3375F447}"/>
              </a:ext>
            </a:extLst>
          </p:cNvPr>
          <p:cNvSpPr txBox="1"/>
          <p:nvPr/>
        </p:nvSpPr>
        <p:spPr>
          <a:xfrm>
            <a:off x="4683588" y="3214469"/>
            <a:ext cx="241106" cy="26610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1BD9474-CEFA-4EC3-8AC3-FA134D7675E3}"/>
              </a:ext>
            </a:extLst>
          </p:cNvPr>
          <p:cNvCxnSpPr>
            <a:cxnSpLocks/>
          </p:cNvCxnSpPr>
          <p:nvPr/>
        </p:nvCxnSpPr>
        <p:spPr>
          <a:xfrm flipV="1">
            <a:off x="4973598" y="3086736"/>
            <a:ext cx="0" cy="590097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4B200C2-2A3E-44AE-A4DA-24178A9309BE}"/>
              </a:ext>
            </a:extLst>
          </p:cNvPr>
          <p:cNvGrpSpPr/>
          <p:nvPr/>
        </p:nvGrpSpPr>
        <p:grpSpPr>
          <a:xfrm>
            <a:off x="8257322" y="2093730"/>
            <a:ext cx="3192801" cy="3230631"/>
            <a:chOff x="7789177" y="1798465"/>
            <a:chExt cx="3192801" cy="318270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C2E630C-27A9-406A-B986-5AFBB8BE2B94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E68532D-BC1B-4C29-AFA4-7FAD10007FC8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1C9963-0D1B-4695-A211-6B52967F6B8C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AB17569-AE76-4C42-9570-B450020D19B2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46970E9-FC3F-4D86-839F-9F7D2FFC970C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CBF00A2-7647-4E75-A12C-B9412618AE2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A8F4EA7-DF1A-4181-864D-F67743CCB0A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399D2D7-A77E-43EE-93F5-AF81B56C40B8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ACA825F-2AE7-480A-8590-5FEADF6CB45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5D5BC22-2E9A-4D5E-B777-A6EDE791D78C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0B435EF-ED4B-40D4-A4F7-154D6DA37614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12E582A-C670-4172-87CE-CDACFB04EA77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FDC16F5-2E92-466E-B4AE-4B1412B4F00C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A73D5EF-7054-49B2-88F9-B3EE5D8242B7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313DD34-9313-495E-8E0A-33085C4DDBA5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F2A4438-C4AF-43C5-A64F-CB6CBD21CB35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F34D7D8-4108-4AF7-83B4-667C2C8F44CE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4AE1CFA-BF38-4D54-9739-B5B42BBFDB96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4F07C39-5D9F-458C-ACD4-EBB23ADE1C98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C3C8F49-432D-4F22-BFCF-76F5E09BE888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C391DCE-5528-4370-BEE9-340BD9DCEB22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A0DC25F-E169-4358-8F45-4F9126009E56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4625DF9-1F42-41C4-A3E6-EBDBFE44AD4E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E0D5C3EC-B186-437D-9367-85E58B63277E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818C27B-CC49-405E-A1CC-050041324BF9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E05FE86-4920-4664-BA91-DD60E99E37F6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DEAACBF4-1AFC-449B-B55E-1D31936910A8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F27AD97-475C-4CF1-9C44-0D24C786BA4F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1410C29-0814-45CF-9A01-7BB0757338E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BD432D48-EC43-4E37-820A-98F8993BFCDA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0A86006-66B8-40A5-814E-68CA137E372F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7E4F1C-5035-4EC2-82CC-191C1BB52E91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5D5539F-0E02-40ED-BEFB-30D24C6DF03C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E15D65A-7C38-4D43-BB4E-EA36258E3FF1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6FC50F8D-57ED-4E77-8F41-751BE2193FDE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CAB02D3-CB19-497C-B108-35FE9039EBED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63EB88C-375F-46ED-9159-C1AE17CACF3E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CD3C3506-FEB9-4BF1-82A2-9DA98CDED887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3788185-4B1F-4A14-91B2-363C594E3909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346BC751-551C-4CEB-AE25-151B3B37F1B5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82CD412-DCE5-4C6B-A583-3EE92B4C57C5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571B7F6-56C0-4DF0-88E7-042A400B0F1B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DA234468-BA61-457F-AA78-07FEC3FC5236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F2A7955-52F9-4311-8156-FF48EEAD54A6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849BBA33-12D4-4A77-B098-C84FC0F83551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13AC69C-A4A8-4667-B833-55262BDD7B05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0261E5E-4CBC-4884-A939-A70A5D64D1AD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EBB715C-2E03-47F6-8A68-5D0CE9D26547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A56B9E-15C4-45B6-8899-36ECEC09A58B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58DE111D-77BB-4CEB-8C52-1287E8593A32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D331464-4017-4C82-9CBD-B10A82BF04B2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32AAC70-CAB8-45CF-B015-613B3AD8B6AD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543F513-FA3D-49D7-AE90-E844F4F509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47E7158-D62B-402A-A53D-1BC6F9E4A2A7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7B31BA3-AB9C-43A2-BF8C-0AD7AC636039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0D8FD41-C71C-4B06-B1AD-E87B7FEC42CA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D4D41CC5-6784-4A16-8224-CC6B0CF8FCB6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DDD821-349D-43FB-9EA1-FF59E28780EE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845F8DA-F4C4-461F-8AA1-A9D5FA061A92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3D1A552-2269-4493-96EC-96B7CC8FA686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34EE19E-9AB7-40F7-B610-C9C48661DCEE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1B32478-B4A5-4D0B-A89D-B4C67898D8FC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438EC38-305A-4F63-9314-DEB896ADD27E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5DAD7F9F-1B9F-4FF2-9DD6-7061EAE34CD2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58AC77D-59E7-4F40-8159-C332D5041AC5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AB960CF-535F-445E-B478-15479A0C5C7E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AE9C21EA-1AE6-401E-BFF5-7270BF54C107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AB741AD-D8C1-4362-B7D4-3DEAB6BD00E5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BCD2F00-9C37-4C65-ACEE-58DE621FBB32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C6361E9-90F0-4E8D-9011-DAE0A4FABDAE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E2D39EA-4023-4629-B188-8A888801642B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A961048C-67BF-402E-A8B7-AAED1A4428B6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826970-A401-42F8-8816-1ADFCA5C0211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2EDECF6-2FBD-4FD0-BF4E-6A51B83B1917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BFE0CA1-E776-48BF-A821-7947148FB5D5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BB665592-7950-486C-BCCF-F839453DBA0E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A59B1887-8896-4CAE-A05C-F7047836334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728496E3-ACDC-40BB-86BF-2BA53C59BBBF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694625F-D59E-4BA2-BB47-198DA8904CA0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FE090CD-7674-483E-8788-8A5591BE6A11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9E41539-50C9-4707-8E5D-EA916F09FB8F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8AE84C5-EAC4-4A65-AA7D-0E80A5AF26C1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852BBBC-8E0D-4A4B-B377-CDF6F520B59E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1FBB6FE-D20C-4F5D-9E25-73FA3F4C989E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1B31FEE-DB6C-4C18-AB70-3620E0E53991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CC203CB8-7892-4224-A6D7-B78403059B06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11D777A7-A12C-45D5-8D71-F0FB8990A54C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21FBA80E-8239-495B-8A0C-1A9BADEC43E7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E2FF48FE-C18A-41CB-BF75-3D9591B83D01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79A1AE3-8F3F-46FB-B9A3-CF1EDD0686A7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179D22F-ECFB-4DB5-92A1-E7968BF291A5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A996E222-C5EB-4CD2-BC11-7BE8CAB7749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A51A1E2-57FD-4F39-92E1-93F5A821A148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2D1FF9-1D69-4F9B-8AD5-37AEDAF024DF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8C8B69CE-73D4-45CF-928D-DA0A87D167E8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E646C135-B1DF-4C81-84CD-3C1CDE0E003C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9D3DBA9-5B62-4A06-AEBD-A3911FD9FCE9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1358ADD-11FC-4F90-B3E5-17D4114D2B7A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5528330-879C-48E1-8122-8E1AA0846F24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F1A27929-5508-479C-98CE-D8EB5789AAD5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7" name="Cross 416">
            <a:extLst>
              <a:ext uri="{FF2B5EF4-FFF2-40B4-BE49-F238E27FC236}">
                <a16:creationId xmlns:a16="http://schemas.microsoft.com/office/drawing/2014/main" id="{6E65F119-104C-4643-B172-CE6429EAFF6D}"/>
              </a:ext>
            </a:extLst>
          </p:cNvPr>
          <p:cNvSpPr/>
          <p:nvPr/>
        </p:nvSpPr>
        <p:spPr>
          <a:xfrm>
            <a:off x="8247438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9B030EAC-1F93-4C4A-AF99-115B566992C5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7"/>
            <a:ext cx="1279459" cy="13147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/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FE19B492-D0EF-48B2-8AA7-314C39562F8A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6"/>
            <a:ext cx="1279461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B6923508-EE72-465B-B347-C3F79FDC0EC6}"/>
              </a:ext>
            </a:extLst>
          </p:cNvPr>
          <p:cNvSpPr txBox="1"/>
          <p:nvPr/>
        </p:nvSpPr>
        <p:spPr>
          <a:xfrm>
            <a:off x="8992753" y="3687501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-4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F9D20E0-3A18-456A-BF93-D06D1E195B1F}"/>
              </a:ext>
            </a:extLst>
          </p:cNvPr>
          <p:cNvSpPr txBox="1"/>
          <p:nvPr/>
        </p:nvSpPr>
        <p:spPr>
          <a:xfrm>
            <a:off x="8523382" y="4115909"/>
            <a:ext cx="459373" cy="347534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-4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43E6D7F4-3B96-4F5E-BDF8-07784EE9A75E}"/>
              </a:ext>
            </a:extLst>
          </p:cNvPr>
          <p:cNvCxnSpPr>
            <a:cxnSpLocks/>
          </p:cNvCxnSpPr>
          <p:nvPr/>
        </p:nvCxnSpPr>
        <p:spPr>
          <a:xfrm flipV="1">
            <a:off x="8575097" y="3732285"/>
            <a:ext cx="0" cy="1232101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/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/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/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06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  <a:blipFill>
                <a:blip r:embed="rId2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/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137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C9442-6AA8-4463-B4B3-16C17F9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446249"/>
            <a:ext cx="259976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+ 0z  = 54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2x + 4y + 1z = 12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+ 8z = 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/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/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blipFill>
                <a:blip r:embed="rId3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/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/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19.8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−5.4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l="-667" r="-7266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30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V. Eigenvectors and Eigenvalues </a:t>
            </a:r>
          </a:p>
        </p:txBody>
      </p:sp>
    </p:spTree>
    <p:extLst>
      <p:ext uri="{BB962C8B-B14F-4D97-AF65-F5344CB8AC3E}">
        <p14:creationId xmlns:p14="http://schemas.microsoft.com/office/powerpoint/2010/main" val="1802578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B93-0EEC-4FF0-AB05-EB753BF6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Decomposition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5391-114B-4EF2-BDA9-D5DA3DA6C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644222" cy="49173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Matrix decomposition </a:t>
            </a:r>
            <a:r>
              <a:rPr lang="en-US" dirty="0"/>
              <a:t>is breaking up a matrix into its basic components, much like factoring numbers (e.g. 10 can be factored to 2 x 5). </a:t>
            </a:r>
          </a:p>
          <a:p>
            <a:r>
              <a:rPr lang="en-US" dirty="0"/>
              <a:t>Matrix decomposition is helpful for tasks like finding inverse matrices, calculating determinants, as well as linear regression.</a:t>
            </a:r>
          </a:p>
          <a:p>
            <a:r>
              <a:rPr lang="en-US" dirty="0"/>
              <a:t>There are many ways to decompose a matrix, but the most common method is </a:t>
            </a:r>
            <a:r>
              <a:rPr lang="en-US" b="1" dirty="0" err="1">
                <a:solidFill>
                  <a:srgbClr val="FF0000"/>
                </a:solidFill>
              </a:rPr>
              <a:t>eigendecomposition</a:t>
            </a:r>
            <a:r>
              <a:rPr lang="en-US" dirty="0"/>
              <a:t>, which is often used for machine learning and Principal Component Analysis (PCA). </a:t>
            </a:r>
          </a:p>
          <a:p>
            <a:r>
              <a:rPr lang="en-US" dirty="0"/>
              <a:t>At this level, just know </a:t>
            </a:r>
            <a:r>
              <a:rPr lang="en-US" dirty="0" err="1"/>
              <a:t>eigendecomposition</a:t>
            </a:r>
            <a:r>
              <a:rPr lang="en-US" dirty="0"/>
              <a:t> is helpful for breaking up a matrix into components that are easier to work with in different machine learning tasks.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/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53333" b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/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  <m:r>
                                  <a:rPr lang="en-US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6.464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/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CF525-07E7-403A-8ECD-7F5620283EF0}"/>
              </a:ext>
            </a:extLst>
          </p:cNvPr>
          <p:cNvCxnSpPr/>
          <p:nvPr/>
        </p:nvCxnSpPr>
        <p:spPr>
          <a:xfrm flipH="1">
            <a:off x="8493487" y="2970266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88B24B-A570-4A85-A44B-134AC1030BD9}"/>
              </a:ext>
            </a:extLst>
          </p:cNvPr>
          <p:cNvCxnSpPr>
            <a:cxnSpLocks/>
          </p:cNvCxnSpPr>
          <p:nvPr/>
        </p:nvCxnSpPr>
        <p:spPr>
          <a:xfrm>
            <a:off x="10009305" y="2970266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/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/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61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55E6-2F3C-4843-A139-E774F9B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If we have a square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, it has the following eigenvalue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the parent matrix, it has eigenvector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and eigenvalue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(lambda). </a:t>
                </a:r>
              </a:p>
              <a:p>
                <a:r>
                  <a:rPr lang="en-US" sz="1600" dirty="0"/>
                  <a:t>There is one eigenvector and eigenvalue for each dimension of the parent matrix, and not all matrices can be decomposed into an eigenvector and eigenvalue.</a:t>
                </a:r>
              </a:p>
              <a:p>
                <a:r>
                  <a:rPr lang="en-US" sz="1600" dirty="0"/>
                  <a:t>Sometimes complex (imaginary) numbers will result!</a:t>
                </a:r>
              </a:p>
              <a:p>
                <a:r>
                  <a:rPr lang="en-US" sz="1600" b="1" dirty="0"/>
                  <a:t>To the right is how we calculate eigenvectors and eigenvalues in NumPy for a given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  <a:blipFill>
                <a:blip r:embed="rId2"/>
                <a:stretch>
                  <a:fillRect l="-553" r="-829" b="-26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84E21B59-37B4-49CB-A4F0-72302B89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26" y="1435608"/>
            <a:ext cx="292847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2EACA-B449-4818-92E3-DF773261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81" y="4727388"/>
            <a:ext cx="2770229" cy="15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4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F85-27C2-4D61-B02F-E52FCF2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So how do we rebuild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from the eigenvectors and eigenvalues?</a:t>
                </a:r>
              </a:p>
              <a:p>
                <a:r>
                  <a:rPr lang="en-US" dirty="0"/>
                  <a:t>Recall this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make a few tweaks to the formula to reconstruct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eigenvectors,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is the eigenvalues in diagonal form,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matrix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/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533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/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6.464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/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3E751-405A-4F43-BBCC-02B67D375401}"/>
              </a:ext>
            </a:extLst>
          </p:cNvPr>
          <p:cNvCxnSpPr/>
          <p:nvPr/>
        </p:nvCxnSpPr>
        <p:spPr>
          <a:xfrm flipH="1">
            <a:off x="8704265" y="2711813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C014A-773E-4A44-B0FF-506B1150E3A8}"/>
              </a:ext>
            </a:extLst>
          </p:cNvPr>
          <p:cNvCxnSpPr>
            <a:cxnSpLocks/>
          </p:cNvCxnSpPr>
          <p:nvPr/>
        </p:nvCxnSpPr>
        <p:spPr>
          <a:xfrm>
            <a:off x="10220083" y="2711813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/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/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/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6.464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3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683A-78A3-4503-ADDE-2AAFD76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from Eigenvectors/Eigenvalues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6.464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4245FB1F-63DA-4699-8B70-D2C5A8EB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918" y="1344630"/>
            <a:ext cx="300616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REBUILD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MATRIX"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= inv(Q)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Q.dot(L).dot(R)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Rebuilding a matrix from the eigenvectors and eigenvalues requires a few transformational steps as shown to the right. </a:t>
                </a:r>
              </a:p>
              <a:p>
                <a:r>
                  <a:rPr lang="en-US" dirty="0"/>
                  <a:t>You can dot product all the components to rebuild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again.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  <a:blipFill>
                <a:blip r:embed="rId3"/>
                <a:stretch>
                  <a:fillRect l="-1210" r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89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823092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1AC-D505-4960-AC75-74EE001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889-B409-4A64-B217-28C1F10239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32551" cy="3977640"/>
          </a:xfrm>
        </p:spPr>
        <p:txBody>
          <a:bodyPr/>
          <a:lstStyle/>
          <a:p>
            <a:r>
              <a:rPr lang="en-US" b="1" dirty="0"/>
              <a:t>3Blue1Brown – Linear Algebra</a:t>
            </a:r>
          </a:p>
          <a:p>
            <a:r>
              <a:rPr lang="en-US" dirty="0">
                <a:hlinkClick r:id="rId2"/>
              </a:rPr>
              <a:t>https://www.youtube.com/watch?v=fNk_zzaMoSs&amp;list=PLZHQObOWTQDPD3MizzM2xVFitgF8hE_ab</a:t>
            </a:r>
            <a:endParaRPr lang="en-US" dirty="0"/>
          </a:p>
          <a:p>
            <a:r>
              <a:rPr lang="en-US" b="1" dirty="0"/>
              <a:t>Python for Data Analysis (O’Reilly)</a:t>
            </a:r>
          </a:p>
          <a:p>
            <a:r>
              <a:rPr lang="en-US" dirty="0">
                <a:hlinkClick r:id="rId3"/>
              </a:rPr>
              <a:t>https://learning.oreilly.com/library/view/python-for-data/9781491957653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/>
                  <a:t> ?</a:t>
                </a:r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693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7053</Words>
  <Application>Microsoft Office PowerPoint</Application>
  <PresentationFormat>Widescreen</PresentationFormat>
  <Paragraphs>732</Paragraphs>
  <Slides>88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Calibri</vt:lpstr>
      <vt:lpstr>Cambria Math</vt:lpstr>
      <vt:lpstr>Consolas</vt:lpstr>
      <vt:lpstr>JetBrains Mono</vt:lpstr>
      <vt:lpstr>Segoe UI</vt:lpstr>
      <vt:lpstr>Segoe UI Light</vt:lpstr>
      <vt:lpstr>Segoe UI Semibold</vt:lpstr>
      <vt:lpstr>Times New Roman</vt:lpstr>
      <vt:lpstr>WelcomeDoc</vt:lpstr>
      <vt:lpstr>Linear Algebra with Python</vt:lpstr>
      <vt:lpstr>Overview</vt:lpstr>
      <vt:lpstr>Agenda</vt:lpstr>
      <vt:lpstr>Why Learn Linear Algebra? </vt:lpstr>
      <vt:lpstr>I. Vectors, Combination, and Scaling</vt:lpstr>
      <vt:lpstr>What Are Vectors? </vt:lpstr>
      <vt:lpstr>Vectors as Numbers</vt:lpstr>
      <vt:lpstr>Some Vector Examples</vt:lpstr>
      <vt:lpstr>Quick Quiz</vt:lpstr>
      <vt:lpstr>Quick Quiz</vt:lpstr>
      <vt:lpstr>Quick Quiz</vt:lpstr>
      <vt:lpstr>Quick Quiz</vt:lpstr>
      <vt:lpstr>Quick Quiz</vt:lpstr>
      <vt:lpstr>3D Vectors and Beyond</vt:lpstr>
      <vt:lpstr>Declaring Vectors in Python</vt:lpstr>
      <vt:lpstr>Adding/Combining Vectors</vt:lpstr>
      <vt:lpstr>Adding/Combining Vectors</vt:lpstr>
      <vt:lpstr>Adding/Combining Vectors</vt:lpstr>
      <vt:lpstr>Adding/Combining Vectors</vt:lpstr>
      <vt:lpstr>Adding/Combining Vectors in Python</vt:lpstr>
      <vt:lpstr>Multiplying/Scaling Vectors</vt:lpstr>
      <vt:lpstr>Multiplying/Scaling Vectors</vt:lpstr>
      <vt:lpstr>Multiplying/Scaling Vectors in Python</vt:lpstr>
      <vt:lpstr>Scaling and Adding Vectors </vt:lpstr>
      <vt:lpstr>Span – Linearly Independent</vt:lpstr>
      <vt:lpstr>Span – Linearly Independent</vt:lpstr>
      <vt:lpstr>Span – Linearly Dependent </vt:lpstr>
      <vt:lpstr>Span – Linear Dependence in 3D or More </vt:lpstr>
      <vt:lpstr>Discovering Linear Transformations</vt:lpstr>
      <vt:lpstr>II. Transformations and Matrices</vt:lpstr>
      <vt:lpstr>i ̂ and j ̂ (i-hat and j-hat)</vt:lpstr>
      <vt:lpstr>i ̂ and j ̂ (i-hat and j-hat)</vt:lpstr>
      <vt:lpstr>i ̂ and j ̂ (i-hat and j-hat)</vt:lpstr>
      <vt:lpstr>Matrix Vector Multiplication</vt:lpstr>
      <vt:lpstr>Matrix Vector Multiplication</vt:lpstr>
      <vt:lpstr>Matrix Vector Multiplication in Python</vt:lpstr>
      <vt:lpstr>Transforming Vectors with i ̂ and j ̂</vt:lpstr>
      <vt:lpstr>Transforming Vectors with i ̂ and j ̂</vt:lpstr>
      <vt:lpstr>Sheers, Rotations, and Inversions</vt:lpstr>
      <vt:lpstr>Basis Vectors in 3D and More </vt:lpstr>
      <vt:lpstr>Quick Quiz #1 </vt:lpstr>
      <vt:lpstr>Quick Quiz #1  </vt:lpstr>
      <vt:lpstr>Quick Quiz #2  </vt:lpstr>
      <vt:lpstr>Quick Quiz #2  </vt:lpstr>
      <vt:lpstr>The Determinant </vt:lpstr>
      <vt:lpstr>The Determinant </vt:lpstr>
      <vt:lpstr>Determinant Behaviors</vt:lpstr>
      <vt:lpstr>Zero Determinants</vt:lpstr>
      <vt:lpstr>Determinants in 3D</vt:lpstr>
      <vt:lpstr>Quick Quiz #3 </vt:lpstr>
      <vt:lpstr>Quick Quiz #3 </vt:lpstr>
      <vt:lpstr>Matrix Multiplication</vt:lpstr>
      <vt:lpstr>Matrix Multiplication </vt:lpstr>
      <vt:lpstr>Quick Quiz #4</vt:lpstr>
      <vt:lpstr>Quick Quiz #4</vt:lpstr>
      <vt:lpstr>Quick Quiz #5</vt:lpstr>
      <vt:lpstr>Quick Quiz #5</vt:lpstr>
      <vt:lpstr>III. Dot Products</vt:lpstr>
      <vt:lpstr>What is the Dot Product? </vt:lpstr>
      <vt:lpstr>Discovering the Dot Product</vt:lpstr>
      <vt:lpstr>Discovering the Dot Product</vt:lpstr>
      <vt:lpstr>Discovering the Dot Product</vt:lpstr>
      <vt:lpstr>Discovering the Dot Product</vt:lpstr>
      <vt:lpstr>Discovering the Dot Product</vt:lpstr>
      <vt:lpstr>What About Matrix Dot Products?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IV. Systems of Linear Equations and Inverse Matrices </vt:lpstr>
      <vt:lpstr>Solving Systems of Equations </vt:lpstr>
      <vt:lpstr>Solving Systems of Equations. </vt:lpstr>
      <vt:lpstr>Inverse Matrixes </vt:lpstr>
      <vt:lpstr>Inverse Matrixes </vt:lpstr>
      <vt:lpstr>Solving Systems of Equations </vt:lpstr>
      <vt:lpstr>Solving Systems of Equations </vt:lpstr>
      <vt:lpstr>Quiz #6: Solve the System of Equations</vt:lpstr>
      <vt:lpstr>Quiz #6: Solve the System of Equations</vt:lpstr>
      <vt:lpstr>V. Eigenvectors and Eigenvalues </vt:lpstr>
      <vt:lpstr>Matrix Decomposition </vt:lpstr>
      <vt:lpstr>Eigendecomposition</vt:lpstr>
      <vt:lpstr>Eigendecomposition</vt:lpstr>
      <vt:lpstr>Rebuilding from Eigenvectors/Eigenvalues</vt:lpstr>
      <vt:lpstr>Appendix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2</cp:revision>
  <dcterms:created xsi:type="dcterms:W3CDTF">2019-03-03T21:22:54Z</dcterms:created>
  <dcterms:modified xsi:type="dcterms:W3CDTF">2021-01-04T15:03:54Z</dcterms:modified>
</cp:coreProperties>
</file>