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handoutMasterIdLst>
    <p:handoutMasterId r:id="rId76"/>
  </p:handoutMasterIdLst>
  <p:sldIdLst>
    <p:sldId id="256" r:id="rId2"/>
    <p:sldId id="322" r:id="rId3"/>
    <p:sldId id="497" r:id="rId4"/>
    <p:sldId id="500" r:id="rId5"/>
    <p:sldId id="501" r:id="rId6"/>
    <p:sldId id="502" r:id="rId7"/>
    <p:sldId id="503" r:id="rId8"/>
    <p:sldId id="504" r:id="rId9"/>
    <p:sldId id="505" r:id="rId10"/>
    <p:sldId id="315" r:id="rId11"/>
    <p:sldId id="303" r:id="rId12"/>
    <p:sldId id="506" r:id="rId13"/>
    <p:sldId id="626" r:id="rId14"/>
    <p:sldId id="627" r:id="rId15"/>
    <p:sldId id="831" r:id="rId16"/>
    <p:sldId id="629" r:id="rId17"/>
    <p:sldId id="508" r:id="rId18"/>
    <p:sldId id="507" r:id="rId19"/>
    <p:sldId id="628" r:id="rId20"/>
    <p:sldId id="611" r:id="rId21"/>
    <p:sldId id="612" r:id="rId22"/>
    <p:sldId id="631" r:id="rId23"/>
    <p:sldId id="514" r:id="rId24"/>
    <p:sldId id="515" r:id="rId25"/>
    <p:sldId id="638" r:id="rId26"/>
    <p:sldId id="788" r:id="rId27"/>
    <p:sldId id="621" r:id="rId28"/>
    <p:sldId id="785" r:id="rId29"/>
    <p:sldId id="644" r:id="rId30"/>
    <p:sldId id="786" r:id="rId31"/>
    <p:sldId id="721" r:id="rId32"/>
    <p:sldId id="787" r:id="rId33"/>
    <p:sldId id="724" r:id="rId34"/>
    <p:sldId id="613" r:id="rId35"/>
    <p:sldId id="614" r:id="rId36"/>
    <p:sldId id="789" r:id="rId37"/>
    <p:sldId id="790" r:id="rId38"/>
    <p:sldId id="791" r:id="rId39"/>
    <p:sldId id="792" r:id="rId40"/>
    <p:sldId id="795" r:id="rId41"/>
    <p:sldId id="794" r:id="rId42"/>
    <p:sldId id="793" r:id="rId43"/>
    <p:sldId id="827" r:id="rId44"/>
    <p:sldId id="813" r:id="rId45"/>
    <p:sldId id="796" r:id="rId46"/>
    <p:sldId id="798" r:id="rId47"/>
    <p:sldId id="826" r:id="rId48"/>
    <p:sldId id="797" r:id="rId49"/>
    <p:sldId id="842" r:id="rId50"/>
    <p:sldId id="844" r:id="rId51"/>
    <p:sldId id="828" r:id="rId52"/>
    <p:sldId id="625" r:id="rId53"/>
    <p:sldId id="747" r:id="rId54"/>
    <p:sldId id="748" r:id="rId55"/>
    <p:sldId id="749" r:id="rId56"/>
    <p:sldId id="829" r:id="rId57"/>
    <p:sldId id="832" r:id="rId58"/>
    <p:sldId id="834" r:id="rId59"/>
    <p:sldId id="835" r:id="rId60"/>
    <p:sldId id="836" r:id="rId61"/>
    <p:sldId id="833" r:id="rId62"/>
    <p:sldId id="837" r:id="rId63"/>
    <p:sldId id="838" r:id="rId64"/>
    <p:sldId id="830" r:id="rId65"/>
    <p:sldId id="448" r:id="rId66"/>
    <p:sldId id="411" r:id="rId67"/>
    <p:sldId id="447" r:id="rId68"/>
    <p:sldId id="446" r:id="rId69"/>
    <p:sldId id="444" r:id="rId70"/>
    <p:sldId id="412" r:id="rId71"/>
    <p:sldId id="839" r:id="rId72"/>
    <p:sldId id="841" r:id="rId73"/>
    <p:sldId id="84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user" initials="u" lastIdx="1" clrIdx="2">
    <p:extLst>
      <p:ext uri="{19B8F6BF-5375-455C-9EA6-DF929625EA0E}">
        <p15:presenceInfo xmlns:p15="http://schemas.microsoft.com/office/powerpoint/2012/main" userId="user" providerId="None"/>
      </p:ext>
    </p:extLst>
  </p:cmAuthor>
  <p:cmAuthor id="4" name="Thomas Nield" initials="TN" lastIdx="1" clrIdx="3">
    <p:extLst>
      <p:ext uri="{19B8F6BF-5375-455C-9EA6-DF929625EA0E}">
        <p15:presenceInfo xmlns:p15="http://schemas.microsoft.com/office/powerpoint/2012/main" userId="e7924354f0a44a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C00000"/>
    <a:srgbClr val="D24726"/>
    <a:srgbClr val="F2F2F2"/>
    <a:srgbClr val="404040"/>
    <a:srgbClr val="FF9B45"/>
    <a:srgbClr val="F8CFB6"/>
    <a:srgbClr val="F8CAB6"/>
    <a:srgbClr val="92392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B3E70-8EB9-47EA-87EA-EBCC0E7608CA}" v="38" dt="2021-01-09T22:37:14.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07" autoAdjust="0"/>
    <p:restoredTop sz="92112" autoAdjust="0"/>
  </p:normalViewPr>
  <p:slideViewPr>
    <p:cSldViewPr snapToGrid="0">
      <p:cViewPr varScale="1">
        <p:scale>
          <a:sx n="131" d="100"/>
          <a:sy n="131" d="100"/>
        </p:scale>
        <p:origin x="126" y="87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Nield" userId="e7924354f0a44a8c" providerId="LiveId" clId="{125B3E70-8EB9-47EA-87EA-EBCC0E7608CA}"/>
    <pc:docChg chg="undo custSel addSld delSld modSld">
      <pc:chgData name="Thomas Nield" userId="e7924354f0a44a8c" providerId="LiveId" clId="{125B3E70-8EB9-47EA-87EA-EBCC0E7608CA}" dt="2021-01-09T22:38:16.933" v="1602" actId="20577"/>
      <pc:docMkLst>
        <pc:docMk/>
      </pc:docMkLst>
      <pc:sldChg chg="modSp add mod">
        <pc:chgData name="Thomas Nield" userId="e7924354f0a44a8c" providerId="LiveId" clId="{125B3E70-8EB9-47EA-87EA-EBCC0E7608CA}" dt="2021-01-09T22:37:23.515" v="1473" actId="20577"/>
        <pc:sldMkLst>
          <pc:docMk/>
          <pc:sldMk cId="589349594" sldId="813"/>
        </pc:sldMkLst>
        <pc:spChg chg="mod">
          <ac:chgData name="Thomas Nield" userId="e7924354f0a44a8c" providerId="LiveId" clId="{125B3E70-8EB9-47EA-87EA-EBCC0E7608CA}" dt="2021-01-09T22:37:23.515" v="1473" actId="20577"/>
          <ac:spMkLst>
            <pc:docMk/>
            <pc:sldMk cId="589349594" sldId="813"/>
            <ac:spMk id="2" creationId="{E32B39BD-88BC-4CE6-8344-091FD06987D6}"/>
          </ac:spMkLst>
        </pc:spChg>
      </pc:sldChg>
      <pc:sldChg chg="addSp delSp modSp new mod">
        <pc:chgData name="Thomas Nield" userId="e7924354f0a44a8c" providerId="LiveId" clId="{125B3E70-8EB9-47EA-87EA-EBCC0E7608CA}" dt="2021-01-09T22:34:00.411" v="947" actId="20577"/>
        <pc:sldMkLst>
          <pc:docMk/>
          <pc:sldMk cId="2174014230" sldId="842"/>
        </pc:sldMkLst>
        <pc:spChg chg="mod">
          <ac:chgData name="Thomas Nield" userId="e7924354f0a44a8c" providerId="LiveId" clId="{125B3E70-8EB9-47EA-87EA-EBCC0E7608CA}" dt="2021-01-09T22:18:53.239" v="44" actId="20577"/>
          <ac:spMkLst>
            <pc:docMk/>
            <pc:sldMk cId="2174014230" sldId="842"/>
            <ac:spMk id="2" creationId="{37E515A7-C028-47BB-81B4-4244BEA9C10A}"/>
          </ac:spMkLst>
        </pc:spChg>
        <pc:spChg chg="mod">
          <ac:chgData name="Thomas Nield" userId="e7924354f0a44a8c" providerId="LiveId" clId="{125B3E70-8EB9-47EA-87EA-EBCC0E7608CA}" dt="2021-01-09T22:34:00.411" v="947" actId="20577"/>
          <ac:spMkLst>
            <pc:docMk/>
            <pc:sldMk cId="2174014230" sldId="842"/>
            <ac:spMk id="3" creationId="{9277BD2D-9821-4FC7-A13A-84240DDA6F16}"/>
          </ac:spMkLst>
        </pc:spChg>
        <pc:spChg chg="add del">
          <ac:chgData name="Thomas Nield" userId="e7924354f0a44a8c" providerId="LiveId" clId="{125B3E70-8EB9-47EA-87EA-EBCC0E7608CA}" dt="2021-01-09T22:29:27.616" v="515"/>
          <ac:spMkLst>
            <pc:docMk/>
            <pc:sldMk cId="2174014230" sldId="842"/>
            <ac:spMk id="4" creationId="{4CBC74A2-74B2-4916-A2F3-CAFF7993B4F0}"/>
          </ac:spMkLst>
        </pc:spChg>
        <pc:spChg chg="add del">
          <ac:chgData name="Thomas Nield" userId="e7924354f0a44a8c" providerId="LiveId" clId="{125B3E70-8EB9-47EA-87EA-EBCC0E7608CA}" dt="2021-01-09T22:31:03.347" v="549"/>
          <ac:spMkLst>
            <pc:docMk/>
            <pc:sldMk cId="2174014230" sldId="842"/>
            <ac:spMk id="5" creationId="{8305748F-DEFD-43D2-92EC-502DEF2FE629}"/>
          </ac:spMkLst>
        </pc:spChg>
        <pc:picChg chg="add del mod">
          <ac:chgData name="Thomas Nield" userId="e7924354f0a44a8c" providerId="LiveId" clId="{125B3E70-8EB9-47EA-87EA-EBCC0E7608CA}" dt="2021-01-09T22:29:23.934" v="513" actId="478"/>
          <ac:picMkLst>
            <pc:docMk/>
            <pc:sldMk cId="2174014230" sldId="842"/>
            <ac:picMk id="2050" creationId="{4E24F73C-2AE6-4FF5-BC90-E7046071125F}"/>
          </ac:picMkLst>
        </pc:picChg>
        <pc:picChg chg="add mod">
          <ac:chgData name="Thomas Nield" userId="e7924354f0a44a8c" providerId="LiveId" clId="{125B3E70-8EB9-47EA-87EA-EBCC0E7608CA}" dt="2021-01-09T22:32:23.012" v="736" actId="14100"/>
          <ac:picMkLst>
            <pc:docMk/>
            <pc:sldMk cId="2174014230" sldId="842"/>
            <ac:picMk id="2054" creationId="{BE863B86-B751-4D66-932F-077CF3AB8052}"/>
          </ac:picMkLst>
        </pc:picChg>
      </pc:sldChg>
      <pc:sldChg chg="modSp add del mod">
        <pc:chgData name="Thomas Nield" userId="e7924354f0a44a8c" providerId="LiveId" clId="{125B3E70-8EB9-47EA-87EA-EBCC0E7608CA}" dt="2021-01-09T22:23:48.713" v="456" actId="2696"/>
        <pc:sldMkLst>
          <pc:docMk/>
          <pc:sldMk cId="2749867561" sldId="843"/>
        </pc:sldMkLst>
        <pc:spChg chg="mod">
          <ac:chgData name="Thomas Nield" userId="e7924354f0a44a8c" providerId="LiveId" clId="{125B3E70-8EB9-47EA-87EA-EBCC0E7608CA}" dt="2021-01-09T22:23:46.642" v="455" actId="21"/>
          <ac:spMkLst>
            <pc:docMk/>
            <pc:sldMk cId="2749867561" sldId="843"/>
            <ac:spMk id="3" creationId="{9277BD2D-9821-4FC7-A13A-84240DDA6F16}"/>
          </ac:spMkLst>
        </pc:spChg>
      </pc:sldChg>
      <pc:sldChg chg="addSp delSp modSp add mod">
        <pc:chgData name="Thomas Nield" userId="e7924354f0a44a8c" providerId="LiveId" clId="{125B3E70-8EB9-47EA-87EA-EBCC0E7608CA}" dt="2021-01-09T22:38:16.933" v="1602" actId="20577"/>
        <pc:sldMkLst>
          <pc:docMk/>
          <pc:sldMk cId="2808814707" sldId="844"/>
        </pc:sldMkLst>
        <pc:spChg chg="mod">
          <ac:chgData name="Thomas Nield" userId="e7924354f0a44a8c" providerId="LiveId" clId="{125B3E70-8EB9-47EA-87EA-EBCC0E7608CA}" dt="2021-01-09T22:23:59.377" v="474" actId="20577"/>
          <ac:spMkLst>
            <pc:docMk/>
            <pc:sldMk cId="2808814707" sldId="844"/>
            <ac:spMk id="2" creationId="{37E515A7-C028-47BB-81B4-4244BEA9C10A}"/>
          </ac:spMkLst>
        </pc:spChg>
        <pc:spChg chg="del mod">
          <ac:chgData name="Thomas Nield" userId="e7924354f0a44a8c" providerId="LiveId" clId="{125B3E70-8EB9-47EA-87EA-EBCC0E7608CA}" dt="2021-01-09T22:29:32.266" v="517" actId="478"/>
          <ac:spMkLst>
            <pc:docMk/>
            <pc:sldMk cId="2808814707" sldId="844"/>
            <ac:spMk id="3" creationId="{9277BD2D-9821-4FC7-A13A-84240DDA6F16}"/>
          </ac:spMkLst>
        </pc:spChg>
        <pc:spChg chg="add mod">
          <ac:chgData name="Thomas Nield" userId="e7924354f0a44a8c" providerId="LiveId" clId="{125B3E70-8EB9-47EA-87EA-EBCC0E7608CA}" dt="2021-01-09T22:38:16.933" v="1602" actId="20577"/>
          <ac:spMkLst>
            <pc:docMk/>
            <pc:sldMk cId="2808814707" sldId="844"/>
            <ac:spMk id="5" creationId="{B99E7D2C-6657-4C2E-BA63-7E5B3DE94CA6}"/>
          </ac:spMkLst>
        </pc:spChg>
        <pc:spChg chg="add del mod">
          <ac:chgData name="Thomas Nield" userId="e7924354f0a44a8c" providerId="LiveId" clId="{125B3E70-8EB9-47EA-87EA-EBCC0E7608CA}" dt="2021-01-09T22:32:56.664" v="811" actId="478"/>
          <ac:spMkLst>
            <pc:docMk/>
            <pc:sldMk cId="2808814707" sldId="844"/>
            <ac:spMk id="6" creationId="{5219DDAB-ACD2-4E37-A587-976EB2891B0B}"/>
          </ac:spMkLst>
        </pc:spChg>
        <pc:spChg chg="add mod">
          <ac:chgData name="Thomas Nield" userId="e7924354f0a44a8c" providerId="LiveId" clId="{125B3E70-8EB9-47EA-87EA-EBCC0E7608CA}" dt="2021-01-09T22:33:34.830" v="855" actId="20577"/>
          <ac:spMkLst>
            <pc:docMk/>
            <pc:sldMk cId="2808814707" sldId="844"/>
            <ac:spMk id="7" creationId="{5C552A09-2584-450E-8607-A35D6FB98428}"/>
          </ac:spMkLst>
        </pc:spChg>
        <pc:picChg chg="del mod">
          <ac:chgData name="Thomas Nield" userId="e7924354f0a44a8c" providerId="LiveId" clId="{125B3E70-8EB9-47EA-87EA-EBCC0E7608CA}" dt="2021-01-09T22:29:30.228" v="516" actId="478"/>
          <ac:picMkLst>
            <pc:docMk/>
            <pc:sldMk cId="2808814707" sldId="844"/>
            <ac:picMk id="2050" creationId="{4E24F73C-2AE6-4FF5-BC90-E7046071125F}"/>
          </ac:picMkLst>
        </pc:picChg>
      </pc:sldChg>
    </pc:docChg>
  </pc:docChgLst>
  <pc:docChgLst>
    <pc:chgData name="Thomas Nield" userId="e7924354f0a44a8c" providerId="LiveId" clId="{6D4BC7FC-0D5F-441D-9969-DFCC5ADF9722}"/>
    <pc:docChg chg="undo custSel addSld delSld modSld sldOrd">
      <pc:chgData name="Thomas Nield" userId="e7924354f0a44a8c" providerId="LiveId" clId="{6D4BC7FC-0D5F-441D-9969-DFCC5ADF9722}" dt="2020-12-08T23:10:21.126" v="15386" actId="27636"/>
      <pc:docMkLst>
        <pc:docMk/>
      </pc:docMkLst>
      <pc:sldChg chg="modSp mod">
        <pc:chgData name="Thomas Nield" userId="e7924354f0a44a8c" providerId="LiveId" clId="{6D4BC7FC-0D5F-441D-9969-DFCC5ADF9722}" dt="2020-12-08T23:09:44.215" v="15384" actId="20577"/>
        <pc:sldMkLst>
          <pc:docMk/>
          <pc:sldMk cId="2471807738" sldId="256"/>
        </pc:sldMkLst>
        <pc:spChg chg="mod">
          <ac:chgData name="Thomas Nield" userId="e7924354f0a44a8c" providerId="LiveId" clId="{6D4BC7FC-0D5F-441D-9969-DFCC5ADF9722}" dt="2020-11-19T19:03:02.527" v="57" actId="20577"/>
          <ac:spMkLst>
            <pc:docMk/>
            <pc:sldMk cId="2471807738" sldId="256"/>
            <ac:spMk id="2" creationId="{00000000-0000-0000-0000-000000000000}"/>
          </ac:spMkLst>
        </pc:spChg>
        <pc:spChg chg="mod">
          <ac:chgData name="Thomas Nield" userId="e7924354f0a44a8c" providerId="LiveId" clId="{6D4BC7FC-0D5F-441D-9969-DFCC5ADF9722}" dt="2020-12-08T23:09:44.215" v="15384" actId="20577"/>
          <ac:spMkLst>
            <pc:docMk/>
            <pc:sldMk cId="2471807738" sldId="256"/>
            <ac:spMk id="3" creationId="{00000000-0000-0000-0000-000000000000}"/>
          </ac:spMkLst>
        </pc:spChg>
      </pc:sldChg>
      <pc:sldChg chg="del">
        <pc:chgData name="Thomas Nield" userId="e7924354f0a44a8c" providerId="LiveId" clId="{6D4BC7FC-0D5F-441D-9969-DFCC5ADF9722}" dt="2020-11-18T17:19:18.341" v="6" actId="47"/>
        <pc:sldMkLst>
          <pc:docMk/>
          <pc:sldMk cId="0" sldId="265"/>
        </pc:sldMkLst>
      </pc:sldChg>
      <pc:sldChg chg="del">
        <pc:chgData name="Thomas Nield" userId="e7924354f0a44a8c" providerId="LiveId" clId="{6D4BC7FC-0D5F-441D-9969-DFCC5ADF9722}" dt="2020-11-18T17:19:18.341" v="6" actId="47"/>
        <pc:sldMkLst>
          <pc:docMk/>
          <pc:sldMk cId="0" sldId="266"/>
        </pc:sldMkLst>
      </pc:sldChg>
      <pc:sldChg chg="del">
        <pc:chgData name="Thomas Nield" userId="e7924354f0a44a8c" providerId="LiveId" clId="{6D4BC7FC-0D5F-441D-9969-DFCC5ADF9722}" dt="2020-11-18T17:19:18.341" v="6" actId="47"/>
        <pc:sldMkLst>
          <pc:docMk/>
          <pc:sldMk cId="0" sldId="267"/>
        </pc:sldMkLst>
      </pc:sldChg>
      <pc:sldChg chg="del">
        <pc:chgData name="Thomas Nield" userId="e7924354f0a44a8c" providerId="LiveId" clId="{6D4BC7FC-0D5F-441D-9969-DFCC5ADF9722}" dt="2020-11-18T17:19:18.341" v="6" actId="47"/>
        <pc:sldMkLst>
          <pc:docMk/>
          <pc:sldMk cId="0" sldId="268"/>
        </pc:sldMkLst>
      </pc:sldChg>
      <pc:sldChg chg="del">
        <pc:chgData name="Thomas Nield" userId="e7924354f0a44a8c" providerId="LiveId" clId="{6D4BC7FC-0D5F-441D-9969-DFCC5ADF9722}" dt="2020-11-18T17:19:18.341" v="6" actId="47"/>
        <pc:sldMkLst>
          <pc:docMk/>
          <pc:sldMk cId="0" sldId="269"/>
        </pc:sldMkLst>
      </pc:sldChg>
      <pc:sldChg chg="del">
        <pc:chgData name="Thomas Nield" userId="e7924354f0a44a8c" providerId="LiveId" clId="{6D4BC7FC-0D5F-441D-9969-DFCC5ADF9722}" dt="2020-11-18T17:19:18.341" v="6" actId="47"/>
        <pc:sldMkLst>
          <pc:docMk/>
          <pc:sldMk cId="0" sldId="270"/>
        </pc:sldMkLst>
      </pc:sldChg>
      <pc:sldChg chg="del">
        <pc:chgData name="Thomas Nield" userId="e7924354f0a44a8c" providerId="LiveId" clId="{6D4BC7FC-0D5F-441D-9969-DFCC5ADF9722}" dt="2020-11-18T17:19:18.341" v="6" actId="47"/>
        <pc:sldMkLst>
          <pc:docMk/>
          <pc:sldMk cId="0" sldId="271"/>
        </pc:sldMkLst>
      </pc:sldChg>
      <pc:sldChg chg="del">
        <pc:chgData name="Thomas Nield" userId="e7924354f0a44a8c" providerId="LiveId" clId="{6D4BC7FC-0D5F-441D-9969-DFCC5ADF9722}" dt="2020-11-18T17:19:18.341" v="6" actId="47"/>
        <pc:sldMkLst>
          <pc:docMk/>
          <pc:sldMk cId="0" sldId="272"/>
        </pc:sldMkLst>
      </pc:sldChg>
      <pc:sldChg chg="del">
        <pc:chgData name="Thomas Nield" userId="e7924354f0a44a8c" providerId="LiveId" clId="{6D4BC7FC-0D5F-441D-9969-DFCC5ADF9722}" dt="2020-11-18T17:19:18.341" v="6" actId="47"/>
        <pc:sldMkLst>
          <pc:docMk/>
          <pc:sldMk cId="0" sldId="273"/>
        </pc:sldMkLst>
      </pc:sldChg>
      <pc:sldChg chg="del">
        <pc:chgData name="Thomas Nield" userId="e7924354f0a44a8c" providerId="LiveId" clId="{6D4BC7FC-0D5F-441D-9969-DFCC5ADF9722}" dt="2020-11-18T17:19:18.341" v="6" actId="47"/>
        <pc:sldMkLst>
          <pc:docMk/>
          <pc:sldMk cId="0" sldId="274"/>
        </pc:sldMkLst>
      </pc:sldChg>
      <pc:sldChg chg="del">
        <pc:chgData name="Thomas Nield" userId="e7924354f0a44a8c" providerId="LiveId" clId="{6D4BC7FC-0D5F-441D-9969-DFCC5ADF9722}" dt="2020-11-18T17:19:18.341" v="6" actId="47"/>
        <pc:sldMkLst>
          <pc:docMk/>
          <pc:sldMk cId="0" sldId="275"/>
        </pc:sldMkLst>
      </pc:sldChg>
      <pc:sldChg chg="del">
        <pc:chgData name="Thomas Nield" userId="e7924354f0a44a8c" providerId="LiveId" clId="{6D4BC7FC-0D5F-441D-9969-DFCC5ADF9722}" dt="2020-11-18T17:19:18.341" v="6" actId="47"/>
        <pc:sldMkLst>
          <pc:docMk/>
          <pc:sldMk cId="0" sldId="276"/>
        </pc:sldMkLst>
      </pc:sldChg>
      <pc:sldChg chg="del">
        <pc:chgData name="Thomas Nield" userId="e7924354f0a44a8c" providerId="LiveId" clId="{6D4BC7FC-0D5F-441D-9969-DFCC5ADF9722}" dt="2020-11-18T17:18:29.275" v="0" actId="2696"/>
        <pc:sldMkLst>
          <pc:docMk/>
          <pc:sldMk cId="231162712" sldId="284"/>
        </pc:sldMkLst>
      </pc:sldChg>
      <pc:sldChg chg="del">
        <pc:chgData name="Thomas Nield" userId="e7924354f0a44a8c" providerId="LiveId" clId="{6D4BC7FC-0D5F-441D-9969-DFCC5ADF9722}" dt="2020-11-18T17:19:18.341" v="6" actId="47"/>
        <pc:sldMkLst>
          <pc:docMk/>
          <pc:sldMk cId="2621229759" sldId="307"/>
        </pc:sldMkLst>
      </pc:sldChg>
      <pc:sldChg chg="del">
        <pc:chgData name="Thomas Nield" userId="e7924354f0a44a8c" providerId="LiveId" clId="{6D4BC7FC-0D5F-441D-9969-DFCC5ADF9722}" dt="2020-11-18T17:19:18.341" v="6" actId="47"/>
        <pc:sldMkLst>
          <pc:docMk/>
          <pc:sldMk cId="764784757" sldId="308"/>
        </pc:sldMkLst>
      </pc:sldChg>
      <pc:sldChg chg="del">
        <pc:chgData name="Thomas Nield" userId="e7924354f0a44a8c" providerId="LiveId" clId="{6D4BC7FC-0D5F-441D-9969-DFCC5ADF9722}" dt="2020-11-18T17:19:18.341" v="6" actId="47"/>
        <pc:sldMkLst>
          <pc:docMk/>
          <pc:sldMk cId="1189732460" sldId="311"/>
        </pc:sldMkLst>
      </pc:sldChg>
      <pc:sldChg chg="modSp mod">
        <pc:chgData name="Thomas Nield" userId="e7924354f0a44a8c" providerId="LiveId" clId="{6D4BC7FC-0D5F-441D-9969-DFCC5ADF9722}" dt="2020-11-19T19:38:07.474" v="1284" actId="20577"/>
        <pc:sldMkLst>
          <pc:docMk/>
          <pc:sldMk cId="1176550322" sldId="322"/>
        </pc:sldMkLst>
        <pc:spChg chg="mod">
          <ac:chgData name="Thomas Nield" userId="e7924354f0a44a8c" providerId="LiveId" clId="{6D4BC7FC-0D5F-441D-9969-DFCC5ADF9722}" dt="2020-11-19T19:38:07.474" v="1284" actId="20577"/>
          <ac:spMkLst>
            <pc:docMk/>
            <pc:sldMk cId="1176550322" sldId="322"/>
            <ac:spMk id="2" creationId="{00000000-0000-0000-0000-000000000000}"/>
          </ac:spMkLst>
        </pc:spChg>
      </pc:sldChg>
      <pc:sldChg chg="del">
        <pc:chgData name="Thomas Nield" userId="e7924354f0a44a8c" providerId="LiveId" clId="{6D4BC7FC-0D5F-441D-9969-DFCC5ADF9722}" dt="2020-11-18T17:19:18.341" v="6" actId="47"/>
        <pc:sldMkLst>
          <pc:docMk/>
          <pc:sldMk cId="0" sldId="349"/>
        </pc:sldMkLst>
      </pc:sldChg>
      <pc:sldChg chg="del">
        <pc:chgData name="Thomas Nield" userId="e7924354f0a44a8c" providerId="LiveId" clId="{6D4BC7FC-0D5F-441D-9969-DFCC5ADF9722}" dt="2020-11-18T17:19:18.341" v="6" actId="47"/>
        <pc:sldMkLst>
          <pc:docMk/>
          <pc:sldMk cId="0" sldId="350"/>
        </pc:sldMkLst>
      </pc:sldChg>
      <pc:sldChg chg="del">
        <pc:chgData name="Thomas Nield" userId="e7924354f0a44a8c" providerId="LiveId" clId="{6D4BC7FC-0D5F-441D-9969-DFCC5ADF9722}" dt="2020-11-18T17:19:18.341" v="6" actId="47"/>
        <pc:sldMkLst>
          <pc:docMk/>
          <pc:sldMk cId="0" sldId="351"/>
        </pc:sldMkLst>
      </pc:sldChg>
      <pc:sldChg chg="del">
        <pc:chgData name="Thomas Nield" userId="e7924354f0a44a8c" providerId="LiveId" clId="{6D4BC7FC-0D5F-441D-9969-DFCC5ADF9722}" dt="2020-11-18T17:19:18.341" v="6" actId="47"/>
        <pc:sldMkLst>
          <pc:docMk/>
          <pc:sldMk cId="0" sldId="352"/>
        </pc:sldMkLst>
      </pc:sldChg>
      <pc:sldChg chg="del">
        <pc:chgData name="Thomas Nield" userId="e7924354f0a44a8c" providerId="LiveId" clId="{6D4BC7FC-0D5F-441D-9969-DFCC5ADF9722}" dt="2020-11-18T17:19:18.341" v="6" actId="47"/>
        <pc:sldMkLst>
          <pc:docMk/>
          <pc:sldMk cId="0" sldId="353"/>
        </pc:sldMkLst>
      </pc:sldChg>
      <pc:sldChg chg="del">
        <pc:chgData name="Thomas Nield" userId="e7924354f0a44a8c" providerId="LiveId" clId="{6D4BC7FC-0D5F-441D-9969-DFCC5ADF9722}" dt="2020-11-18T17:19:18.341" v="6" actId="47"/>
        <pc:sldMkLst>
          <pc:docMk/>
          <pc:sldMk cId="0" sldId="354"/>
        </pc:sldMkLst>
      </pc:sldChg>
      <pc:sldChg chg="del">
        <pc:chgData name="Thomas Nield" userId="e7924354f0a44a8c" providerId="LiveId" clId="{6D4BC7FC-0D5F-441D-9969-DFCC5ADF9722}" dt="2020-11-18T17:19:18.341" v="6" actId="47"/>
        <pc:sldMkLst>
          <pc:docMk/>
          <pc:sldMk cId="0" sldId="356"/>
        </pc:sldMkLst>
      </pc:sldChg>
      <pc:sldChg chg="del">
        <pc:chgData name="Thomas Nield" userId="e7924354f0a44a8c" providerId="LiveId" clId="{6D4BC7FC-0D5F-441D-9969-DFCC5ADF9722}" dt="2020-11-18T17:19:18.341" v="6" actId="47"/>
        <pc:sldMkLst>
          <pc:docMk/>
          <pc:sldMk cId="0" sldId="357"/>
        </pc:sldMkLst>
      </pc:sldChg>
      <pc:sldChg chg="del">
        <pc:chgData name="Thomas Nield" userId="e7924354f0a44a8c" providerId="LiveId" clId="{6D4BC7FC-0D5F-441D-9969-DFCC5ADF9722}" dt="2020-11-18T17:19:18.341" v="6" actId="47"/>
        <pc:sldMkLst>
          <pc:docMk/>
          <pc:sldMk cId="0" sldId="360"/>
        </pc:sldMkLst>
      </pc:sldChg>
      <pc:sldChg chg="del">
        <pc:chgData name="Thomas Nield" userId="e7924354f0a44a8c" providerId="LiveId" clId="{6D4BC7FC-0D5F-441D-9969-DFCC5ADF9722}" dt="2020-11-18T17:19:18.341" v="6" actId="47"/>
        <pc:sldMkLst>
          <pc:docMk/>
          <pc:sldMk cId="0" sldId="361"/>
        </pc:sldMkLst>
      </pc:sldChg>
      <pc:sldChg chg="del">
        <pc:chgData name="Thomas Nield" userId="e7924354f0a44a8c" providerId="LiveId" clId="{6D4BC7FC-0D5F-441D-9969-DFCC5ADF9722}" dt="2020-11-18T17:19:18.341" v="6" actId="47"/>
        <pc:sldMkLst>
          <pc:docMk/>
          <pc:sldMk cId="0" sldId="362"/>
        </pc:sldMkLst>
      </pc:sldChg>
      <pc:sldChg chg="del">
        <pc:chgData name="Thomas Nield" userId="e7924354f0a44a8c" providerId="LiveId" clId="{6D4BC7FC-0D5F-441D-9969-DFCC5ADF9722}" dt="2020-11-18T17:19:18.341" v="6" actId="47"/>
        <pc:sldMkLst>
          <pc:docMk/>
          <pc:sldMk cId="0" sldId="363"/>
        </pc:sldMkLst>
      </pc:sldChg>
      <pc:sldChg chg="del">
        <pc:chgData name="Thomas Nield" userId="e7924354f0a44a8c" providerId="LiveId" clId="{6D4BC7FC-0D5F-441D-9969-DFCC5ADF9722}" dt="2020-11-18T17:19:18.341" v="6" actId="47"/>
        <pc:sldMkLst>
          <pc:docMk/>
          <pc:sldMk cId="0" sldId="364"/>
        </pc:sldMkLst>
      </pc:sldChg>
      <pc:sldChg chg="add">
        <pc:chgData name="Thomas Nield" userId="e7924354f0a44a8c" providerId="LiveId" clId="{6D4BC7FC-0D5F-441D-9969-DFCC5ADF9722}" dt="2020-12-08T18:41:21.001" v="14586"/>
        <pc:sldMkLst>
          <pc:docMk/>
          <pc:sldMk cId="244360779" sldId="411"/>
        </pc:sldMkLst>
      </pc:sldChg>
      <pc:sldChg chg="modSp add del mod">
        <pc:chgData name="Thomas Nield" userId="e7924354f0a44a8c" providerId="LiveId" clId="{6D4BC7FC-0D5F-441D-9969-DFCC5ADF9722}" dt="2020-12-08T18:41:43.854" v="14590" actId="27636"/>
        <pc:sldMkLst>
          <pc:docMk/>
          <pc:sldMk cId="1307263304" sldId="412"/>
        </pc:sldMkLst>
        <pc:spChg chg="mod">
          <ac:chgData name="Thomas Nield" userId="e7924354f0a44a8c" providerId="LiveId" clId="{6D4BC7FC-0D5F-441D-9969-DFCC5ADF9722}" dt="2020-12-08T18:41:43.854" v="14590" actId="27636"/>
          <ac:spMkLst>
            <pc:docMk/>
            <pc:sldMk cId="1307263304" sldId="412"/>
            <ac:spMk id="3" creationId="{26F68367-AFBE-4B1B-83BC-358A4B760894}"/>
          </ac:spMkLst>
        </pc:spChg>
      </pc:sldChg>
      <pc:sldChg chg="addSp delSp modSp add del mod modAnim">
        <pc:chgData name="Thomas Nield" userId="e7924354f0a44a8c" providerId="LiveId" clId="{6D4BC7FC-0D5F-441D-9969-DFCC5ADF9722}" dt="2020-12-08T20:13:15.709" v="15356" actId="2696"/>
        <pc:sldMkLst>
          <pc:docMk/>
          <pc:sldMk cId="3528965783" sldId="414"/>
        </pc:sldMkLst>
        <pc:spChg chg="add del">
          <ac:chgData name="Thomas Nield" userId="e7924354f0a44a8c" providerId="LiveId" clId="{6D4BC7FC-0D5F-441D-9969-DFCC5ADF9722}" dt="2020-12-08T18:42:53.026" v="14598" actId="478"/>
          <ac:spMkLst>
            <pc:docMk/>
            <pc:sldMk cId="3528965783" sldId="414"/>
            <ac:spMk id="2" creationId="{00000000-0000-0000-0000-000000000000}"/>
          </ac:spMkLst>
        </pc:spChg>
        <pc:spChg chg="add del mod">
          <ac:chgData name="Thomas Nield" userId="e7924354f0a44a8c" providerId="LiveId" clId="{6D4BC7FC-0D5F-441D-9969-DFCC5ADF9722}" dt="2020-12-08T18:42:53.026" v="14598" actId="478"/>
          <ac:spMkLst>
            <pc:docMk/>
            <pc:sldMk cId="3528965783" sldId="414"/>
            <ac:spMk id="4" creationId="{675065BD-6853-4B9D-9DDE-494D6619B450}"/>
          </ac:spMkLst>
        </pc:spChg>
        <pc:spChg chg="mod">
          <ac:chgData name="Thomas Nield" userId="e7924354f0a44a8c" providerId="LiveId" clId="{6D4BC7FC-0D5F-441D-9969-DFCC5ADF9722}" dt="2020-12-08T18:42:45.354" v="14592" actId="20577"/>
          <ac:spMkLst>
            <pc:docMk/>
            <pc:sldMk cId="3528965783" sldId="414"/>
            <ac:spMk id="6" creationId="{685DD05A-12B5-4692-B780-BDEF706B010E}"/>
          </ac:spMkLst>
        </pc:spChg>
        <pc:spChg chg="add del mod">
          <ac:chgData name="Thomas Nield" userId="e7924354f0a44a8c" providerId="LiveId" clId="{6D4BC7FC-0D5F-441D-9969-DFCC5ADF9722}" dt="2020-12-08T18:42:52.820" v="14597"/>
          <ac:spMkLst>
            <pc:docMk/>
            <pc:sldMk cId="3528965783" sldId="414"/>
            <ac:spMk id="7" creationId="{ECC264BC-7C3A-47F4-A8CA-F839BBC55F75}"/>
          </ac:spMkLst>
        </pc:spChg>
      </pc:sldChg>
      <pc:sldChg chg="add">
        <pc:chgData name="Thomas Nield" userId="e7924354f0a44a8c" providerId="LiveId" clId="{6D4BC7FC-0D5F-441D-9969-DFCC5ADF9722}" dt="2020-12-08T18:41:21.001" v="14586"/>
        <pc:sldMkLst>
          <pc:docMk/>
          <pc:sldMk cId="3594002742" sldId="444"/>
        </pc:sldMkLst>
      </pc:sldChg>
      <pc:sldChg chg="add">
        <pc:chgData name="Thomas Nield" userId="e7924354f0a44a8c" providerId="LiveId" clId="{6D4BC7FC-0D5F-441D-9969-DFCC5ADF9722}" dt="2020-12-08T18:41:21.001" v="14586"/>
        <pc:sldMkLst>
          <pc:docMk/>
          <pc:sldMk cId="1117004637" sldId="446"/>
        </pc:sldMkLst>
      </pc:sldChg>
      <pc:sldChg chg="add">
        <pc:chgData name="Thomas Nield" userId="e7924354f0a44a8c" providerId="LiveId" clId="{6D4BC7FC-0D5F-441D-9969-DFCC5ADF9722}" dt="2020-12-08T18:41:21.001" v="14586"/>
        <pc:sldMkLst>
          <pc:docMk/>
          <pc:sldMk cId="3998231832" sldId="447"/>
        </pc:sldMkLst>
      </pc:sldChg>
      <pc:sldChg chg="add">
        <pc:chgData name="Thomas Nield" userId="e7924354f0a44a8c" providerId="LiveId" clId="{6D4BC7FC-0D5F-441D-9969-DFCC5ADF9722}" dt="2020-12-08T18:41:21.001" v="14586"/>
        <pc:sldMkLst>
          <pc:docMk/>
          <pc:sldMk cId="3925968764" sldId="448"/>
        </pc:sldMkLst>
      </pc:sldChg>
      <pc:sldChg chg="del">
        <pc:chgData name="Thomas Nield" userId="e7924354f0a44a8c" providerId="LiveId" clId="{6D4BC7FC-0D5F-441D-9969-DFCC5ADF9722}" dt="2020-11-18T17:19:18.341" v="6" actId="47"/>
        <pc:sldMkLst>
          <pc:docMk/>
          <pc:sldMk cId="1832524220" sldId="483"/>
        </pc:sldMkLst>
      </pc:sldChg>
      <pc:sldChg chg="del">
        <pc:chgData name="Thomas Nield" userId="e7924354f0a44a8c" providerId="LiveId" clId="{6D4BC7FC-0D5F-441D-9969-DFCC5ADF9722}" dt="2020-11-30T15:16:58.763" v="10196" actId="2696"/>
        <pc:sldMkLst>
          <pc:docMk/>
          <pc:sldMk cId="3500861460" sldId="487"/>
        </pc:sldMkLst>
      </pc:sldChg>
      <pc:sldChg chg="del">
        <pc:chgData name="Thomas Nield" userId="e7924354f0a44a8c" providerId="LiveId" clId="{6D4BC7FC-0D5F-441D-9969-DFCC5ADF9722}" dt="2020-11-18T17:18:29.275" v="0" actId="2696"/>
        <pc:sldMkLst>
          <pc:docMk/>
          <pc:sldMk cId="3545694000" sldId="491"/>
        </pc:sldMkLst>
      </pc:sldChg>
      <pc:sldChg chg="del">
        <pc:chgData name="Thomas Nield" userId="e7924354f0a44a8c" providerId="LiveId" clId="{6D4BC7FC-0D5F-441D-9969-DFCC5ADF9722}" dt="2020-11-18T17:18:29.275" v="0" actId="2696"/>
        <pc:sldMkLst>
          <pc:docMk/>
          <pc:sldMk cId="1972824950" sldId="492"/>
        </pc:sldMkLst>
      </pc:sldChg>
      <pc:sldChg chg="del">
        <pc:chgData name="Thomas Nield" userId="e7924354f0a44a8c" providerId="LiveId" clId="{6D4BC7FC-0D5F-441D-9969-DFCC5ADF9722}" dt="2020-11-18T17:18:29.275" v="0" actId="2696"/>
        <pc:sldMkLst>
          <pc:docMk/>
          <pc:sldMk cId="3253442430" sldId="493"/>
        </pc:sldMkLst>
      </pc:sldChg>
      <pc:sldChg chg="del">
        <pc:chgData name="Thomas Nield" userId="e7924354f0a44a8c" providerId="LiveId" clId="{6D4BC7FC-0D5F-441D-9969-DFCC5ADF9722}" dt="2020-11-18T17:18:29.275" v="0" actId="2696"/>
        <pc:sldMkLst>
          <pc:docMk/>
          <pc:sldMk cId="3534321083" sldId="494"/>
        </pc:sldMkLst>
      </pc:sldChg>
      <pc:sldChg chg="del">
        <pc:chgData name="Thomas Nield" userId="e7924354f0a44a8c" providerId="LiveId" clId="{6D4BC7FC-0D5F-441D-9969-DFCC5ADF9722}" dt="2020-11-18T17:18:29.275" v="0" actId="2696"/>
        <pc:sldMkLst>
          <pc:docMk/>
          <pc:sldMk cId="1666076805" sldId="495"/>
        </pc:sldMkLst>
      </pc:sldChg>
      <pc:sldChg chg="del">
        <pc:chgData name="Thomas Nield" userId="e7924354f0a44a8c" providerId="LiveId" clId="{6D4BC7FC-0D5F-441D-9969-DFCC5ADF9722}" dt="2020-11-18T17:18:29.275" v="0" actId="2696"/>
        <pc:sldMkLst>
          <pc:docMk/>
          <pc:sldMk cId="977031285" sldId="496"/>
        </pc:sldMkLst>
      </pc:sldChg>
      <pc:sldChg chg="del">
        <pc:chgData name="Thomas Nield" userId="e7924354f0a44a8c" providerId="LiveId" clId="{6D4BC7FC-0D5F-441D-9969-DFCC5ADF9722}" dt="2020-11-18T17:18:45.704" v="1" actId="2696"/>
        <pc:sldMkLst>
          <pc:docMk/>
          <pc:sldMk cId="3130628813" sldId="509"/>
        </pc:sldMkLst>
      </pc:sldChg>
      <pc:sldChg chg="del">
        <pc:chgData name="Thomas Nield" userId="e7924354f0a44a8c" providerId="LiveId" clId="{6D4BC7FC-0D5F-441D-9969-DFCC5ADF9722}" dt="2020-11-18T17:18:45.704" v="1" actId="2696"/>
        <pc:sldMkLst>
          <pc:docMk/>
          <pc:sldMk cId="3419631132" sldId="510"/>
        </pc:sldMkLst>
      </pc:sldChg>
      <pc:sldChg chg="del">
        <pc:chgData name="Thomas Nield" userId="e7924354f0a44a8c" providerId="LiveId" clId="{6D4BC7FC-0D5F-441D-9969-DFCC5ADF9722}" dt="2020-11-18T17:18:45.704" v="1" actId="2696"/>
        <pc:sldMkLst>
          <pc:docMk/>
          <pc:sldMk cId="4154543123" sldId="511"/>
        </pc:sldMkLst>
      </pc:sldChg>
      <pc:sldChg chg="del">
        <pc:chgData name="Thomas Nield" userId="e7924354f0a44a8c" providerId="LiveId" clId="{6D4BC7FC-0D5F-441D-9969-DFCC5ADF9722}" dt="2020-11-18T17:18:45.704" v="1" actId="2696"/>
        <pc:sldMkLst>
          <pc:docMk/>
          <pc:sldMk cId="1199600972" sldId="512"/>
        </pc:sldMkLst>
      </pc:sldChg>
      <pc:sldChg chg="del">
        <pc:chgData name="Thomas Nield" userId="e7924354f0a44a8c" providerId="LiveId" clId="{6D4BC7FC-0D5F-441D-9969-DFCC5ADF9722}" dt="2020-11-18T17:18:45.704" v="1" actId="2696"/>
        <pc:sldMkLst>
          <pc:docMk/>
          <pc:sldMk cId="3992568467" sldId="513"/>
        </pc:sldMkLst>
      </pc:sldChg>
      <pc:sldChg chg="modSp mod">
        <pc:chgData name="Thomas Nield" userId="e7924354f0a44a8c" providerId="LiveId" clId="{6D4BC7FC-0D5F-441D-9969-DFCC5ADF9722}" dt="2020-12-08T23:10:21.126" v="15386" actId="27636"/>
        <pc:sldMkLst>
          <pc:docMk/>
          <pc:sldMk cId="833897594" sldId="514"/>
        </pc:sldMkLst>
        <pc:spChg chg="mod">
          <ac:chgData name="Thomas Nield" userId="e7924354f0a44a8c" providerId="LiveId" clId="{6D4BC7FC-0D5F-441D-9969-DFCC5ADF9722}" dt="2020-11-20T03:48:17.934" v="4062" actId="20577"/>
          <ac:spMkLst>
            <pc:docMk/>
            <pc:sldMk cId="833897594" sldId="514"/>
            <ac:spMk id="2" creationId="{FB04C2CC-D906-4702-9344-EA6C9A64F41E}"/>
          </ac:spMkLst>
        </pc:spChg>
        <pc:spChg chg="mod">
          <ac:chgData name="Thomas Nield" userId="e7924354f0a44a8c" providerId="LiveId" clId="{6D4BC7FC-0D5F-441D-9969-DFCC5ADF9722}" dt="2020-12-08T23:10:21.126" v="15386" actId="27636"/>
          <ac:spMkLst>
            <pc:docMk/>
            <pc:sldMk cId="833897594" sldId="514"/>
            <ac:spMk id="3" creationId="{F2EFB6E9-5B79-4587-AA5A-6C7CF460134F}"/>
          </ac:spMkLst>
        </pc:spChg>
      </pc:sldChg>
      <pc:sldChg chg="modSp mod">
        <pc:chgData name="Thomas Nield" userId="e7924354f0a44a8c" providerId="LiveId" clId="{6D4BC7FC-0D5F-441D-9969-DFCC5ADF9722}" dt="2020-11-20T03:48:21.008" v="4063" actId="20577"/>
        <pc:sldMkLst>
          <pc:docMk/>
          <pc:sldMk cId="370651278" sldId="515"/>
        </pc:sldMkLst>
        <pc:spChg chg="mod">
          <ac:chgData name="Thomas Nield" userId="e7924354f0a44a8c" providerId="LiveId" clId="{6D4BC7FC-0D5F-441D-9969-DFCC5ADF9722}" dt="2020-11-20T03:48:21.008" v="4063" actId="20577"/>
          <ac:spMkLst>
            <pc:docMk/>
            <pc:sldMk cId="370651278" sldId="515"/>
            <ac:spMk id="2" creationId="{FB04C2CC-D906-4702-9344-EA6C9A64F41E}"/>
          </ac:spMkLst>
        </pc:spChg>
      </pc:sldChg>
      <pc:sldChg chg="del">
        <pc:chgData name="Thomas Nield" userId="e7924354f0a44a8c" providerId="LiveId" clId="{6D4BC7FC-0D5F-441D-9969-DFCC5ADF9722}" dt="2020-11-18T17:19:18.341" v="6" actId="47"/>
        <pc:sldMkLst>
          <pc:docMk/>
          <pc:sldMk cId="1556640094" sldId="516"/>
        </pc:sldMkLst>
      </pc:sldChg>
      <pc:sldChg chg="del">
        <pc:chgData name="Thomas Nield" userId="e7924354f0a44a8c" providerId="LiveId" clId="{6D4BC7FC-0D5F-441D-9969-DFCC5ADF9722}" dt="2020-11-18T17:19:18.341" v="6" actId="47"/>
        <pc:sldMkLst>
          <pc:docMk/>
          <pc:sldMk cId="3682866743" sldId="517"/>
        </pc:sldMkLst>
      </pc:sldChg>
      <pc:sldChg chg="del">
        <pc:chgData name="Thomas Nield" userId="e7924354f0a44a8c" providerId="LiveId" clId="{6D4BC7FC-0D5F-441D-9969-DFCC5ADF9722}" dt="2020-11-18T17:18:29.275" v="0" actId="2696"/>
        <pc:sldMkLst>
          <pc:docMk/>
          <pc:sldMk cId="3615721245" sldId="518"/>
        </pc:sldMkLst>
      </pc:sldChg>
      <pc:sldChg chg="del">
        <pc:chgData name="Thomas Nield" userId="e7924354f0a44a8c" providerId="LiveId" clId="{6D4BC7FC-0D5F-441D-9969-DFCC5ADF9722}" dt="2020-11-18T17:19:18.341" v="6" actId="47"/>
        <pc:sldMkLst>
          <pc:docMk/>
          <pc:sldMk cId="1430745912" sldId="519"/>
        </pc:sldMkLst>
      </pc:sldChg>
      <pc:sldChg chg="del">
        <pc:chgData name="Thomas Nield" userId="e7924354f0a44a8c" providerId="LiveId" clId="{6D4BC7FC-0D5F-441D-9969-DFCC5ADF9722}" dt="2020-11-18T17:19:18.341" v="6" actId="47"/>
        <pc:sldMkLst>
          <pc:docMk/>
          <pc:sldMk cId="1466269166" sldId="521"/>
        </pc:sldMkLst>
      </pc:sldChg>
      <pc:sldChg chg="del">
        <pc:chgData name="Thomas Nield" userId="e7924354f0a44a8c" providerId="LiveId" clId="{6D4BC7FC-0D5F-441D-9969-DFCC5ADF9722}" dt="2020-11-18T17:19:18.341" v="6" actId="47"/>
        <pc:sldMkLst>
          <pc:docMk/>
          <pc:sldMk cId="2557935511" sldId="522"/>
        </pc:sldMkLst>
      </pc:sldChg>
      <pc:sldChg chg="del">
        <pc:chgData name="Thomas Nield" userId="e7924354f0a44a8c" providerId="LiveId" clId="{6D4BC7FC-0D5F-441D-9969-DFCC5ADF9722}" dt="2020-11-18T17:19:18.341" v="6" actId="47"/>
        <pc:sldMkLst>
          <pc:docMk/>
          <pc:sldMk cId="1470226092" sldId="523"/>
        </pc:sldMkLst>
      </pc:sldChg>
      <pc:sldChg chg="del">
        <pc:chgData name="Thomas Nield" userId="e7924354f0a44a8c" providerId="LiveId" clId="{6D4BC7FC-0D5F-441D-9969-DFCC5ADF9722}" dt="2020-11-18T17:19:18.341" v="6" actId="47"/>
        <pc:sldMkLst>
          <pc:docMk/>
          <pc:sldMk cId="2115924813" sldId="524"/>
        </pc:sldMkLst>
      </pc:sldChg>
      <pc:sldChg chg="del">
        <pc:chgData name="Thomas Nield" userId="e7924354f0a44a8c" providerId="LiveId" clId="{6D4BC7FC-0D5F-441D-9969-DFCC5ADF9722}" dt="2020-11-18T17:19:18.341" v="6" actId="47"/>
        <pc:sldMkLst>
          <pc:docMk/>
          <pc:sldMk cId="1604185901" sldId="525"/>
        </pc:sldMkLst>
      </pc:sldChg>
      <pc:sldChg chg="del">
        <pc:chgData name="Thomas Nield" userId="e7924354f0a44a8c" providerId="LiveId" clId="{6D4BC7FC-0D5F-441D-9969-DFCC5ADF9722}" dt="2020-11-18T17:19:18.341" v="6" actId="47"/>
        <pc:sldMkLst>
          <pc:docMk/>
          <pc:sldMk cId="3584109866" sldId="526"/>
        </pc:sldMkLst>
      </pc:sldChg>
      <pc:sldChg chg="del">
        <pc:chgData name="Thomas Nield" userId="e7924354f0a44a8c" providerId="LiveId" clId="{6D4BC7FC-0D5F-441D-9969-DFCC5ADF9722}" dt="2020-11-18T17:19:18.341" v="6" actId="47"/>
        <pc:sldMkLst>
          <pc:docMk/>
          <pc:sldMk cId="2692323726" sldId="528"/>
        </pc:sldMkLst>
      </pc:sldChg>
      <pc:sldChg chg="del">
        <pc:chgData name="Thomas Nield" userId="e7924354f0a44a8c" providerId="LiveId" clId="{6D4BC7FC-0D5F-441D-9969-DFCC5ADF9722}" dt="2020-11-18T17:19:18.341" v="6" actId="47"/>
        <pc:sldMkLst>
          <pc:docMk/>
          <pc:sldMk cId="1981451734" sldId="529"/>
        </pc:sldMkLst>
      </pc:sldChg>
      <pc:sldChg chg="del">
        <pc:chgData name="Thomas Nield" userId="e7924354f0a44a8c" providerId="LiveId" clId="{6D4BC7FC-0D5F-441D-9969-DFCC5ADF9722}" dt="2020-11-18T17:19:18.341" v="6" actId="47"/>
        <pc:sldMkLst>
          <pc:docMk/>
          <pc:sldMk cId="2465961205" sldId="530"/>
        </pc:sldMkLst>
      </pc:sldChg>
      <pc:sldChg chg="del">
        <pc:chgData name="Thomas Nield" userId="e7924354f0a44a8c" providerId="LiveId" clId="{6D4BC7FC-0D5F-441D-9969-DFCC5ADF9722}" dt="2020-11-18T17:19:18.341" v="6" actId="47"/>
        <pc:sldMkLst>
          <pc:docMk/>
          <pc:sldMk cId="2215655749" sldId="531"/>
        </pc:sldMkLst>
      </pc:sldChg>
      <pc:sldChg chg="del">
        <pc:chgData name="Thomas Nield" userId="e7924354f0a44a8c" providerId="LiveId" clId="{6D4BC7FC-0D5F-441D-9969-DFCC5ADF9722}" dt="2020-11-18T17:19:18.341" v="6" actId="47"/>
        <pc:sldMkLst>
          <pc:docMk/>
          <pc:sldMk cId="2603356623" sldId="532"/>
        </pc:sldMkLst>
      </pc:sldChg>
      <pc:sldChg chg="del">
        <pc:chgData name="Thomas Nield" userId="e7924354f0a44a8c" providerId="LiveId" clId="{6D4BC7FC-0D5F-441D-9969-DFCC5ADF9722}" dt="2020-11-18T17:19:18.341" v="6" actId="47"/>
        <pc:sldMkLst>
          <pc:docMk/>
          <pc:sldMk cId="3569800378" sldId="533"/>
        </pc:sldMkLst>
      </pc:sldChg>
      <pc:sldChg chg="del">
        <pc:chgData name="Thomas Nield" userId="e7924354f0a44a8c" providerId="LiveId" clId="{6D4BC7FC-0D5F-441D-9969-DFCC5ADF9722}" dt="2020-11-18T17:19:18.341" v="6" actId="47"/>
        <pc:sldMkLst>
          <pc:docMk/>
          <pc:sldMk cId="1453432123" sldId="534"/>
        </pc:sldMkLst>
      </pc:sldChg>
      <pc:sldChg chg="del">
        <pc:chgData name="Thomas Nield" userId="e7924354f0a44a8c" providerId="LiveId" clId="{6D4BC7FC-0D5F-441D-9969-DFCC5ADF9722}" dt="2020-11-18T17:19:18.341" v="6" actId="47"/>
        <pc:sldMkLst>
          <pc:docMk/>
          <pc:sldMk cId="2876647376" sldId="535"/>
        </pc:sldMkLst>
      </pc:sldChg>
      <pc:sldChg chg="del">
        <pc:chgData name="Thomas Nield" userId="e7924354f0a44a8c" providerId="LiveId" clId="{6D4BC7FC-0D5F-441D-9969-DFCC5ADF9722}" dt="2020-11-18T17:19:18.341" v="6" actId="47"/>
        <pc:sldMkLst>
          <pc:docMk/>
          <pc:sldMk cId="4184417293" sldId="536"/>
        </pc:sldMkLst>
      </pc:sldChg>
      <pc:sldChg chg="del">
        <pc:chgData name="Thomas Nield" userId="e7924354f0a44a8c" providerId="LiveId" clId="{6D4BC7FC-0D5F-441D-9969-DFCC5ADF9722}" dt="2020-11-18T17:19:18.341" v="6" actId="47"/>
        <pc:sldMkLst>
          <pc:docMk/>
          <pc:sldMk cId="3689555527" sldId="537"/>
        </pc:sldMkLst>
      </pc:sldChg>
      <pc:sldChg chg="del">
        <pc:chgData name="Thomas Nield" userId="e7924354f0a44a8c" providerId="LiveId" clId="{6D4BC7FC-0D5F-441D-9969-DFCC5ADF9722}" dt="2020-11-18T17:19:18.341" v="6" actId="47"/>
        <pc:sldMkLst>
          <pc:docMk/>
          <pc:sldMk cId="850843339" sldId="538"/>
        </pc:sldMkLst>
      </pc:sldChg>
      <pc:sldChg chg="del">
        <pc:chgData name="Thomas Nield" userId="e7924354f0a44a8c" providerId="LiveId" clId="{6D4BC7FC-0D5F-441D-9969-DFCC5ADF9722}" dt="2020-11-18T17:19:18.341" v="6" actId="47"/>
        <pc:sldMkLst>
          <pc:docMk/>
          <pc:sldMk cId="3502069208" sldId="539"/>
        </pc:sldMkLst>
      </pc:sldChg>
      <pc:sldChg chg="del">
        <pc:chgData name="Thomas Nield" userId="e7924354f0a44a8c" providerId="LiveId" clId="{6D4BC7FC-0D5F-441D-9969-DFCC5ADF9722}" dt="2020-11-18T17:19:18.341" v="6" actId="47"/>
        <pc:sldMkLst>
          <pc:docMk/>
          <pc:sldMk cId="1592282302" sldId="540"/>
        </pc:sldMkLst>
      </pc:sldChg>
      <pc:sldChg chg="del">
        <pc:chgData name="Thomas Nield" userId="e7924354f0a44a8c" providerId="LiveId" clId="{6D4BC7FC-0D5F-441D-9969-DFCC5ADF9722}" dt="2020-11-18T17:19:18.341" v="6" actId="47"/>
        <pc:sldMkLst>
          <pc:docMk/>
          <pc:sldMk cId="3619610038" sldId="541"/>
        </pc:sldMkLst>
      </pc:sldChg>
      <pc:sldChg chg="del">
        <pc:chgData name="Thomas Nield" userId="e7924354f0a44a8c" providerId="LiveId" clId="{6D4BC7FC-0D5F-441D-9969-DFCC5ADF9722}" dt="2020-11-18T17:19:18.341" v="6" actId="47"/>
        <pc:sldMkLst>
          <pc:docMk/>
          <pc:sldMk cId="165957344" sldId="542"/>
        </pc:sldMkLst>
      </pc:sldChg>
      <pc:sldChg chg="del">
        <pc:chgData name="Thomas Nield" userId="e7924354f0a44a8c" providerId="LiveId" clId="{6D4BC7FC-0D5F-441D-9969-DFCC5ADF9722}" dt="2020-11-18T17:19:18.341" v="6" actId="47"/>
        <pc:sldMkLst>
          <pc:docMk/>
          <pc:sldMk cId="1899603532" sldId="543"/>
        </pc:sldMkLst>
      </pc:sldChg>
      <pc:sldChg chg="del">
        <pc:chgData name="Thomas Nield" userId="e7924354f0a44a8c" providerId="LiveId" clId="{6D4BC7FC-0D5F-441D-9969-DFCC5ADF9722}" dt="2020-11-18T17:19:18.341" v="6" actId="47"/>
        <pc:sldMkLst>
          <pc:docMk/>
          <pc:sldMk cId="1507958209" sldId="544"/>
        </pc:sldMkLst>
      </pc:sldChg>
      <pc:sldChg chg="del">
        <pc:chgData name="Thomas Nield" userId="e7924354f0a44a8c" providerId="LiveId" clId="{6D4BC7FC-0D5F-441D-9969-DFCC5ADF9722}" dt="2020-11-18T17:19:18.341" v="6" actId="47"/>
        <pc:sldMkLst>
          <pc:docMk/>
          <pc:sldMk cId="1377429888" sldId="545"/>
        </pc:sldMkLst>
      </pc:sldChg>
      <pc:sldChg chg="del">
        <pc:chgData name="Thomas Nield" userId="e7924354f0a44a8c" providerId="LiveId" clId="{6D4BC7FC-0D5F-441D-9969-DFCC5ADF9722}" dt="2020-11-18T17:19:18.341" v="6" actId="47"/>
        <pc:sldMkLst>
          <pc:docMk/>
          <pc:sldMk cId="707501811" sldId="546"/>
        </pc:sldMkLst>
      </pc:sldChg>
      <pc:sldChg chg="del">
        <pc:chgData name="Thomas Nield" userId="e7924354f0a44a8c" providerId="LiveId" clId="{6D4BC7FC-0D5F-441D-9969-DFCC5ADF9722}" dt="2020-11-18T17:19:18.341" v="6" actId="47"/>
        <pc:sldMkLst>
          <pc:docMk/>
          <pc:sldMk cId="940533437" sldId="548"/>
        </pc:sldMkLst>
      </pc:sldChg>
      <pc:sldChg chg="del">
        <pc:chgData name="Thomas Nield" userId="e7924354f0a44a8c" providerId="LiveId" clId="{6D4BC7FC-0D5F-441D-9969-DFCC5ADF9722}" dt="2020-11-18T17:19:18.341" v="6" actId="47"/>
        <pc:sldMkLst>
          <pc:docMk/>
          <pc:sldMk cId="1951051719" sldId="550"/>
        </pc:sldMkLst>
      </pc:sldChg>
      <pc:sldChg chg="del">
        <pc:chgData name="Thomas Nield" userId="e7924354f0a44a8c" providerId="LiveId" clId="{6D4BC7FC-0D5F-441D-9969-DFCC5ADF9722}" dt="2020-11-18T17:19:18.341" v="6" actId="47"/>
        <pc:sldMkLst>
          <pc:docMk/>
          <pc:sldMk cId="345601963" sldId="551"/>
        </pc:sldMkLst>
      </pc:sldChg>
      <pc:sldChg chg="del">
        <pc:chgData name="Thomas Nield" userId="e7924354f0a44a8c" providerId="LiveId" clId="{6D4BC7FC-0D5F-441D-9969-DFCC5ADF9722}" dt="2020-11-18T17:19:18.341" v="6" actId="47"/>
        <pc:sldMkLst>
          <pc:docMk/>
          <pc:sldMk cId="510266170" sldId="552"/>
        </pc:sldMkLst>
      </pc:sldChg>
      <pc:sldChg chg="del">
        <pc:chgData name="Thomas Nield" userId="e7924354f0a44a8c" providerId="LiveId" clId="{6D4BC7FC-0D5F-441D-9969-DFCC5ADF9722}" dt="2020-11-18T17:19:18.341" v="6" actId="47"/>
        <pc:sldMkLst>
          <pc:docMk/>
          <pc:sldMk cId="157206354" sldId="553"/>
        </pc:sldMkLst>
      </pc:sldChg>
      <pc:sldChg chg="del">
        <pc:chgData name="Thomas Nield" userId="e7924354f0a44a8c" providerId="LiveId" clId="{6D4BC7FC-0D5F-441D-9969-DFCC5ADF9722}" dt="2020-11-18T17:19:18.341" v="6" actId="47"/>
        <pc:sldMkLst>
          <pc:docMk/>
          <pc:sldMk cId="2857084113" sldId="554"/>
        </pc:sldMkLst>
      </pc:sldChg>
      <pc:sldChg chg="del">
        <pc:chgData name="Thomas Nield" userId="e7924354f0a44a8c" providerId="LiveId" clId="{6D4BC7FC-0D5F-441D-9969-DFCC5ADF9722}" dt="2020-11-18T17:19:18.341" v="6" actId="47"/>
        <pc:sldMkLst>
          <pc:docMk/>
          <pc:sldMk cId="3748668726" sldId="555"/>
        </pc:sldMkLst>
      </pc:sldChg>
      <pc:sldChg chg="del">
        <pc:chgData name="Thomas Nield" userId="e7924354f0a44a8c" providerId="LiveId" clId="{6D4BC7FC-0D5F-441D-9969-DFCC5ADF9722}" dt="2020-11-18T17:19:18.341" v="6" actId="47"/>
        <pc:sldMkLst>
          <pc:docMk/>
          <pc:sldMk cId="1777088443" sldId="556"/>
        </pc:sldMkLst>
      </pc:sldChg>
      <pc:sldChg chg="del">
        <pc:chgData name="Thomas Nield" userId="e7924354f0a44a8c" providerId="LiveId" clId="{6D4BC7FC-0D5F-441D-9969-DFCC5ADF9722}" dt="2020-11-18T17:19:18.341" v="6" actId="47"/>
        <pc:sldMkLst>
          <pc:docMk/>
          <pc:sldMk cId="523578966" sldId="557"/>
        </pc:sldMkLst>
      </pc:sldChg>
      <pc:sldChg chg="del">
        <pc:chgData name="Thomas Nield" userId="e7924354f0a44a8c" providerId="LiveId" clId="{6D4BC7FC-0D5F-441D-9969-DFCC5ADF9722}" dt="2020-11-18T17:19:18.341" v="6" actId="47"/>
        <pc:sldMkLst>
          <pc:docMk/>
          <pc:sldMk cId="1643813914" sldId="558"/>
        </pc:sldMkLst>
      </pc:sldChg>
      <pc:sldChg chg="del">
        <pc:chgData name="Thomas Nield" userId="e7924354f0a44a8c" providerId="LiveId" clId="{6D4BC7FC-0D5F-441D-9969-DFCC5ADF9722}" dt="2020-11-18T17:19:18.341" v="6" actId="47"/>
        <pc:sldMkLst>
          <pc:docMk/>
          <pc:sldMk cId="4011716503" sldId="560"/>
        </pc:sldMkLst>
      </pc:sldChg>
      <pc:sldChg chg="del">
        <pc:chgData name="Thomas Nield" userId="e7924354f0a44a8c" providerId="LiveId" clId="{6D4BC7FC-0D5F-441D-9969-DFCC5ADF9722}" dt="2020-11-18T17:19:18.341" v="6" actId="47"/>
        <pc:sldMkLst>
          <pc:docMk/>
          <pc:sldMk cId="513962084" sldId="561"/>
        </pc:sldMkLst>
      </pc:sldChg>
      <pc:sldChg chg="del">
        <pc:chgData name="Thomas Nield" userId="e7924354f0a44a8c" providerId="LiveId" clId="{6D4BC7FC-0D5F-441D-9969-DFCC5ADF9722}" dt="2020-11-18T17:19:18.341" v="6" actId="47"/>
        <pc:sldMkLst>
          <pc:docMk/>
          <pc:sldMk cId="1993326359" sldId="562"/>
        </pc:sldMkLst>
      </pc:sldChg>
      <pc:sldChg chg="del">
        <pc:chgData name="Thomas Nield" userId="e7924354f0a44a8c" providerId="LiveId" clId="{6D4BC7FC-0D5F-441D-9969-DFCC5ADF9722}" dt="2020-11-18T17:19:18.341" v="6" actId="47"/>
        <pc:sldMkLst>
          <pc:docMk/>
          <pc:sldMk cId="1328871168" sldId="563"/>
        </pc:sldMkLst>
      </pc:sldChg>
      <pc:sldChg chg="del">
        <pc:chgData name="Thomas Nield" userId="e7924354f0a44a8c" providerId="LiveId" clId="{6D4BC7FC-0D5F-441D-9969-DFCC5ADF9722}" dt="2020-11-18T17:19:18.341" v="6" actId="47"/>
        <pc:sldMkLst>
          <pc:docMk/>
          <pc:sldMk cId="1154999558" sldId="565"/>
        </pc:sldMkLst>
      </pc:sldChg>
      <pc:sldChg chg="del">
        <pc:chgData name="Thomas Nield" userId="e7924354f0a44a8c" providerId="LiveId" clId="{6D4BC7FC-0D5F-441D-9969-DFCC5ADF9722}" dt="2020-11-18T17:19:18.341" v="6" actId="47"/>
        <pc:sldMkLst>
          <pc:docMk/>
          <pc:sldMk cId="1970197776" sldId="567"/>
        </pc:sldMkLst>
      </pc:sldChg>
      <pc:sldChg chg="del">
        <pc:chgData name="Thomas Nield" userId="e7924354f0a44a8c" providerId="LiveId" clId="{6D4BC7FC-0D5F-441D-9969-DFCC5ADF9722}" dt="2020-11-18T17:19:18.341" v="6" actId="47"/>
        <pc:sldMkLst>
          <pc:docMk/>
          <pc:sldMk cId="4253988126" sldId="568"/>
        </pc:sldMkLst>
      </pc:sldChg>
      <pc:sldChg chg="del">
        <pc:chgData name="Thomas Nield" userId="e7924354f0a44a8c" providerId="LiveId" clId="{6D4BC7FC-0D5F-441D-9969-DFCC5ADF9722}" dt="2020-11-18T17:19:18.341" v="6" actId="47"/>
        <pc:sldMkLst>
          <pc:docMk/>
          <pc:sldMk cId="2658551881" sldId="569"/>
        </pc:sldMkLst>
      </pc:sldChg>
      <pc:sldChg chg="del">
        <pc:chgData name="Thomas Nield" userId="e7924354f0a44a8c" providerId="LiveId" clId="{6D4BC7FC-0D5F-441D-9969-DFCC5ADF9722}" dt="2020-11-18T17:19:18.341" v="6" actId="47"/>
        <pc:sldMkLst>
          <pc:docMk/>
          <pc:sldMk cId="3795557042" sldId="570"/>
        </pc:sldMkLst>
      </pc:sldChg>
      <pc:sldChg chg="del">
        <pc:chgData name="Thomas Nield" userId="e7924354f0a44a8c" providerId="LiveId" clId="{6D4BC7FC-0D5F-441D-9969-DFCC5ADF9722}" dt="2020-11-18T17:19:18.341" v="6" actId="47"/>
        <pc:sldMkLst>
          <pc:docMk/>
          <pc:sldMk cId="10545743" sldId="571"/>
        </pc:sldMkLst>
      </pc:sldChg>
      <pc:sldChg chg="del">
        <pc:chgData name="Thomas Nield" userId="e7924354f0a44a8c" providerId="LiveId" clId="{6D4BC7FC-0D5F-441D-9969-DFCC5ADF9722}" dt="2020-11-18T17:19:18.341" v="6" actId="47"/>
        <pc:sldMkLst>
          <pc:docMk/>
          <pc:sldMk cId="2821783759" sldId="572"/>
        </pc:sldMkLst>
      </pc:sldChg>
      <pc:sldChg chg="del">
        <pc:chgData name="Thomas Nield" userId="e7924354f0a44a8c" providerId="LiveId" clId="{6D4BC7FC-0D5F-441D-9969-DFCC5ADF9722}" dt="2020-11-18T17:19:18.341" v="6" actId="47"/>
        <pc:sldMkLst>
          <pc:docMk/>
          <pc:sldMk cId="1590778202" sldId="573"/>
        </pc:sldMkLst>
      </pc:sldChg>
      <pc:sldChg chg="del">
        <pc:chgData name="Thomas Nield" userId="e7924354f0a44a8c" providerId="LiveId" clId="{6D4BC7FC-0D5F-441D-9969-DFCC5ADF9722}" dt="2020-11-18T17:19:18.341" v="6" actId="47"/>
        <pc:sldMkLst>
          <pc:docMk/>
          <pc:sldMk cId="244412327" sldId="574"/>
        </pc:sldMkLst>
      </pc:sldChg>
      <pc:sldChg chg="del">
        <pc:chgData name="Thomas Nield" userId="e7924354f0a44a8c" providerId="LiveId" clId="{6D4BC7FC-0D5F-441D-9969-DFCC5ADF9722}" dt="2020-11-18T17:19:18.341" v="6" actId="47"/>
        <pc:sldMkLst>
          <pc:docMk/>
          <pc:sldMk cId="1750753591" sldId="575"/>
        </pc:sldMkLst>
      </pc:sldChg>
      <pc:sldChg chg="del">
        <pc:chgData name="Thomas Nield" userId="e7924354f0a44a8c" providerId="LiveId" clId="{6D4BC7FC-0D5F-441D-9969-DFCC5ADF9722}" dt="2020-11-18T17:19:18.341" v="6" actId="47"/>
        <pc:sldMkLst>
          <pc:docMk/>
          <pc:sldMk cId="1329165791" sldId="576"/>
        </pc:sldMkLst>
      </pc:sldChg>
      <pc:sldChg chg="del">
        <pc:chgData name="Thomas Nield" userId="e7924354f0a44a8c" providerId="LiveId" clId="{6D4BC7FC-0D5F-441D-9969-DFCC5ADF9722}" dt="2020-11-18T17:19:18.341" v="6" actId="47"/>
        <pc:sldMkLst>
          <pc:docMk/>
          <pc:sldMk cId="1587454901" sldId="577"/>
        </pc:sldMkLst>
      </pc:sldChg>
      <pc:sldChg chg="del">
        <pc:chgData name="Thomas Nield" userId="e7924354f0a44a8c" providerId="LiveId" clId="{6D4BC7FC-0D5F-441D-9969-DFCC5ADF9722}" dt="2020-11-18T17:19:18.341" v="6" actId="47"/>
        <pc:sldMkLst>
          <pc:docMk/>
          <pc:sldMk cId="1236335541" sldId="578"/>
        </pc:sldMkLst>
      </pc:sldChg>
      <pc:sldChg chg="del">
        <pc:chgData name="Thomas Nield" userId="e7924354f0a44a8c" providerId="LiveId" clId="{6D4BC7FC-0D5F-441D-9969-DFCC5ADF9722}" dt="2020-11-18T17:19:18.341" v="6" actId="47"/>
        <pc:sldMkLst>
          <pc:docMk/>
          <pc:sldMk cId="4064432144" sldId="579"/>
        </pc:sldMkLst>
      </pc:sldChg>
      <pc:sldChg chg="del">
        <pc:chgData name="Thomas Nield" userId="e7924354f0a44a8c" providerId="LiveId" clId="{6D4BC7FC-0D5F-441D-9969-DFCC5ADF9722}" dt="2020-11-18T17:19:18.341" v="6" actId="47"/>
        <pc:sldMkLst>
          <pc:docMk/>
          <pc:sldMk cId="4061377317" sldId="580"/>
        </pc:sldMkLst>
      </pc:sldChg>
      <pc:sldChg chg="del">
        <pc:chgData name="Thomas Nield" userId="e7924354f0a44a8c" providerId="LiveId" clId="{6D4BC7FC-0D5F-441D-9969-DFCC5ADF9722}" dt="2020-11-18T17:19:18.341" v="6" actId="47"/>
        <pc:sldMkLst>
          <pc:docMk/>
          <pc:sldMk cId="3526647482" sldId="582"/>
        </pc:sldMkLst>
      </pc:sldChg>
      <pc:sldChg chg="del">
        <pc:chgData name="Thomas Nield" userId="e7924354f0a44a8c" providerId="LiveId" clId="{6D4BC7FC-0D5F-441D-9969-DFCC5ADF9722}" dt="2020-11-18T17:19:18.341" v="6" actId="47"/>
        <pc:sldMkLst>
          <pc:docMk/>
          <pc:sldMk cId="3959959344" sldId="583"/>
        </pc:sldMkLst>
      </pc:sldChg>
      <pc:sldChg chg="del">
        <pc:chgData name="Thomas Nield" userId="e7924354f0a44a8c" providerId="LiveId" clId="{6D4BC7FC-0D5F-441D-9969-DFCC5ADF9722}" dt="2020-11-18T17:19:18.341" v="6" actId="47"/>
        <pc:sldMkLst>
          <pc:docMk/>
          <pc:sldMk cId="1228233777" sldId="584"/>
        </pc:sldMkLst>
      </pc:sldChg>
      <pc:sldChg chg="del">
        <pc:chgData name="Thomas Nield" userId="e7924354f0a44a8c" providerId="LiveId" clId="{6D4BC7FC-0D5F-441D-9969-DFCC5ADF9722}" dt="2020-11-18T17:19:18.341" v="6" actId="47"/>
        <pc:sldMkLst>
          <pc:docMk/>
          <pc:sldMk cId="1677337346" sldId="585"/>
        </pc:sldMkLst>
      </pc:sldChg>
      <pc:sldChg chg="del">
        <pc:chgData name="Thomas Nield" userId="e7924354f0a44a8c" providerId="LiveId" clId="{6D4BC7FC-0D5F-441D-9969-DFCC5ADF9722}" dt="2020-11-18T17:19:18.341" v="6" actId="47"/>
        <pc:sldMkLst>
          <pc:docMk/>
          <pc:sldMk cId="2332284840" sldId="587"/>
        </pc:sldMkLst>
      </pc:sldChg>
      <pc:sldChg chg="del">
        <pc:chgData name="Thomas Nield" userId="e7924354f0a44a8c" providerId="LiveId" clId="{6D4BC7FC-0D5F-441D-9969-DFCC5ADF9722}" dt="2020-11-18T17:19:18.341" v="6" actId="47"/>
        <pc:sldMkLst>
          <pc:docMk/>
          <pc:sldMk cId="1464454039" sldId="588"/>
        </pc:sldMkLst>
      </pc:sldChg>
      <pc:sldChg chg="del">
        <pc:chgData name="Thomas Nield" userId="e7924354f0a44a8c" providerId="LiveId" clId="{6D4BC7FC-0D5F-441D-9969-DFCC5ADF9722}" dt="2020-11-18T17:19:18.341" v="6" actId="47"/>
        <pc:sldMkLst>
          <pc:docMk/>
          <pc:sldMk cId="3849068235" sldId="589"/>
        </pc:sldMkLst>
      </pc:sldChg>
      <pc:sldChg chg="del">
        <pc:chgData name="Thomas Nield" userId="e7924354f0a44a8c" providerId="LiveId" clId="{6D4BC7FC-0D5F-441D-9969-DFCC5ADF9722}" dt="2020-11-18T17:19:18.341" v="6" actId="47"/>
        <pc:sldMkLst>
          <pc:docMk/>
          <pc:sldMk cId="2919592627" sldId="590"/>
        </pc:sldMkLst>
      </pc:sldChg>
      <pc:sldChg chg="del">
        <pc:chgData name="Thomas Nield" userId="e7924354f0a44a8c" providerId="LiveId" clId="{6D4BC7FC-0D5F-441D-9969-DFCC5ADF9722}" dt="2020-11-18T17:19:18.341" v="6" actId="47"/>
        <pc:sldMkLst>
          <pc:docMk/>
          <pc:sldMk cId="2349521563" sldId="591"/>
        </pc:sldMkLst>
      </pc:sldChg>
      <pc:sldChg chg="del">
        <pc:chgData name="Thomas Nield" userId="e7924354f0a44a8c" providerId="LiveId" clId="{6D4BC7FC-0D5F-441D-9969-DFCC5ADF9722}" dt="2020-11-18T17:19:18.341" v="6" actId="47"/>
        <pc:sldMkLst>
          <pc:docMk/>
          <pc:sldMk cId="2417973145" sldId="592"/>
        </pc:sldMkLst>
      </pc:sldChg>
      <pc:sldChg chg="del">
        <pc:chgData name="Thomas Nield" userId="e7924354f0a44a8c" providerId="LiveId" clId="{6D4BC7FC-0D5F-441D-9969-DFCC5ADF9722}" dt="2020-11-18T17:19:18.341" v="6" actId="47"/>
        <pc:sldMkLst>
          <pc:docMk/>
          <pc:sldMk cId="3342697516" sldId="594"/>
        </pc:sldMkLst>
      </pc:sldChg>
      <pc:sldChg chg="del">
        <pc:chgData name="Thomas Nield" userId="e7924354f0a44a8c" providerId="LiveId" clId="{6D4BC7FC-0D5F-441D-9969-DFCC5ADF9722}" dt="2020-11-18T17:19:18.341" v="6" actId="47"/>
        <pc:sldMkLst>
          <pc:docMk/>
          <pc:sldMk cId="1915766770" sldId="595"/>
        </pc:sldMkLst>
      </pc:sldChg>
      <pc:sldChg chg="del">
        <pc:chgData name="Thomas Nield" userId="e7924354f0a44a8c" providerId="LiveId" clId="{6D4BC7FC-0D5F-441D-9969-DFCC5ADF9722}" dt="2020-11-18T17:19:18.341" v="6" actId="47"/>
        <pc:sldMkLst>
          <pc:docMk/>
          <pc:sldMk cId="1531731388" sldId="596"/>
        </pc:sldMkLst>
      </pc:sldChg>
      <pc:sldChg chg="del">
        <pc:chgData name="Thomas Nield" userId="e7924354f0a44a8c" providerId="LiveId" clId="{6D4BC7FC-0D5F-441D-9969-DFCC5ADF9722}" dt="2020-11-18T17:19:18.341" v="6" actId="47"/>
        <pc:sldMkLst>
          <pc:docMk/>
          <pc:sldMk cId="3959730674" sldId="597"/>
        </pc:sldMkLst>
      </pc:sldChg>
      <pc:sldChg chg="del">
        <pc:chgData name="Thomas Nield" userId="e7924354f0a44a8c" providerId="LiveId" clId="{6D4BC7FC-0D5F-441D-9969-DFCC5ADF9722}" dt="2020-11-18T17:19:18.341" v="6" actId="47"/>
        <pc:sldMkLst>
          <pc:docMk/>
          <pc:sldMk cId="3574811979" sldId="598"/>
        </pc:sldMkLst>
      </pc:sldChg>
      <pc:sldChg chg="del">
        <pc:chgData name="Thomas Nield" userId="e7924354f0a44a8c" providerId="LiveId" clId="{6D4BC7FC-0D5F-441D-9969-DFCC5ADF9722}" dt="2020-11-18T17:19:18.341" v="6" actId="47"/>
        <pc:sldMkLst>
          <pc:docMk/>
          <pc:sldMk cId="1864563972" sldId="599"/>
        </pc:sldMkLst>
      </pc:sldChg>
      <pc:sldChg chg="del">
        <pc:chgData name="Thomas Nield" userId="e7924354f0a44a8c" providerId="LiveId" clId="{6D4BC7FC-0D5F-441D-9969-DFCC5ADF9722}" dt="2020-11-18T17:19:18.341" v="6" actId="47"/>
        <pc:sldMkLst>
          <pc:docMk/>
          <pc:sldMk cId="1110688745" sldId="601"/>
        </pc:sldMkLst>
      </pc:sldChg>
      <pc:sldChg chg="del">
        <pc:chgData name="Thomas Nield" userId="e7924354f0a44a8c" providerId="LiveId" clId="{6D4BC7FC-0D5F-441D-9969-DFCC5ADF9722}" dt="2020-11-18T17:19:18.341" v="6" actId="47"/>
        <pc:sldMkLst>
          <pc:docMk/>
          <pc:sldMk cId="2521388219" sldId="602"/>
        </pc:sldMkLst>
      </pc:sldChg>
      <pc:sldChg chg="del">
        <pc:chgData name="Thomas Nield" userId="e7924354f0a44a8c" providerId="LiveId" clId="{6D4BC7FC-0D5F-441D-9969-DFCC5ADF9722}" dt="2020-11-18T17:19:18.341" v="6" actId="47"/>
        <pc:sldMkLst>
          <pc:docMk/>
          <pc:sldMk cId="2725040786" sldId="603"/>
        </pc:sldMkLst>
      </pc:sldChg>
      <pc:sldChg chg="del">
        <pc:chgData name="Thomas Nield" userId="e7924354f0a44a8c" providerId="LiveId" clId="{6D4BC7FC-0D5F-441D-9969-DFCC5ADF9722}" dt="2020-11-18T17:19:18.341" v="6" actId="47"/>
        <pc:sldMkLst>
          <pc:docMk/>
          <pc:sldMk cId="1178516900" sldId="604"/>
        </pc:sldMkLst>
      </pc:sldChg>
      <pc:sldChg chg="del">
        <pc:chgData name="Thomas Nield" userId="e7924354f0a44a8c" providerId="LiveId" clId="{6D4BC7FC-0D5F-441D-9969-DFCC5ADF9722}" dt="2020-11-18T17:19:18.341" v="6" actId="47"/>
        <pc:sldMkLst>
          <pc:docMk/>
          <pc:sldMk cId="2928496230" sldId="605"/>
        </pc:sldMkLst>
      </pc:sldChg>
      <pc:sldChg chg="del">
        <pc:chgData name="Thomas Nield" userId="e7924354f0a44a8c" providerId="LiveId" clId="{6D4BC7FC-0D5F-441D-9969-DFCC5ADF9722}" dt="2020-11-18T17:19:18.341" v="6" actId="47"/>
        <pc:sldMkLst>
          <pc:docMk/>
          <pc:sldMk cId="2993857124" sldId="606"/>
        </pc:sldMkLst>
      </pc:sldChg>
      <pc:sldChg chg="del">
        <pc:chgData name="Thomas Nield" userId="e7924354f0a44a8c" providerId="LiveId" clId="{6D4BC7FC-0D5F-441D-9969-DFCC5ADF9722}" dt="2020-11-18T17:19:18.341" v="6" actId="47"/>
        <pc:sldMkLst>
          <pc:docMk/>
          <pc:sldMk cId="3020607362" sldId="608"/>
        </pc:sldMkLst>
      </pc:sldChg>
      <pc:sldChg chg="del">
        <pc:chgData name="Thomas Nield" userId="e7924354f0a44a8c" providerId="LiveId" clId="{6D4BC7FC-0D5F-441D-9969-DFCC5ADF9722}" dt="2020-11-18T17:19:18.341" v="6" actId="47"/>
        <pc:sldMkLst>
          <pc:docMk/>
          <pc:sldMk cId="1021393553" sldId="609"/>
        </pc:sldMkLst>
      </pc:sldChg>
      <pc:sldChg chg="del">
        <pc:chgData name="Thomas Nield" userId="e7924354f0a44a8c" providerId="LiveId" clId="{6D4BC7FC-0D5F-441D-9969-DFCC5ADF9722}" dt="2020-11-18T17:19:18.341" v="6" actId="47"/>
        <pc:sldMkLst>
          <pc:docMk/>
          <pc:sldMk cId="2777761509" sldId="610"/>
        </pc:sldMkLst>
      </pc:sldChg>
      <pc:sldChg chg="del">
        <pc:chgData name="Thomas Nield" userId="e7924354f0a44a8c" providerId="LiveId" clId="{6D4BC7FC-0D5F-441D-9969-DFCC5ADF9722}" dt="2020-11-19T20:32:18.890" v="2980" actId="2696"/>
        <pc:sldMkLst>
          <pc:docMk/>
          <pc:sldMk cId="475054817" sldId="611"/>
        </pc:sldMkLst>
      </pc:sldChg>
      <pc:sldChg chg="add">
        <pc:chgData name="Thomas Nield" userId="e7924354f0a44a8c" providerId="LiveId" clId="{6D4BC7FC-0D5F-441D-9969-DFCC5ADF9722}" dt="2020-11-19T20:32:27.482" v="2981"/>
        <pc:sldMkLst>
          <pc:docMk/>
          <pc:sldMk cId="3810545193" sldId="611"/>
        </pc:sldMkLst>
      </pc:sldChg>
      <pc:sldChg chg="del">
        <pc:chgData name="Thomas Nield" userId="e7924354f0a44a8c" providerId="LiveId" clId="{6D4BC7FC-0D5F-441D-9969-DFCC5ADF9722}" dt="2020-11-19T20:32:18.890" v="2980" actId="2696"/>
        <pc:sldMkLst>
          <pc:docMk/>
          <pc:sldMk cId="2992432599" sldId="612"/>
        </pc:sldMkLst>
      </pc:sldChg>
      <pc:sldChg chg="add">
        <pc:chgData name="Thomas Nield" userId="e7924354f0a44a8c" providerId="LiveId" clId="{6D4BC7FC-0D5F-441D-9969-DFCC5ADF9722}" dt="2020-11-19T20:32:27.482" v="2981"/>
        <pc:sldMkLst>
          <pc:docMk/>
          <pc:sldMk cId="3026714322" sldId="612"/>
        </pc:sldMkLst>
      </pc:sldChg>
      <pc:sldChg chg="add del">
        <pc:chgData name="Thomas Nield" userId="e7924354f0a44a8c" providerId="LiveId" clId="{6D4BC7FC-0D5F-441D-9969-DFCC5ADF9722}" dt="2020-11-19T20:32:33.446" v="2982" actId="2696"/>
        <pc:sldMkLst>
          <pc:docMk/>
          <pc:sldMk cId="2354140032" sldId="613"/>
        </pc:sldMkLst>
      </pc:sldChg>
      <pc:sldChg chg="add">
        <pc:chgData name="Thomas Nield" userId="e7924354f0a44a8c" providerId="LiveId" clId="{6D4BC7FC-0D5F-441D-9969-DFCC5ADF9722}" dt="2020-11-19T20:32:38.354" v="2983"/>
        <pc:sldMkLst>
          <pc:docMk/>
          <pc:sldMk cId="3284798849" sldId="613"/>
        </pc:sldMkLst>
      </pc:sldChg>
      <pc:sldChg chg="del">
        <pc:chgData name="Thomas Nield" userId="e7924354f0a44a8c" providerId="LiveId" clId="{6D4BC7FC-0D5F-441D-9969-DFCC5ADF9722}" dt="2020-11-19T20:32:18.890" v="2980" actId="2696"/>
        <pc:sldMkLst>
          <pc:docMk/>
          <pc:sldMk cId="3344806642" sldId="613"/>
        </pc:sldMkLst>
      </pc:sldChg>
      <pc:sldChg chg="del">
        <pc:chgData name="Thomas Nield" userId="e7924354f0a44a8c" providerId="LiveId" clId="{6D4BC7FC-0D5F-441D-9969-DFCC5ADF9722}" dt="2020-11-19T20:32:18.890" v="2980" actId="2696"/>
        <pc:sldMkLst>
          <pc:docMk/>
          <pc:sldMk cId="861796720" sldId="614"/>
        </pc:sldMkLst>
      </pc:sldChg>
      <pc:sldChg chg="add del">
        <pc:chgData name="Thomas Nield" userId="e7924354f0a44a8c" providerId="LiveId" clId="{6D4BC7FC-0D5F-441D-9969-DFCC5ADF9722}" dt="2020-11-19T20:32:33.446" v="2982" actId="2696"/>
        <pc:sldMkLst>
          <pc:docMk/>
          <pc:sldMk cId="1808532007" sldId="614"/>
        </pc:sldMkLst>
      </pc:sldChg>
      <pc:sldChg chg="add">
        <pc:chgData name="Thomas Nield" userId="e7924354f0a44a8c" providerId="LiveId" clId="{6D4BC7FC-0D5F-441D-9969-DFCC5ADF9722}" dt="2020-11-19T20:32:38.354" v="2983"/>
        <pc:sldMkLst>
          <pc:docMk/>
          <pc:sldMk cId="3783123783" sldId="614"/>
        </pc:sldMkLst>
      </pc:sldChg>
      <pc:sldChg chg="del">
        <pc:chgData name="Thomas Nield" userId="e7924354f0a44a8c" providerId="LiveId" clId="{6D4BC7FC-0D5F-441D-9969-DFCC5ADF9722}" dt="2020-11-18T17:19:18.341" v="6" actId="47"/>
        <pc:sldMkLst>
          <pc:docMk/>
          <pc:sldMk cId="1042296108" sldId="615"/>
        </pc:sldMkLst>
      </pc:sldChg>
      <pc:sldChg chg="del">
        <pc:chgData name="Thomas Nield" userId="e7924354f0a44a8c" providerId="LiveId" clId="{6D4BC7FC-0D5F-441D-9969-DFCC5ADF9722}" dt="2020-11-18T17:19:18.341" v="6" actId="47"/>
        <pc:sldMkLst>
          <pc:docMk/>
          <pc:sldMk cId="1566672917" sldId="616"/>
        </pc:sldMkLst>
      </pc:sldChg>
      <pc:sldChg chg="del">
        <pc:chgData name="Thomas Nield" userId="e7924354f0a44a8c" providerId="LiveId" clId="{6D4BC7FC-0D5F-441D-9969-DFCC5ADF9722}" dt="2020-11-18T17:19:18.341" v="6" actId="47"/>
        <pc:sldMkLst>
          <pc:docMk/>
          <pc:sldMk cId="3339929280" sldId="617"/>
        </pc:sldMkLst>
      </pc:sldChg>
      <pc:sldChg chg="del">
        <pc:chgData name="Thomas Nield" userId="e7924354f0a44a8c" providerId="LiveId" clId="{6D4BC7FC-0D5F-441D-9969-DFCC5ADF9722}" dt="2020-11-18T17:19:18.341" v="6" actId="47"/>
        <pc:sldMkLst>
          <pc:docMk/>
          <pc:sldMk cId="3278152075" sldId="618"/>
        </pc:sldMkLst>
      </pc:sldChg>
      <pc:sldChg chg="del">
        <pc:chgData name="Thomas Nield" userId="e7924354f0a44a8c" providerId="LiveId" clId="{6D4BC7FC-0D5F-441D-9969-DFCC5ADF9722}" dt="2020-11-18T17:19:18.341" v="6" actId="47"/>
        <pc:sldMkLst>
          <pc:docMk/>
          <pc:sldMk cId="4189816026" sldId="620"/>
        </pc:sldMkLst>
      </pc:sldChg>
      <pc:sldChg chg="del">
        <pc:chgData name="Thomas Nield" userId="e7924354f0a44a8c" providerId="LiveId" clId="{6D4BC7FC-0D5F-441D-9969-DFCC5ADF9722}" dt="2020-11-18T17:19:18.341" v="6" actId="47"/>
        <pc:sldMkLst>
          <pc:docMk/>
          <pc:sldMk cId="3219355394" sldId="621"/>
        </pc:sldMkLst>
      </pc:sldChg>
      <pc:sldChg chg="modSp add mod ord">
        <pc:chgData name="Thomas Nield" userId="e7924354f0a44a8c" providerId="LiveId" clId="{6D4BC7FC-0D5F-441D-9969-DFCC5ADF9722}" dt="2020-11-19T20:40:46.308" v="3500" actId="20577"/>
        <pc:sldMkLst>
          <pc:docMk/>
          <pc:sldMk cId="4034045722" sldId="621"/>
        </pc:sldMkLst>
        <pc:spChg chg="mod">
          <ac:chgData name="Thomas Nield" userId="e7924354f0a44a8c" providerId="LiveId" clId="{6D4BC7FC-0D5F-441D-9969-DFCC5ADF9722}" dt="2020-11-19T20:40:46.308" v="3500" actId="20577"/>
          <ac:spMkLst>
            <pc:docMk/>
            <pc:sldMk cId="4034045722" sldId="621"/>
            <ac:spMk id="2" creationId="{C086BCD1-CD2E-46D4-8841-BF4172530945}"/>
          </ac:spMkLst>
        </pc:spChg>
      </pc:sldChg>
      <pc:sldChg chg="del">
        <pc:chgData name="Thomas Nield" userId="e7924354f0a44a8c" providerId="LiveId" clId="{6D4BC7FC-0D5F-441D-9969-DFCC5ADF9722}" dt="2020-11-18T17:19:18.341" v="6" actId="47"/>
        <pc:sldMkLst>
          <pc:docMk/>
          <pc:sldMk cId="1190661529" sldId="622"/>
        </pc:sldMkLst>
      </pc:sldChg>
      <pc:sldChg chg="del">
        <pc:chgData name="Thomas Nield" userId="e7924354f0a44a8c" providerId="LiveId" clId="{6D4BC7FC-0D5F-441D-9969-DFCC5ADF9722}" dt="2020-11-18T17:19:18.341" v="6" actId="47"/>
        <pc:sldMkLst>
          <pc:docMk/>
          <pc:sldMk cId="2422944587" sldId="623"/>
        </pc:sldMkLst>
      </pc:sldChg>
      <pc:sldChg chg="del">
        <pc:chgData name="Thomas Nield" userId="e7924354f0a44a8c" providerId="LiveId" clId="{6D4BC7FC-0D5F-441D-9969-DFCC5ADF9722}" dt="2020-11-18T17:19:18.341" v="6" actId="47"/>
        <pc:sldMkLst>
          <pc:docMk/>
          <pc:sldMk cId="3146128274" sldId="624"/>
        </pc:sldMkLst>
      </pc:sldChg>
      <pc:sldChg chg="modSp mod">
        <pc:chgData name="Thomas Nield" userId="e7924354f0a44a8c" providerId="LiveId" clId="{6D4BC7FC-0D5F-441D-9969-DFCC5ADF9722}" dt="2020-11-30T15:41:37.715" v="10566" actId="27636"/>
        <pc:sldMkLst>
          <pc:docMk/>
          <pc:sldMk cId="261993332" sldId="625"/>
        </pc:sldMkLst>
        <pc:spChg chg="mod">
          <ac:chgData name="Thomas Nield" userId="e7924354f0a44a8c" providerId="LiveId" clId="{6D4BC7FC-0D5F-441D-9969-DFCC5ADF9722}" dt="2020-11-30T15:40:49.320" v="10535" actId="20577"/>
          <ac:spMkLst>
            <pc:docMk/>
            <pc:sldMk cId="261993332" sldId="625"/>
            <ac:spMk id="2" creationId="{FB04C2CC-D906-4702-9344-EA6C9A64F41E}"/>
          </ac:spMkLst>
        </pc:spChg>
        <pc:spChg chg="mod">
          <ac:chgData name="Thomas Nield" userId="e7924354f0a44a8c" providerId="LiveId" clId="{6D4BC7FC-0D5F-441D-9969-DFCC5ADF9722}" dt="2020-11-30T15:41:37.715" v="10566" actId="27636"/>
          <ac:spMkLst>
            <pc:docMk/>
            <pc:sldMk cId="261993332" sldId="625"/>
            <ac:spMk id="3" creationId="{F2EFB6E9-5B79-4587-AA5A-6C7CF460134F}"/>
          </ac:spMkLst>
        </pc:spChg>
      </pc:sldChg>
      <pc:sldChg chg="addSp modSp add mod">
        <pc:chgData name="Thomas Nield" userId="e7924354f0a44a8c" providerId="LiveId" clId="{6D4BC7FC-0D5F-441D-9969-DFCC5ADF9722}" dt="2020-11-19T19:13:41.210" v="788" actId="20577"/>
        <pc:sldMkLst>
          <pc:docMk/>
          <pc:sldMk cId="1384759312" sldId="626"/>
        </pc:sldMkLst>
        <pc:spChg chg="mod">
          <ac:chgData name="Thomas Nield" userId="e7924354f0a44a8c" providerId="LiveId" clId="{6D4BC7FC-0D5F-441D-9969-DFCC5ADF9722}" dt="2020-11-19T19:09:58.477" v="231" actId="313"/>
          <ac:spMkLst>
            <pc:docMk/>
            <pc:sldMk cId="1384759312" sldId="626"/>
            <ac:spMk id="2" creationId="{D0DDB6A5-9FCA-4596-B221-B9FB5625CA73}"/>
          </ac:spMkLst>
        </pc:spChg>
        <pc:spChg chg="mod">
          <ac:chgData name="Thomas Nield" userId="e7924354f0a44a8c" providerId="LiveId" clId="{6D4BC7FC-0D5F-441D-9969-DFCC5ADF9722}" dt="2020-11-19T19:12:59.202" v="753" actId="2711"/>
          <ac:spMkLst>
            <pc:docMk/>
            <pc:sldMk cId="1384759312" sldId="626"/>
            <ac:spMk id="3" creationId="{DE42921D-9EB1-4363-975A-970206787257}"/>
          </ac:spMkLst>
        </pc:spChg>
        <pc:spChg chg="add mod">
          <ac:chgData name="Thomas Nield" userId="e7924354f0a44a8c" providerId="LiveId" clId="{6D4BC7FC-0D5F-441D-9969-DFCC5ADF9722}" dt="2020-11-19T19:13:41.210" v="788" actId="20577"/>
          <ac:spMkLst>
            <pc:docMk/>
            <pc:sldMk cId="1384759312" sldId="626"/>
            <ac:spMk id="4" creationId="{70B32E49-2D97-4C48-8291-F768A7B87134}"/>
          </ac:spMkLst>
        </pc:spChg>
      </pc:sldChg>
      <pc:sldChg chg="del">
        <pc:chgData name="Thomas Nield" userId="e7924354f0a44a8c" providerId="LiveId" clId="{6D4BC7FC-0D5F-441D-9969-DFCC5ADF9722}" dt="2020-11-18T17:19:18.341" v="6" actId="47"/>
        <pc:sldMkLst>
          <pc:docMk/>
          <pc:sldMk cId="2857703905" sldId="626"/>
        </pc:sldMkLst>
      </pc:sldChg>
      <pc:sldChg chg="modSp new del mod">
        <pc:chgData name="Thomas Nield" userId="e7924354f0a44a8c" providerId="LiveId" clId="{6D4BC7FC-0D5F-441D-9969-DFCC5ADF9722}" dt="2020-11-19T19:09:30.416" v="144" actId="2696"/>
        <pc:sldMkLst>
          <pc:docMk/>
          <pc:sldMk cId="4211365582" sldId="626"/>
        </pc:sldMkLst>
        <pc:spChg chg="mod">
          <ac:chgData name="Thomas Nield" userId="e7924354f0a44a8c" providerId="LiveId" clId="{6D4BC7FC-0D5F-441D-9969-DFCC5ADF9722}" dt="2020-11-19T19:05:12.944" v="143" actId="20577"/>
          <ac:spMkLst>
            <pc:docMk/>
            <pc:sldMk cId="4211365582" sldId="626"/>
            <ac:spMk id="2" creationId="{D0DDB6A5-9FCA-4596-B221-B9FB5625CA73}"/>
          </ac:spMkLst>
        </pc:spChg>
      </pc:sldChg>
      <pc:sldChg chg="addSp delSp modSp new mod">
        <pc:chgData name="Thomas Nield" userId="e7924354f0a44a8c" providerId="LiveId" clId="{6D4BC7FC-0D5F-441D-9969-DFCC5ADF9722}" dt="2020-11-19T19:15:55.830" v="953" actId="1076"/>
        <pc:sldMkLst>
          <pc:docMk/>
          <pc:sldMk cId="580137883" sldId="627"/>
        </pc:sldMkLst>
        <pc:spChg chg="mod">
          <ac:chgData name="Thomas Nield" userId="e7924354f0a44a8c" providerId="LiveId" clId="{6D4BC7FC-0D5F-441D-9969-DFCC5ADF9722}" dt="2020-11-19T19:15:38.845" v="951" actId="20577"/>
          <ac:spMkLst>
            <pc:docMk/>
            <pc:sldMk cId="580137883" sldId="627"/>
            <ac:spMk id="2" creationId="{804808F2-5D3F-43DE-91AB-E9CEED97AA2E}"/>
          </ac:spMkLst>
        </pc:spChg>
        <pc:spChg chg="mod">
          <ac:chgData name="Thomas Nield" userId="e7924354f0a44a8c" providerId="LiveId" clId="{6D4BC7FC-0D5F-441D-9969-DFCC5ADF9722}" dt="2020-11-19T19:14:20.529" v="924" actId="20577"/>
          <ac:spMkLst>
            <pc:docMk/>
            <pc:sldMk cId="580137883" sldId="627"/>
            <ac:spMk id="3" creationId="{C4A3A930-7A0E-4BDC-8C07-9F20B4EFD585}"/>
          </ac:spMkLst>
        </pc:spChg>
        <pc:spChg chg="add del mod">
          <ac:chgData name="Thomas Nield" userId="e7924354f0a44a8c" providerId="LiveId" clId="{6D4BC7FC-0D5F-441D-9969-DFCC5ADF9722}" dt="2020-11-19T19:13:49.169" v="789" actId="478"/>
          <ac:spMkLst>
            <pc:docMk/>
            <pc:sldMk cId="580137883" sldId="627"/>
            <ac:spMk id="4" creationId="{1EE1705D-2DEA-4BC5-B15D-4C1B63578CB8}"/>
          </ac:spMkLst>
        </pc:spChg>
        <pc:spChg chg="add mod">
          <ac:chgData name="Thomas Nield" userId="e7924354f0a44a8c" providerId="LiveId" clId="{6D4BC7FC-0D5F-441D-9969-DFCC5ADF9722}" dt="2020-11-19T19:15:55.830" v="953" actId="1076"/>
          <ac:spMkLst>
            <pc:docMk/>
            <pc:sldMk cId="580137883" sldId="627"/>
            <ac:spMk id="5" creationId="{9F6503C4-4EF4-4302-BF70-48C2CE333809}"/>
          </ac:spMkLst>
        </pc:spChg>
        <pc:picChg chg="add mod modCrop">
          <ac:chgData name="Thomas Nield" userId="e7924354f0a44a8c" providerId="LiveId" clId="{6D4BC7FC-0D5F-441D-9969-DFCC5ADF9722}" dt="2020-11-19T19:15:19.129" v="937" actId="1076"/>
          <ac:picMkLst>
            <pc:docMk/>
            <pc:sldMk cId="580137883" sldId="627"/>
            <ac:picMk id="7" creationId="{267F4510-BCF2-4522-9A74-17BAC1E393D6}"/>
          </ac:picMkLst>
        </pc:picChg>
      </pc:sldChg>
      <pc:sldChg chg="add del">
        <pc:chgData name="Thomas Nield" userId="e7924354f0a44a8c" providerId="LiveId" clId="{6D4BC7FC-0D5F-441D-9969-DFCC5ADF9722}" dt="2020-11-19T19:09:52.499" v="230"/>
        <pc:sldMkLst>
          <pc:docMk/>
          <pc:sldMk cId="924212832" sldId="627"/>
        </pc:sldMkLst>
      </pc:sldChg>
      <pc:sldChg chg="addSp modSp new mod">
        <pc:chgData name="Thomas Nield" userId="e7924354f0a44a8c" providerId="LiveId" clId="{6D4BC7FC-0D5F-441D-9969-DFCC5ADF9722}" dt="2020-11-19T19:36:31.098" v="1258" actId="20577"/>
        <pc:sldMkLst>
          <pc:docMk/>
          <pc:sldMk cId="2984595290" sldId="628"/>
        </pc:sldMkLst>
        <pc:spChg chg="mod">
          <ac:chgData name="Thomas Nield" userId="e7924354f0a44a8c" providerId="LiveId" clId="{6D4BC7FC-0D5F-441D-9969-DFCC5ADF9722}" dt="2020-11-19T19:22:51.755" v="985" actId="20577"/>
          <ac:spMkLst>
            <pc:docMk/>
            <pc:sldMk cId="2984595290" sldId="628"/>
            <ac:spMk id="2" creationId="{A0F29CED-DE3C-4405-9EF0-61E19E823D52}"/>
          </ac:spMkLst>
        </pc:spChg>
        <pc:spChg chg="mod">
          <ac:chgData name="Thomas Nield" userId="e7924354f0a44a8c" providerId="LiveId" clId="{6D4BC7FC-0D5F-441D-9969-DFCC5ADF9722}" dt="2020-11-19T19:36:31.098" v="1258" actId="20577"/>
          <ac:spMkLst>
            <pc:docMk/>
            <pc:sldMk cId="2984595290" sldId="628"/>
            <ac:spMk id="3" creationId="{E375F122-7F61-4B6B-B7A7-28DFBB765E53}"/>
          </ac:spMkLst>
        </pc:spChg>
        <pc:spChg chg="add mod">
          <ac:chgData name="Thomas Nield" userId="e7924354f0a44a8c" providerId="LiveId" clId="{6D4BC7FC-0D5F-441D-9969-DFCC5ADF9722}" dt="2020-11-19T19:36:29.538" v="1257" actId="14100"/>
          <ac:spMkLst>
            <pc:docMk/>
            <pc:sldMk cId="2984595290" sldId="628"/>
            <ac:spMk id="4" creationId="{546F6E49-AC0B-4255-A946-BFA2986D7CC4}"/>
          </ac:spMkLst>
        </pc:spChg>
      </pc:sldChg>
      <pc:sldChg chg="modSp add mod">
        <pc:chgData name="Thomas Nield" userId="e7924354f0a44a8c" providerId="LiveId" clId="{6D4BC7FC-0D5F-441D-9969-DFCC5ADF9722}" dt="2020-11-19T19:38:18.303" v="1303" actId="20577"/>
        <pc:sldMkLst>
          <pc:docMk/>
          <pc:sldMk cId="2018948817" sldId="629"/>
        </pc:sldMkLst>
        <pc:spChg chg="mod">
          <ac:chgData name="Thomas Nield" userId="e7924354f0a44a8c" providerId="LiveId" clId="{6D4BC7FC-0D5F-441D-9969-DFCC5ADF9722}" dt="2020-11-19T19:38:18.303" v="1303" actId="20577"/>
          <ac:spMkLst>
            <pc:docMk/>
            <pc:sldMk cId="2018948817" sldId="629"/>
            <ac:spMk id="2" creationId="{00000000-0000-0000-0000-000000000000}"/>
          </ac:spMkLst>
        </pc:spChg>
      </pc:sldChg>
      <pc:sldChg chg="modSp add del mod">
        <pc:chgData name="Thomas Nield" userId="e7924354f0a44a8c" providerId="LiveId" clId="{6D4BC7FC-0D5F-441D-9969-DFCC5ADF9722}" dt="2020-11-19T19:42:21.436" v="1428" actId="2696"/>
        <pc:sldMkLst>
          <pc:docMk/>
          <pc:sldMk cId="201672728" sldId="630"/>
        </pc:sldMkLst>
        <pc:spChg chg="mod">
          <ac:chgData name="Thomas Nield" userId="e7924354f0a44a8c" providerId="LiveId" clId="{6D4BC7FC-0D5F-441D-9969-DFCC5ADF9722}" dt="2020-11-19T19:39:22.972" v="1427" actId="20577"/>
          <ac:spMkLst>
            <pc:docMk/>
            <pc:sldMk cId="201672728" sldId="630"/>
            <ac:spMk id="2" creationId="{00000000-0000-0000-0000-000000000000}"/>
          </ac:spMkLst>
        </pc:spChg>
      </pc:sldChg>
      <pc:sldChg chg="modSp add mod">
        <pc:chgData name="Thomas Nield" userId="e7924354f0a44a8c" providerId="LiveId" clId="{6D4BC7FC-0D5F-441D-9969-DFCC5ADF9722}" dt="2020-11-19T20:39:47.500" v="3474" actId="20577"/>
        <pc:sldMkLst>
          <pc:docMk/>
          <pc:sldMk cId="2148816309" sldId="631"/>
        </pc:sldMkLst>
        <pc:spChg chg="mod">
          <ac:chgData name="Thomas Nield" userId="e7924354f0a44a8c" providerId="LiveId" clId="{6D4BC7FC-0D5F-441D-9969-DFCC5ADF9722}" dt="2020-11-19T20:39:47.500" v="3474" actId="20577"/>
          <ac:spMkLst>
            <pc:docMk/>
            <pc:sldMk cId="2148816309" sldId="631"/>
            <ac:spMk id="2" creationId="{00000000-0000-0000-0000-000000000000}"/>
          </ac:spMkLst>
        </pc:spChg>
      </pc:sldChg>
      <pc:sldChg chg="modSp new del mod">
        <pc:chgData name="Thomas Nield" userId="e7924354f0a44a8c" providerId="LiveId" clId="{6D4BC7FC-0D5F-441D-9969-DFCC5ADF9722}" dt="2020-11-19T20:31:36.404" v="2979" actId="2696"/>
        <pc:sldMkLst>
          <pc:docMk/>
          <pc:sldMk cId="4288566303" sldId="632"/>
        </pc:sldMkLst>
        <pc:spChg chg="mod">
          <ac:chgData name="Thomas Nield" userId="e7924354f0a44a8c" providerId="LiveId" clId="{6D4BC7FC-0D5F-441D-9969-DFCC5ADF9722}" dt="2020-11-19T19:42:33.697" v="1461" actId="20577"/>
          <ac:spMkLst>
            <pc:docMk/>
            <pc:sldMk cId="4288566303" sldId="632"/>
            <ac:spMk id="2" creationId="{380853C9-E7B0-46F3-9403-FBAD4C65D06E}"/>
          </ac:spMkLst>
        </pc:spChg>
        <pc:spChg chg="mod">
          <ac:chgData name="Thomas Nield" userId="e7924354f0a44a8c" providerId="LiveId" clId="{6D4BC7FC-0D5F-441D-9969-DFCC5ADF9722}" dt="2020-11-19T19:45:31.020" v="2147" actId="27636"/>
          <ac:spMkLst>
            <pc:docMk/>
            <pc:sldMk cId="4288566303" sldId="632"/>
            <ac:spMk id="3" creationId="{321D750D-969A-4938-A958-4C2CD4C2D906}"/>
          </ac:spMkLst>
        </pc:spChg>
      </pc:sldChg>
      <pc:sldChg chg="add">
        <pc:chgData name="Thomas Nield" userId="e7924354f0a44a8c" providerId="LiveId" clId="{6D4BC7FC-0D5F-441D-9969-DFCC5ADF9722}" dt="2020-11-19T19:47:22.178" v="2148"/>
        <pc:sldMkLst>
          <pc:docMk/>
          <pc:sldMk cId="8442539" sldId="638"/>
        </pc:sldMkLst>
      </pc:sldChg>
      <pc:sldChg chg="modSp add mod">
        <pc:chgData name="Thomas Nield" userId="e7924354f0a44a8c" providerId="LiveId" clId="{6D4BC7FC-0D5F-441D-9969-DFCC5ADF9722}" dt="2020-11-19T20:33:54.497" v="2984"/>
        <pc:sldMkLst>
          <pc:docMk/>
          <pc:sldMk cId="1324457504" sldId="644"/>
        </pc:sldMkLst>
        <pc:spChg chg="mod">
          <ac:chgData name="Thomas Nield" userId="e7924354f0a44a8c" providerId="LiveId" clId="{6D4BC7FC-0D5F-441D-9969-DFCC5ADF9722}" dt="2020-11-19T20:33:54.497" v="2984"/>
          <ac:spMkLst>
            <pc:docMk/>
            <pc:sldMk cId="1324457504" sldId="644"/>
            <ac:spMk id="2" creationId="{C086BCD1-CD2E-46D4-8841-BF4172530945}"/>
          </ac:spMkLst>
        </pc:spChg>
        <pc:spChg chg="mod">
          <ac:chgData name="Thomas Nield" userId="e7924354f0a44a8c" providerId="LiveId" clId="{6D4BC7FC-0D5F-441D-9969-DFCC5ADF9722}" dt="2020-11-19T20:02:02.667" v="2771" actId="20577"/>
          <ac:spMkLst>
            <pc:docMk/>
            <pc:sldMk cId="1324457504" sldId="644"/>
            <ac:spMk id="3" creationId="{78DBB35B-8FEC-42C0-9AB7-4A46AC2C16A5}"/>
          </ac:spMkLst>
        </pc:spChg>
      </pc:sldChg>
      <pc:sldChg chg="add del">
        <pc:chgData name="Thomas Nield" userId="e7924354f0a44a8c" providerId="LiveId" clId="{6D4BC7FC-0D5F-441D-9969-DFCC5ADF9722}" dt="2020-11-23T20:05:14.714" v="7932" actId="2696"/>
        <pc:sldMkLst>
          <pc:docMk/>
          <pc:sldMk cId="2512371443" sldId="654"/>
        </pc:sldMkLst>
      </pc:sldChg>
      <pc:sldChg chg="add del">
        <pc:chgData name="Thomas Nield" userId="e7924354f0a44a8c" providerId="LiveId" clId="{6D4BC7FC-0D5F-441D-9969-DFCC5ADF9722}" dt="2020-11-23T20:05:14.714" v="7932" actId="2696"/>
        <pc:sldMkLst>
          <pc:docMk/>
          <pc:sldMk cId="2667017692" sldId="657"/>
        </pc:sldMkLst>
      </pc:sldChg>
      <pc:sldChg chg="add del">
        <pc:chgData name="Thomas Nield" userId="e7924354f0a44a8c" providerId="LiveId" clId="{6D4BC7FC-0D5F-441D-9969-DFCC5ADF9722}" dt="2020-11-23T20:05:14.714" v="7932" actId="2696"/>
        <pc:sldMkLst>
          <pc:docMk/>
          <pc:sldMk cId="1088435789" sldId="693"/>
        </pc:sldMkLst>
      </pc:sldChg>
      <pc:sldChg chg="add del">
        <pc:chgData name="Thomas Nield" userId="e7924354f0a44a8c" providerId="LiveId" clId="{6D4BC7FC-0D5F-441D-9969-DFCC5ADF9722}" dt="2020-11-23T20:05:14.714" v="7932" actId="2696"/>
        <pc:sldMkLst>
          <pc:docMk/>
          <pc:sldMk cId="204414620" sldId="694"/>
        </pc:sldMkLst>
      </pc:sldChg>
      <pc:sldChg chg="add del">
        <pc:chgData name="Thomas Nield" userId="e7924354f0a44a8c" providerId="LiveId" clId="{6D4BC7FC-0D5F-441D-9969-DFCC5ADF9722}" dt="2020-11-23T20:05:14.714" v="7932" actId="2696"/>
        <pc:sldMkLst>
          <pc:docMk/>
          <pc:sldMk cId="3252392140" sldId="696"/>
        </pc:sldMkLst>
      </pc:sldChg>
      <pc:sldChg chg="add del">
        <pc:chgData name="Thomas Nield" userId="e7924354f0a44a8c" providerId="LiveId" clId="{6D4BC7FC-0D5F-441D-9969-DFCC5ADF9722}" dt="2020-11-23T20:05:14.714" v="7932" actId="2696"/>
        <pc:sldMkLst>
          <pc:docMk/>
          <pc:sldMk cId="723529193" sldId="697"/>
        </pc:sldMkLst>
      </pc:sldChg>
      <pc:sldChg chg="add del">
        <pc:chgData name="Thomas Nield" userId="e7924354f0a44a8c" providerId="LiveId" clId="{6D4BC7FC-0D5F-441D-9969-DFCC5ADF9722}" dt="2020-11-23T20:05:14.714" v="7932" actId="2696"/>
        <pc:sldMkLst>
          <pc:docMk/>
          <pc:sldMk cId="4148733762" sldId="698"/>
        </pc:sldMkLst>
      </pc:sldChg>
      <pc:sldChg chg="add del">
        <pc:chgData name="Thomas Nield" userId="e7924354f0a44a8c" providerId="LiveId" clId="{6D4BC7FC-0D5F-441D-9969-DFCC5ADF9722}" dt="2020-11-23T20:05:14.714" v="7932" actId="2696"/>
        <pc:sldMkLst>
          <pc:docMk/>
          <pc:sldMk cId="1495320265" sldId="700"/>
        </pc:sldMkLst>
      </pc:sldChg>
      <pc:sldChg chg="add del">
        <pc:chgData name="Thomas Nield" userId="e7924354f0a44a8c" providerId="LiveId" clId="{6D4BC7FC-0D5F-441D-9969-DFCC5ADF9722}" dt="2020-11-23T20:05:14.714" v="7932" actId="2696"/>
        <pc:sldMkLst>
          <pc:docMk/>
          <pc:sldMk cId="2068438237" sldId="701"/>
        </pc:sldMkLst>
      </pc:sldChg>
      <pc:sldChg chg="add del">
        <pc:chgData name="Thomas Nield" userId="e7924354f0a44a8c" providerId="LiveId" clId="{6D4BC7FC-0D5F-441D-9969-DFCC5ADF9722}" dt="2020-11-23T20:05:14.714" v="7932" actId="2696"/>
        <pc:sldMkLst>
          <pc:docMk/>
          <pc:sldMk cId="2658808973" sldId="702"/>
        </pc:sldMkLst>
      </pc:sldChg>
      <pc:sldChg chg="add del">
        <pc:chgData name="Thomas Nield" userId="e7924354f0a44a8c" providerId="LiveId" clId="{6D4BC7FC-0D5F-441D-9969-DFCC5ADF9722}" dt="2020-11-23T20:05:14.714" v="7932" actId="2696"/>
        <pc:sldMkLst>
          <pc:docMk/>
          <pc:sldMk cId="812406620" sldId="703"/>
        </pc:sldMkLst>
      </pc:sldChg>
      <pc:sldChg chg="add del">
        <pc:chgData name="Thomas Nield" userId="e7924354f0a44a8c" providerId="LiveId" clId="{6D4BC7FC-0D5F-441D-9969-DFCC5ADF9722}" dt="2020-11-23T20:05:14.714" v="7932" actId="2696"/>
        <pc:sldMkLst>
          <pc:docMk/>
          <pc:sldMk cId="3209591292" sldId="705"/>
        </pc:sldMkLst>
      </pc:sldChg>
      <pc:sldChg chg="add del">
        <pc:chgData name="Thomas Nield" userId="e7924354f0a44a8c" providerId="LiveId" clId="{6D4BC7FC-0D5F-441D-9969-DFCC5ADF9722}" dt="2020-11-23T20:05:14.714" v="7932" actId="2696"/>
        <pc:sldMkLst>
          <pc:docMk/>
          <pc:sldMk cId="1645299507" sldId="706"/>
        </pc:sldMkLst>
      </pc:sldChg>
      <pc:sldChg chg="add del">
        <pc:chgData name="Thomas Nield" userId="e7924354f0a44a8c" providerId="LiveId" clId="{6D4BC7FC-0D5F-441D-9969-DFCC5ADF9722}" dt="2020-11-23T17:27:43.591" v="6298" actId="2696"/>
        <pc:sldMkLst>
          <pc:docMk/>
          <pc:sldMk cId="1551042255" sldId="707"/>
        </pc:sldMkLst>
      </pc:sldChg>
      <pc:sldChg chg="add">
        <pc:chgData name="Thomas Nield" userId="e7924354f0a44a8c" providerId="LiveId" clId="{6D4BC7FC-0D5F-441D-9969-DFCC5ADF9722}" dt="2020-11-19T19:47:22.178" v="2148"/>
        <pc:sldMkLst>
          <pc:docMk/>
          <pc:sldMk cId="577112021" sldId="721"/>
        </pc:sldMkLst>
      </pc:sldChg>
      <pc:sldChg chg="add del">
        <pc:chgData name="Thomas Nield" userId="e7924354f0a44a8c" providerId="LiveId" clId="{6D4BC7FC-0D5F-441D-9969-DFCC5ADF9722}" dt="2020-11-19T20:01:34.342" v="2719" actId="2696"/>
        <pc:sldMkLst>
          <pc:docMk/>
          <pc:sldMk cId="1165795053" sldId="722"/>
        </pc:sldMkLst>
      </pc:sldChg>
      <pc:sldChg chg="add del">
        <pc:chgData name="Thomas Nield" userId="e7924354f0a44a8c" providerId="LiveId" clId="{6D4BC7FC-0D5F-441D-9969-DFCC5ADF9722}" dt="2020-11-30T15:18:26.195" v="10197" actId="2696"/>
        <pc:sldMkLst>
          <pc:docMk/>
          <pc:sldMk cId="3973299663" sldId="723"/>
        </pc:sldMkLst>
      </pc:sldChg>
      <pc:sldChg chg="modSp add mod modAnim">
        <pc:chgData name="Thomas Nield" userId="e7924354f0a44a8c" providerId="LiveId" clId="{6D4BC7FC-0D5F-441D-9969-DFCC5ADF9722}" dt="2020-11-19T20:31:26.159" v="2977" actId="27636"/>
        <pc:sldMkLst>
          <pc:docMk/>
          <pc:sldMk cId="3245366204" sldId="724"/>
        </pc:sldMkLst>
        <pc:spChg chg="mod">
          <ac:chgData name="Thomas Nield" userId="e7924354f0a44a8c" providerId="LiveId" clId="{6D4BC7FC-0D5F-441D-9969-DFCC5ADF9722}" dt="2020-11-19T20:31:26.159" v="2977" actId="27636"/>
          <ac:spMkLst>
            <pc:docMk/>
            <pc:sldMk cId="3245366204" sldId="724"/>
            <ac:spMk id="3" creationId="{78DBB35B-8FEC-42C0-9AB7-4A46AC2C16A5}"/>
          </ac:spMkLst>
        </pc:spChg>
      </pc:sldChg>
      <pc:sldChg chg="add del">
        <pc:chgData name="Thomas Nield" userId="e7924354f0a44a8c" providerId="LiveId" clId="{6D4BC7FC-0D5F-441D-9969-DFCC5ADF9722}" dt="2020-11-23T20:05:14.714" v="7932" actId="2696"/>
        <pc:sldMkLst>
          <pc:docMk/>
          <pc:sldMk cId="1113703048" sldId="745"/>
        </pc:sldMkLst>
      </pc:sldChg>
      <pc:sldChg chg="modSp add mod">
        <pc:chgData name="Thomas Nield" userId="e7924354f0a44a8c" providerId="LiveId" clId="{6D4BC7FC-0D5F-441D-9969-DFCC5ADF9722}" dt="2020-12-08T17:49:46.139" v="11800" actId="1076"/>
        <pc:sldMkLst>
          <pc:docMk/>
          <pc:sldMk cId="892032468" sldId="747"/>
        </pc:sldMkLst>
        <pc:spChg chg="mod">
          <ac:chgData name="Thomas Nield" userId="e7924354f0a44a8c" providerId="LiveId" clId="{6D4BC7FC-0D5F-441D-9969-DFCC5ADF9722}" dt="2020-12-08T17:49:46.139" v="11800" actId="1076"/>
          <ac:spMkLst>
            <pc:docMk/>
            <pc:sldMk cId="892032468" sldId="747"/>
            <ac:spMk id="3" creationId="{BC9C684B-D654-45F5-9A7C-9A18B02BF463}"/>
          </ac:spMkLst>
        </pc:spChg>
        <pc:spChg chg="mod">
          <ac:chgData name="Thomas Nield" userId="e7924354f0a44a8c" providerId="LiveId" clId="{6D4BC7FC-0D5F-441D-9969-DFCC5ADF9722}" dt="2020-12-08T17:49:22.567" v="11798" actId="403"/>
          <ac:spMkLst>
            <pc:docMk/>
            <pc:sldMk cId="892032468" sldId="747"/>
            <ac:spMk id="7" creationId="{9FE961A5-2016-4137-BACD-9AA5BDD5AFA8}"/>
          </ac:spMkLst>
        </pc:spChg>
      </pc:sldChg>
      <pc:sldChg chg="add">
        <pc:chgData name="Thomas Nield" userId="e7924354f0a44a8c" providerId="LiveId" clId="{6D4BC7FC-0D5F-441D-9969-DFCC5ADF9722}" dt="2020-11-30T15:28:22.600" v="10513"/>
        <pc:sldMkLst>
          <pc:docMk/>
          <pc:sldMk cId="3933121696" sldId="748"/>
        </pc:sldMkLst>
      </pc:sldChg>
      <pc:sldChg chg="modSp add mod">
        <pc:chgData name="Thomas Nield" userId="e7924354f0a44a8c" providerId="LiveId" clId="{6D4BC7FC-0D5F-441D-9969-DFCC5ADF9722}" dt="2020-11-30T15:41:19.737" v="10564" actId="207"/>
        <pc:sldMkLst>
          <pc:docMk/>
          <pc:sldMk cId="2227236502" sldId="749"/>
        </pc:sldMkLst>
        <pc:spChg chg="mod">
          <ac:chgData name="Thomas Nield" userId="e7924354f0a44a8c" providerId="LiveId" clId="{6D4BC7FC-0D5F-441D-9969-DFCC5ADF9722}" dt="2020-11-30T15:41:07.167" v="10547" actId="20577"/>
          <ac:spMkLst>
            <pc:docMk/>
            <pc:sldMk cId="2227236502" sldId="749"/>
            <ac:spMk id="2" creationId="{F9F2F889-876D-4170-A0BA-CB69FAECC8B8}"/>
          </ac:spMkLst>
        </pc:spChg>
        <pc:spChg chg="mod">
          <ac:chgData name="Thomas Nield" userId="e7924354f0a44a8c" providerId="LiveId" clId="{6D4BC7FC-0D5F-441D-9969-DFCC5ADF9722}" dt="2020-11-30T15:41:19.737" v="10564" actId="207"/>
          <ac:spMkLst>
            <pc:docMk/>
            <pc:sldMk cId="2227236502" sldId="749"/>
            <ac:spMk id="3" creationId="{24F29624-4D5A-468B-BD76-36D136009040}"/>
          </ac:spMkLst>
        </pc:spChg>
      </pc:sldChg>
      <pc:sldChg chg="add del">
        <pc:chgData name="Thomas Nield" userId="e7924354f0a44a8c" providerId="LiveId" clId="{6D4BC7FC-0D5F-441D-9969-DFCC5ADF9722}" dt="2020-11-23T20:05:14.714" v="7932" actId="2696"/>
        <pc:sldMkLst>
          <pc:docMk/>
          <pc:sldMk cId="465206596" sldId="752"/>
        </pc:sldMkLst>
      </pc:sldChg>
      <pc:sldChg chg="del">
        <pc:chgData name="Thomas Nield" userId="e7924354f0a44a8c" providerId="LiveId" clId="{6D4BC7FC-0D5F-441D-9969-DFCC5ADF9722}" dt="2020-11-18T17:19:18.341" v="6" actId="47"/>
        <pc:sldMkLst>
          <pc:docMk/>
          <pc:sldMk cId="1631959372" sldId="766"/>
        </pc:sldMkLst>
      </pc:sldChg>
      <pc:sldChg chg="del">
        <pc:chgData name="Thomas Nield" userId="e7924354f0a44a8c" providerId="LiveId" clId="{6D4BC7FC-0D5F-441D-9969-DFCC5ADF9722}" dt="2020-11-18T17:19:18.341" v="6" actId="47"/>
        <pc:sldMkLst>
          <pc:docMk/>
          <pc:sldMk cId="2830436005" sldId="767"/>
        </pc:sldMkLst>
      </pc:sldChg>
      <pc:sldChg chg="del">
        <pc:chgData name="Thomas Nield" userId="e7924354f0a44a8c" providerId="LiveId" clId="{6D4BC7FC-0D5F-441D-9969-DFCC5ADF9722}" dt="2020-11-18T17:19:18.341" v="6" actId="47"/>
        <pc:sldMkLst>
          <pc:docMk/>
          <pc:sldMk cId="1097909139" sldId="768"/>
        </pc:sldMkLst>
      </pc:sldChg>
      <pc:sldChg chg="del">
        <pc:chgData name="Thomas Nield" userId="e7924354f0a44a8c" providerId="LiveId" clId="{6D4BC7FC-0D5F-441D-9969-DFCC5ADF9722}" dt="2020-11-18T17:19:18.341" v="6" actId="47"/>
        <pc:sldMkLst>
          <pc:docMk/>
          <pc:sldMk cId="3483144199" sldId="769"/>
        </pc:sldMkLst>
      </pc:sldChg>
      <pc:sldChg chg="del">
        <pc:chgData name="Thomas Nield" userId="e7924354f0a44a8c" providerId="LiveId" clId="{6D4BC7FC-0D5F-441D-9969-DFCC5ADF9722}" dt="2020-11-18T17:19:18.341" v="6" actId="47"/>
        <pc:sldMkLst>
          <pc:docMk/>
          <pc:sldMk cId="876188236" sldId="770"/>
        </pc:sldMkLst>
      </pc:sldChg>
      <pc:sldChg chg="del">
        <pc:chgData name="Thomas Nield" userId="e7924354f0a44a8c" providerId="LiveId" clId="{6D4BC7FC-0D5F-441D-9969-DFCC5ADF9722}" dt="2020-11-18T17:19:18.341" v="6" actId="47"/>
        <pc:sldMkLst>
          <pc:docMk/>
          <pc:sldMk cId="441329555" sldId="771"/>
        </pc:sldMkLst>
      </pc:sldChg>
      <pc:sldChg chg="del">
        <pc:chgData name="Thomas Nield" userId="e7924354f0a44a8c" providerId="LiveId" clId="{6D4BC7FC-0D5F-441D-9969-DFCC5ADF9722}" dt="2020-11-18T17:19:18.341" v="6" actId="47"/>
        <pc:sldMkLst>
          <pc:docMk/>
          <pc:sldMk cId="3922168440" sldId="772"/>
        </pc:sldMkLst>
      </pc:sldChg>
      <pc:sldChg chg="del">
        <pc:chgData name="Thomas Nield" userId="e7924354f0a44a8c" providerId="LiveId" clId="{6D4BC7FC-0D5F-441D-9969-DFCC5ADF9722}" dt="2020-11-18T17:19:18.341" v="6" actId="47"/>
        <pc:sldMkLst>
          <pc:docMk/>
          <pc:sldMk cId="2543729461" sldId="773"/>
        </pc:sldMkLst>
      </pc:sldChg>
      <pc:sldChg chg="del">
        <pc:chgData name="Thomas Nield" userId="e7924354f0a44a8c" providerId="LiveId" clId="{6D4BC7FC-0D5F-441D-9969-DFCC5ADF9722}" dt="2020-11-18T17:19:18.341" v="6" actId="47"/>
        <pc:sldMkLst>
          <pc:docMk/>
          <pc:sldMk cId="1130878587" sldId="774"/>
        </pc:sldMkLst>
      </pc:sldChg>
      <pc:sldChg chg="add del">
        <pc:chgData name="Thomas Nield" userId="e7924354f0a44a8c" providerId="LiveId" clId="{6D4BC7FC-0D5F-441D-9969-DFCC5ADF9722}" dt="2020-11-19T20:31:31.037" v="2978" actId="2696"/>
        <pc:sldMkLst>
          <pc:docMk/>
          <pc:sldMk cId="677897089" sldId="784"/>
        </pc:sldMkLst>
      </pc:sldChg>
      <pc:sldChg chg="addSp delSp modSp new mod">
        <pc:chgData name="Thomas Nield" userId="e7924354f0a44a8c" providerId="LiveId" clId="{6D4BC7FC-0D5F-441D-9969-DFCC5ADF9722}" dt="2020-11-19T20:01:21.759" v="2718" actId="20577"/>
        <pc:sldMkLst>
          <pc:docMk/>
          <pc:sldMk cId="1174573252" sldId="785"/>
        </pc:sldMkLst>
        <pc:spChg chg="mod">
          <ac:chgData name="Thomas Nield" userId="e7924354f0a44a8c" providerId="LiveId" clId="{6D4BC7FC-0D5F-441D-9969-DFCC5ADF9722}" dt="2020-11-19T19:53:45.461" v="2388" actId="20577"/>
          <ac:spMkLst>
            <pc:docMk/>
            <pc:sldMk cId="1174573252" sldId="785"/>
            <ac:spMk id="2" creationId="{C991D33D-6174-4012-A55A-D96EFC2C63B0}"/>
          </ac:spMkLst>
        </pc:spChg>
        <pc:spChg chg="mod">
          <ac:chgData name="Thomas Nield" userId="e7924354f0a44a8c" providerId="LiveId" clId="{6D4BC7FC-0D5F-441D-9969-DFCC5ADF9722}" dt="2020-11-19T20:01:21.759" v="2718" actId="20577"/>
          <ac:spMkLst>
            <pc:docMk/>
            <pc:sldMk cId="1174573252" sldId="785"/>
            <ac:spMk id="3" creationId="{11EA51D2-AF52-4FF1-BBF2-2034ECA54350}"/>
          </ac:spMkLst>
        </pc:spChg>
        <pc:spChg chg="add del mod">
          <ac:chgData name="Thomas Nield" userId="e7924354f0a44a8c" providerId="LiveId" clId="{6D4BC7FC-0D5F-441D-9969-DFCC5ADF9722}" dt="2020-11-19T19:49:22.622" v="2214" actId="478"/>
          <ac:spMkLst>
            <pc:docMk/>
            <pc:sldMk cId="1174573252" sldId="785"/>
            <ac:spMk id="4" creationId="{8791B81A-16A5-4472-8517-C62DC4AA6004}"/>
          </ac:spMkLst>
        </pc:spChg>
        <pc:spChg chg="add del">
          <ac:chgData name="Thomas Nield" userId="e7924354f0a44a8c" providerId="LiveId" clId="{6D4BC7FC-0D5F-441D-9969-DFCC5ADF9722}" dt="2020-11-19T19:49:17.281" v="2213"/>
          <ac:spMkLst>
            <pc:docMk/>
            <pc:sldMk cId="1174573252" sldId="785"/>
            <ac:spMk id="5" creationId="{7F607E7F-1055-4489-B3B4-D8DC287FB069}"/>
          </ac:spMkLst>
        </pc:spChg>
        <pc:spChg chg="add mod">
          <ac:chgData name="Thomas Nield" userId="e7924354f0a44a8c" providerId="LiveId" clId="{6D4BC7FC-0D5F-441D-9969-DFCC5ADF9722}" dt="2020-11-19T19:59:47.013" v="2570" actId="20577"/>
          <ac:spMkLst>
            <pc:docMk/>
            <pc:sldMk cId="1174573252" sldId="785"/>
            <ac:spMk id="6" creationId="{9DF32448-AA7B-4551-A131-2EDC4B1927CA}"/>
          </ac:spMkLst>
        </pc:spChg>
        <pc:picChg chg="add mod">
          <ac:chgData name="Thomas Nield" userId="e7924354f0a44a8c" providerId="LiveId" clId="{6D4BC7FC-0D5F-441D-9969-DFCC5ADF9722}" dt="2020-11-19T20:00:33.341" v="2578" actId="1440"/>
          <ac:picMkLst>
            <pc:docMk/>
            <pc:sldMk cId="1174573252" sldId="785"/>
            <ac:picMk id="8" creationId="{BC074EB8-8D0B-47DB-B5B7-AB44963EC46B}"/>
          </ac:picMkLst>
        </pc:picChg>
      </pc:sldChg>
      <pc:sldChg chg="addSp delSp modSp new mod">
        <pc:chgData name="Thomas Nield" userId="e7924354f0a44a8c" providerId="LiveId" clId="{6D4BC7FC-0D5F-441D-9969-DFCC5ADF9722}" dt="2020-11-20T03:48:52.275" v="4064" actId="478"/>
        <pc:sldMkLst>
          <pc:docMk/>
          <pc:sldMk cId="504343159" sldId="786"/>
        </pc:sldMkLst>
        <pc:spChg chg="mod">
          <ac:chgData name="Thomas Nield" userId="e7924354f0a44a8c" providerId="LiveId" clId="{6D4BC7FC-0D5F-441D-9969-DFCC5ADF9722}" dt="2020-11-19T20:09:59.879" v="2842" actId="27636"/>
          <ac:spMkLst>
            <pc:docMk/>
            <pc:sldMk cId="504343159" sldId="786"/>
            <ac:spMk id="2" creationId="{20D48717-80D7-46F3-8AEA-7C88391C2CF9}"/>
          </ac:spMkLst>
        </pc:spChg>
        <pc:spChg chg="del">
          <ac:chgData name="Thomas Nield" userId="e7924354f0a44a8c" providerId="LiveId" clId="{6D4BC7FC-0D5F-441D-9969-DFCC5ADF9722}" dt="2020-11-19T20:10:02.514" v="2843" actId="478"/>
          <ac:spMkLst>
            <pc:docMk/>
            <pc:sldMk cId="504343159" sldId="786"/>
            <ac:spMk id="3" creationId="{4D27540F-0E82-4491-AD50-0E856D87FC71}"/>
          </ac:spMkLst>
        </pc:spChg>
        <pc:spChg chg="add mod">
          <ac:chgData name="Thomas Nield" userId="e7924354f0a44a8c" providerId="LiveId" clId="{6D4BC7FC-0D5F-441D-9969-DFCC5ADF9722}" dt="2020-11-19T20:10:06.937" v="2844" actId="1076"/>
          <ac:spMkLst>
            <pc:docMk/>
            <pc:sldMk cId="504343159" sldId="786"/>
            <ac:spMk id="4" creationId="{B31C9F47-3C15-4E12-9FD2-3E6CC861DE1D}"/>
          </ac:spMkLst>
        </pc:spChg>
        <pc:spChg chg="add del mod">
          <ac:chgData name="Thomas Nield" userId="e7924354f0a44a8c" providerId="LiveId" clId="{6D4BC7FC-0D5F-441D-9969-DFCC5ADF9722}" dt="2020-11-20T03:48:52.275" v="4064" actId="478"/>
          <ac:spMkLst>
            <pc:docMk/>
            <pc:sldMk cId="504343159" sldId="786"/>
            <ac:spMk id="5" creationId="{8B5118ED-D725-4F2D-81C5-D06A9E6B3E69}"/>
          </ac:spMkLst>
        </pc:spChg>
      </pc:sldChg>
      <pc:sldChg chg="addSp delSp modSp new mod">
        <pc:chgData name="Thomas Nield" userId="e7924354f0a44a8c" providerId="LiveId" clId="{6D4BC7FC-0D5F-441D-9969-DFCC5ADF9722}" dt="2020-11-19T20:15:06.424" v="2876" actId="1440"/>
        <pc:sldMkLst>
          <pc:docMk/>
          <pc:sldMk cId="3826149772" sldId="787"/>
        </pc:sldMkLst>
        <pc:spChg chg="mod">
          <ac:chgData name="Thomas Nield" userId="e7924354f0a44a8c" providerId="LiveId" clId="{6D4BC7FC-0D5F-441D-9969-DFCC5ADF9722}" dt="2020-11-19T20:14:34.948" v="2867"/>
          <ac:spMkLst>
            <pc:docMk/>
            <pc:sldMk cId="3826149772" sldId="787"/>
            <ac:spMk id="2" creationId="{A148EF7B-1C7E-4660-BB3F-91AFFDC8C131}"/>
          </ac:spMkLst>
        </pc:spChg>
        <pc:spChg chg="add del">
          <ac:chgData name="Thomas Nield" userId="e7924354f0a44a8c" providerId="LiveId" clId="{6D4BC7FC-0D5F-441D-9969-DFCC5ADF9722}" dt="2020-11-19T20:14:13.098" v="2855"/>
          <ac:spMkLst>
            <pc:docMk/>
            <pc:sldMk cId="3826149772" sldId="787"/>
            <ac:spMk id="3" creationId="{AFA49251-1F54-407D-9076-4E1CB32679A7}"/>
          </ac:spMkLst>
        </pc:spChg>
        <pc:spChg chg="add del mod">
          <ac:chgData name="Thomas Nield" userId="e7924354f0a44a8c" providerId="LiveId" clId="{6D4BC7FC-0D5F-441D-9969-DFCC5ADF9722}" dt="2020-11-19T20:14:09.413" v="2852"/>
          <ac:spMkLst>
            <pc:docMk/>
            <pc:sldMk cId="3826149772" sldId="787"/>
            <ac:spMk id="4" creationId="{9699CDBC-3AE7-41DF-BAFE-C50D7175BC02}"/>
          </ac:spMkLst>
        </pc:spChg>
        <pc:spChg chg="add del">
          <ac:chgData name="Thomas Nield" userId="e7924354f0a44a8c" providerId="LiveId" clId="{6D4BC7FC-0D5F-441D-9969-DFCC5ADF9722}" dt="2020-11-19T20:14:12.632" v="2854"/>
          <ac:spMkLst>
            <pc:docMk/>
            <pc:sldMk cId="3826149772" sldId="787"/>
            <ac:spMk id="5" creationId="{9DE8D7AB-8B00-44CB-816B-1D6E48E62157}"/>
          </ac:spMkLst>
        </pc:spChg>
        <pc:spChg chg="add mod">
          <ac:chgData name="Thomas Nield" userId="e7924354f0a44a8c" providerId="LiveId" clId="{6D4BC7FC-0D5F-441D-9969-DFCC5ADF9722}" dt="2020-11-19T20:14:40.760" v="2868" actId="1076"/>
          <ac:spMkLst>
            <pc:docMk/>
            <pc:sldMk cId="3826149772" sldId="787"/>
            <ac:spMk id="6" creationId="{C67DED69-0709-40D2-B13F-BBA6F1B1F9B7}"/>
          </ac:spMkLst>
        </pc:spChg>
        <pc:picChg chg="add mod">
          <ac:chgData name="Thomas Nield" userId="e7924354f0a44a8c" providerId="LiveId" clId="{6D4BC7FC-0D5F-441D-9969-DFCC5ADF9722}" dt="2020-11-19T20:15:06.424" v="2876" actId="1440"/>
          <ac:picMkLst>
            <pc:docMk/>
            <pc:sldMk cId="3826149772" sldId="787"/>
            <ac:picMk id="8" creationId="{612F878F-8840-4FBE-9F0D-17C647D90A93}"/>
          </ac:picMkLst>
        </pc:picChg>
      </pc:sldChg>
      <pc:sldChg chg="addSp delSp modSp new mod">
        <pc:chgData name="Thomas Nield" userId="e7924354f0a44a8c" providerId="LiveId" clId="{6D4BC7FC-0D5F-441D-9969-DFCC5ADF9722}" dt="2020-11-19T20:26:41.381" v="2975" actId="14100"/>
        <pc:sldMkLst>
          <pc:docMk/>
          <pc:sldMk cId="3857042555" sldId="788"/>
        </pc:sldMkLst>
        <pc:spChg chg="mod">
          <ac:chgData name="Thomas Nield" userId="e7924354f0a44a8c" providerId="LiveId" clId="{6D4BC7FC-0D5F-441D-9969-DFCC5ADF9722}" dt="2020-11-19T20:26:35.220" v="2973" actId="20577"/>
          <ac:spMkLst>
            <pc:docMk/>
            <pc:sldMk cId="3857042555" sldId="788"/>
            <ac:spMk id="2" creationId="{DA72D1F4-F060-4177-A595-75721151CB27}"/>
          </ac:spMkLst>
        </pc:spChg>
        <pc:spChg chg="del">
          <ac:chgData name="Thomas Nield" userId="e7924354f0a44a8c" providerId="LiveId" clId="{6D4BC7FC-0D5F-441D-9969-DFCC5ADF9722}" dt="2020-11-19T20:26:31.334" v="2955" actId="478"/>
          <ac:spMkLst>
            <pc:docMk/>
            <pc:sldMk cId="3857042555" sldId="788"/>
            <ac:spMk id="3" creationId="{CDD13FF1-C5E3-472E-B9E0-A0615CBABC32}"/>
          </ac:spMkLst>
        </pc:spChg>
        <pc:spChg chg="add mod">
          <ac:chgData name="Thomas Nield" userId="e7924354f0a44a8c" providerId="LiveId" clId="{6D4BC7FC-0D5F-441D-9969-DFCC5ADF9722}" dt="2020-11-19T20:26:41.381" v="2975" actId="14100"/>
          <ac:spMkLst>
            <pc:docMk/>
            <pc:sldMk cId="3857042555" sldId="788"/>
            <ac:spMk id="4" creationId="{83FCC58B-F3F2-4F62-B14B-8B58F46D76CA}"/>
          </ac:spMkLst>
        </pc:spChg>
      </pc:sldChg>
      <pc:sldChg chg="addSp delSp modSp add mod">
        <pc:chgData name="Thomas Nield" userId="e7924354f0a44a8c" providerId="LiveId" clId="{6D4BC7FC-0D5F-441D-9969-DFCC5ADF9722}" dt="2020-11-19T20:37:11.673" v="3255" actId="20577"/>
        <pc:sldMkLst>
          <pc:docMk/>
          <pc:sldMk cId="3461653310" sldId="789"/>
        </pc:sldMkLst>
        <pc:spChg chg="mod">
          <ac:chgData name="Thomas Nield" userId="e7924354f0a44a8c" providerId="LiveId" clId="{6D4BC7FC-0D5F-441D-9969-DFCC5ADF9722}" dt="2020-11-19T20:37:11.673" v="3255" actId="20577"/>
          <ac:spMkLst>
            <pc:docMk/>
            <pc:sldMk cId="3461653310" sldId="789"/>
            <ac:spMk id="3" creationId="{C800C945-E6DA-4099-9112-ED9262AD7CAA}"/>
          </ac:spMkLst>
        </pc:spChg>
        <pc:picChg chg="del">
          <ac:chgData name="Thomas Nield" userId="e7924354f0a44a8c" providerId="LiveId" clId="{6D4BC7FC-0D5F-441D-9969-DFCC5ADF9722}" dt="2020-11-19T20:35:21.919" v="3236" actId="478"/>
          <ac:picMkLst>
            <pc:docMk/>
            <pc:sldMk cId="3461653310" sldId="789"/>
            <ac:picMk id="4" creationId="{581EFD18-9406-4CC4-939F-1716F169FE50}"/>
          </ac:picMkLst>
        </pc:picChg>
        <pc:picChg chg="add del mod">
          <ac:chgData name="Thomas Nield" userId="e7924354f0a44a8c" providerId="LiveId" clId="{6D4BC7FC-0D5F-441D-9969-DFCC5ADF9722}" dt="2020-11-19T20:36:04.950" v="3238" actId="478"/>
          <ac:picMkLst>
            <pc:docMk/>
            <pc:sldMk cId="3461653310" sldId="789"/>
            <ac:picMk id="5" creationId="{5C32A67F-583E-4176-9D6C-16D69AA721AC}"/>
          </ac:picMkLst>
        </pc:picChg>
        <pc:picChg chg="add mod">
          <ac:chgData name="Thomas Nield" userId="e7924354f0a44a8c" providerId="LiveId" clId="{6D4BC7FC-0D5F-441D-9969-DFCC5ADF9722}" dt="2020-11-19T20:36:13.784" v="3243" actId="1076"/>
          <ac:picMkLst>
            <pc:docMk/>
            <pc:sldMk cId="3461653310" sldId="789"/>
            <ac:picMk id="9218" creationId="{C16BEA55-5233-4246-B1B4-9D792EA6A981}"/>
          </ac:picMkLst>
        </pc:picChg>
      </pc:sldChg>
      <pc:sldChg chg="addSp modSp add mod">
        <pc:chgData name="Thomas Nield" userId="e7924354f0a44a8c" providerId="LiveId" clId="{6D4BC7FC-0D5F-441D-9969-DFCC5ADF9722}" dt="2020-11-20T03:50:05.963" v="4189" actId="20577"/>
        <pc:sldMkLst>
          <pc:docMk/>
          <pc:sldMk cId="2993433887" sldId="790"/>
        </pc:sldMkLst>
        <pc:spChg chg="mod">
          <ac:chgData name="Thomas Nield" userId="e7924354f0a44a8c" providerId="LiveId" clId="{6D4BC7FC-0D5F-441D-9969-DFCC5ADF9722}" dt="2020-11-19T20:37:06.560" v="3252" actId="20577"/>
          <ac:spMkLst>
            <pc:docMk/>
            <pc:sldMk cId="2993433887" sldId="790"/>
            <ac:spMk id="3" creationId="{C800C945-E6DA-4099-9112-ED9262AD7CAA}"/>
          </ac:spMkLst>
        </pc:spChg>
        <pc:spChg chg="add mod">
          <ac:chgData name="Thomas Nield" userId="e7924354f0a44a8c" providerId="LiveId" clId="{6D4BC7FC-0D5F-441D-9969-DFCC5ADF9722}" dt="2020-11-19T20:37:20.809" v="3256"/>
          <ac:spMkLst>
            <pc:docMk/>
            <pc:sldMk cId="2993433887" sldId="790"/>
            <ac:spMk id="5" creationId="{C7288279-C2E7-4A08-80B6-791E81FAF145}"/>
          </ac:spMkLst>
        </pc:spChg>
        <pc:spChg chg="add mod">
          <ac:chgData name="Thomas Nield" userId="e7924354f0a44a8c" providerId="LiveId" clId="{6D4BC7FC-0D5F-441D-9969-DFCC5ADF9722}" dt="2020-11-20T03:50:05.963" v="4189" actId="20577"/>
          <ac:spMkLst>
            <pc:docMk/>
            <pc:sldMk cId="2993433887" sldId="790"/>
            <ac:spMk id="6" creationId="{1E05F440-3465-4997-A3DA-B140CF9F13DD}"/>
          </ac:spMkLst>
        </pc:spChg>
      </pc:sldChg>
      <pc:sldChg chg="addSp delSp add del">
        <pc:chgData name="Thomas Nield" userId="e7924354f0a44a8c" providerId="LiveId" clId="{6D4BC7FC-0D5F-441D-9969-DFCC5ADF9722}" dt="2020-11-19T20:37:00.198" v="3247" actId="47"/>
        <pc:sldMkLst>
          <pc:docMk/>
          <pc:sldMk cId="3524014077" sldId="790"/>
        </pc:sldMkLst>
        <pc:picChg chg="del">
          <ac:chgData name="Thomas Nield" userId="e7924354f0a44a8c" providerId="LiveId" clId="{6D4BC7FC-0D5F-441D-9969-DFCC5ADF9722}" dt="2020-11-19T20:36:18.070" v="3244" actId="478"/>
          <ac:picMkLst>
            <pc:docMk/>
            <pc:sldMk cId="3524014077" sldId="790"/>
            <ac:picMk id="4" creationId="{581EFD18-9406-4CC4-939F-1716F169FE50}"/>
          </ac:picMkLst>
        </pc:picChg>
        <pc:picChg chg="add del">
          <ac:chgData name="Thomas Nield" userId="e7924354f0a44a8c" providerId="LiveId" clId="{6D4BC7FC-0D5F-441D-9969-DFCC5ADF9722}" dt="2020-11-19T20:36:18.917" v="3246"/>
          <ac:picMkLst>
            <pc:docMk/>
            <pc:sldMk cId="3524014077" sldId="790"/>
            <ac:picMk id="10242" creationId="{664E5D1D-3247-4589-941F-7C4953E6F62D}"/>
          </ac:picMkLst>
        </pc:picChg>
      </pc:sldChg>
      <pc:sldChg chg="add del">
        <pc:chgData name="Thomas Nield" userId="e7924354f0a44a8c" providerId="LiveId" clId="{6D4BC7FC-0D5F-441D-9969-DFCC5ADF9722}" dt="2020-11-19T20:39:55.564" v="3476"/>
        <pc:sldMkLst>
          <pc:docMk/>
          <pc:sldMk cId="754004132" sldId="791"/>
        </pc:sldMkLst>
      </pc:sldChg>
      <pc:sldChg chg="modSp add mod">
        <pc:chgData name="Thomas Nield" userId="e7924354f0a44a8c" providerId="LiveId" clId="{6D4BC7FC-0D5F-441D-9969-DFCC5ADF9722}" dt="2020-11-19T20:40:26.382" v="3498" actId="20577"/>
        <pc:sldMkLst>
          <pc:docMk/>
          <pc:sldMk cId="1963611243" sldId="791"/>
        </pc:sldMkLst>
        <pc:spChg chg="mod">
          <ac:chgData name="Thomas Nield" userId="e7924354f0a44a8c" providerId="LiveId" clId="{6D4BC7FC-0D5F-441D-9969-DFCC5ADF9722}" dt="2020-11-19T20:40:26.382" v="3498" actId="20577"/>
          <ac:spMkLst>
            <pc:docMk/>
            <pc:sldMk cId="1963611243" sldId="791"/>
            <ac:spMk id="2" creationId="{00000000-0000-0000-0000-000000000000}"/>
          </ac:spMkLst>
        </pc:spChg>
      </pc:sldChg>
      <pc:sldChg chg="addSp modSp new mod">
        <pc:chgData name="Thomas Nield" userId="e7924354f0a44a8c" providerId="LiveId" clId="{6D4BC7FC-0D5F-441D-9969-DFCC5ADF9722}" dt="2020-11-19T20:43:18.976" v="3948" actId="20577"/>
        <pc:sldMkLst>
          <pc:docMk/>
          <pc:sldMk cId="1756678004" sldId="792"/>
        </pc:sldMkLst>
        <pc:spChg chg="mod">
          <ac:chgData name="Thomas Nield" userId="e7924354f0a44a8c" providerId="LiveId" clId="{6D4BC7FC-0D5F-441D-9969-DFCC5ADF9722}" dt="2020-11-19T20:41:05.883" v="3526" actId="20577"/>
          <ac:spMkLst>
            <pc:docMk/>
            <pc:sldMk cId="1756678004" sldId="792"/>
            <ac:spMk id="2" creationId="{0162633C-CB7B-4B0A-8EF5-176811EE33E4}"/>
          </ac:spMkLst>
        </pc:spChg>
        <pc:spChg chg="mod">
          <ac:chgData name="Thomas Nield" userId="e7924354f0a44a8c" providerId="LiveId" clId="{6D4BC7FC-0D5F-441D-9969-DFCC5ADF9722}" dt="2020-11-19T20:43:18.976" v="3948" actId="20577"/>
          <ac:spMkLst>
            <pc:docMk/>
            <pc:sldMk cId="1756678004" sldId="792"/>
            <ac:spMk id="3" creationId="{2437B439-835E-4D01-B2E2-38C7BE84FE7A}"/>
          </ac:spMkLst>
        </pc:spChg>
        <pc:picChg chg="add mod">
          <ac:chgData name="Thomas Nield" userId="e7924354f0a44a8c" providerId="LiveId" clId="{6D4BC7FC-0D5F-441D-9969-DFCC5ADF9722}" dt="2020-11-19T20:43:15.868" v="3946"/>
          <ac:picMkLst>
            <pc:docMk/>
            <pc:sldMk cId="1756678004" sldId="792"/>
            <ac:picMk id="4" creationId="{12E1A8EB-D881-4010-AB38-B343162A54AE}"/>
          </ac:picMkLst>
        </pc:picChg>
      </pc:sldChg>
      <pc:sldChg chg="addSp delSp modSp new mod ord">
        <pc:chgData name="Thomas Nield" userId="e7924354f0a44a8c" providerId="LiveId" clId="{6D4BC7FC-0D5F-441D-9969-DFCC5ADF9722}" dt="2020-11-30T15:20:51.571" v="10198" actId="14100"/>
        <pc:sldMkLst>
          <pc:docMk/>
          <pc:sldMk cId="1808466617" sldId="793"/>
        </pc:sldMkLst>
        <pc:spChg chg="mod">
          <ac:chgData name="Thomas Nield" userId="e7924354f0a44a8c" providerId="LiveId" clId="{6D4BC7FC-0D5F-441D-9969-DFCC5ADF9722}" dt="2020-11-19T20:43:27.556" v="3970" actId="20577"/>
          <ac:spMkLst>
            <pc:docMk/>
            <pc:sldMk cId="1808466617" sldId="793"/>
            <ac:spMk id="2" creationId="{8BA28712-CA1D-454B-890D-43D31DBACCC3}"/>
          </ac:spMkLst>
        </pc:spChg>
        <pc:spChg chg="mod">
          <ac:chgData name="Thomas Nield" userId="e7924354f0a44a8c" providerId="LiveId" clId="{6D4BC7FC-0D5F-441D-9969-DFCC5ADF9722}" dt="2020-11-30T15:20:51.571" v="10198" actId="14100"/>
          <ac:spMkLst>
            <pc:docMk/>
            <pc:sldMk cId="1808466617" sldId="793"/>
            <ac:spMk id="3" creationId="{3FFA8FED-B627-4969-A372-73FAE678EB84}"/>
          </ac:spMkLst>
        </pc:spChg>
        <pc:spChg chg="add mod">
          <ac:chgData name="Thomas Nield" userId="e7924354f0a44a8c" providerId="LiveId" clId="{6D4BC7FC-0D5F-441D-9969-DFCC5ADF9722}" dt="2020-11-23T20:31:01.001" v="8787" actId="1076"/>
          <ac:spMkLst>
            <pc:docMk/>
            <pc:sldMk cId="1808466617" sldId="793"/>
            <ac:spMk id="4" creationId="{85CEA62D-11B7-4BAD-B689-EC615D532CB4}"/>
          </ac:spMkLst>
        </pc:spChg>
        <pc:spChg chg="add mod">
          <ac:chgData name="Thomas Nield" userId="e7924354f0a44a8c" providerId="LiveId" clId="{6D4BC7FC-0D5F-441D-9969-DFCC5ADF9722}" dt="2020-11-23T20:31:01.001" v="8787" actId="1076"/>
          <ac:spMkLst>
            <pc:docMk/>
            <pc:sldMk cId="1808466617" sldId="793"/>
            <ac:spMk id="8" creationId="{A23FA907-00A4-49D2-AFCC-4CE47D24E147}"/>
          </ac:spMkLst>
        </pc:spChg>
        <pc:spChg chg="add mod">
          <ac:chgData name="Thomas Nield" userId="e7924354f0a44a8c" providerId="LiveId" clId="{6D4BC7FC-0D5F-441D-9969-DFCC5ADF9722}" dt="2020-11-23T20:31:01.001" v="8787" actId="1076"/>
          <ac:spMkLst>
            <pc:docMk/>
            <pc:sldMk cId="1808466617" sldId="793"/>
            <ac:spMk id="10" creationId="{2E61D773-AD41-4A08-9267-9BCFCDCC6F89}"/>
          </ac:spMkLst>
        </pc:spChg>
        <pc:spChg chg="add mod">
          <ac:chgData name="Thomas Nield" userId="e7924354f0a44a8c" providerId="LiveId" clId="{6D4BC7FC-0D5F-441D-9969-DFCC5ADF9722}" dt="2020-11-23T20:31:01.001" v="8787" actId="1076"/>
          <ac:spMkLst>
            <pc:docMk/>
            <pc:sldMk cId="1808466617" sldId="793"/>
            <ac:spMk id="12" creationId="{DB1A39EC-3B86-45E8-9BB2-7CD7850762BF}"/>
          </ac:spMkLst>
        </pc:spChg>
        <pc:picChg chg="add del mod">
          <ac:chgData name="Thomas Nield" userId="e7924354f0a44a8c" providerId="LiveId" clId="{6D4BC7FC-0D5F-441D-9969-DFCC5ADF9722}" dt="2020-11-23T20:25:54.281" v="8661" actId="478"/>
          <ac:picMkLst>
            <pc:docMk/>
            <pc:sldMk cId="1808466617" sldId="793"/>
            <ac:picMk id="9218" creationId="{34B44536-1184-447A-BEEE-ED48C8417BEB}"/>
          </ac:picMkLst>
        </pc:picChg>
        <pc:picChg chg="add mod">
          <ac:chgData name="Thomas Nield" userId="e7924354f0a44a8c" providerId="LiveId" clId="{6D4BC7FC-0D5F-441D-9969-DFCC5ADF9722}" dt="2020-11-23T20:34:16.839" v="9126" actId="1076"/>
          <ac:picMkLst>
            <pc:docMk/>
            <pc:sldMk cId="1808466617" sldId="793"/>
            <ac:picMk id="9220" creationId="{BBE97A48-60AC-4B86-8301-1610D34E329D}"/>
          </ac:picMkLst>
        </pc:picChg>
        <pc:picChg chg="add mod">
          <ac:chgData name="Thomas Nield" userId="e7924354f0a44a8c" providerId="LiveId" clId="{6D4BC7FC-0D5F-441D-9969-DFCC5ADF9722}" dt="2020-11-23T20:31:01.001" v="8787" actId="1076"/>
          <ac:picMkLst>
            <pc:docMk/>
            <pc:sldMk cId="1808466617" sldId="793"/>
            <ac:picMk id="9222" creationId="{32DB9FA2-ED8B-4990-B0EC-3AAFC55F474D}"/>
          </ac:picMkLst>
        </pc:picChg>
        <pc:picChg chg="add mod">
          <ac:chgData name="Thomas Nield" userId="e7924354f0a44a8c" providerId="LiveId" clId="{6D4BC7FC-0D5F-441D-9969-DFCC5ADF9722}" dt="2020-11-23T20:31:01.001" v="8787" actId="1076"/>
          <ac:picMkLst>
            <pc:docMk/>
            <pc:sldMk cId="1808466617" sldId="793"/>
            <ac:picMk id="9224" creationId="{F67FE84C-ADFB-4534-AB2F-EF89167BBAC9}"/>
          </ac:picMkLst>
        </pc:picChg>
        <pc:picChg chg="add mod">
          <ac:chgData name="Thomas Nield" userId="e7924354f0a44a8c" providerId="LiveId" clId="{6D4BC7FC-0D5F-441D-9969-DFCC5ADF9722}" dt="2020-11-23T20:31:01.001" v="8787" actId="1076"/>
          <ac:picMkLst>
            <pc:docMk/>
            <pc:sldMk cId="1808466617" sldId="793"/>
            <ac:picMk id="9226" creationId="{51514109-CAA3-4B77-99EE-E30FFB2545C6}"/>
          </ac:picMkLst>
        </pc:picChg>
      </pc:sldChg>
      <pc:sldChg chg="addSp delSp modSp new mod">
        <pc:chgData name="Thomas Nield" userId="e7924354f0a44a8c" providerId="LiveId" clId="{6D4BC7FC-0D5F-441D-9969-DFCC5ADF9722}" dt="2020-11-23T19:19:26.612" v="6414" actId="20577"/>
        <pc:sldMkLst>
          <pc:docMk/>
          <pc:sldMk cId="1190509889" sldId="794"/>
        </pc:sldMkLst>
        <pc:spChg chg="mod">
          <ac:chgData name="Thomas Nield" userId="e7924354f0a44a8c" providerId="LiveId" clId="{6D4BC7FC-0D5F-441D-9969-DFCC5ADF9722}" dt="2020-11-20T04:14:21.527" v="4721" actId="20577"/>
          <ac:spMkLst>
            <pc:docMk/>
            <pc:sldMk cId="1190509889" sldId="794"/>
            <ac:spMk id="2" creationId="{E3FED0C4-2D01-46B2-8BD4-0EFCC1146600}"/>
          </ac:spMkLst>
        </pc:spChg>
        <pc:spChg chg="mod">
          <ac:chgData name="Thomas Nield" userId="e7924354f0a44a8c" providerId="LiveId" clId="{6D4BC7FC-0D5F-441D-9969-DFCC5ADF9722}" dt="2020-11-23T19:19:26.612" v="6414" actId="20577"/>
          <ac:spMkLst>
            <pc:docMk/>
            <pc:sldMk cId="1190509889" sldId="794"/>
            <ac:spMk id="3" creationId="{8769E471-2F3F-4DC2-AD7B-9EB94A9E96BB}"/>
          </ac:spMkLst>
        </pc:spChg>
        <pc:spChg chg="add del mod">
          <ac:chgData name="Thomas Nield" userId="e7924354f0a44a8c" providerId="LiveId" clId="{6D4BC7FC-0D5F-441D-9969-DFCC5ADF9722}" dt="2020-11-20T04:00:46.834" v="4564" actId="478"/>
          <ac:spMkLst>
            <pc:docMk/>
            <pc:sldMk cId="1190509889" sldId="794"/>
            <ac:spMk id="5" creationId="{56B60856-FEED-484E-8877-264DBF122B02}"/>
          </ac:spMkLst>
        </pc:spChg>
        <pc:spChg chg="add del mod">
          <ac:chgData name="Thomas Nield" userId="e7924354f0a44a8c" providerId="LiveId" clId="{6D4BC7FC-0D5F-441D-9969-DFCC5ADF9722}" dt="2020-11-20T04:15:31.701" v="4761" actId="478"/>
          <ac:spMkLst>
            <pc:docMk/>
            <pc:sldMk cId="1190509889" sldId="794"/>
            <ac:spMk id="6" creationId="{4E14863C-A829-4A7D-ADE7-C931ACFB751E}"/>
          </ac:spMkLst>
        </pc:spChg>
        <pc:spChg chg="add mod">
          <ac:chgData name="Thomas Nield" userId="e7924354f0a44a8c" providerId="LiveId" clId="{6D4BC7FC-0D5F-441D-9969-DFCC5ADF9722}" dt="2020-11-20T04:27:59.472" v="4932" actId="20577"/>
          <ac:spMkLst>
            <pc:docMk/>
            <pc:sldMk cId="1190509889" sldId="794"/>
            <ac:spMk id="7" creationId="{623EE982-563C-4007-9D3C-C03BD044A0DB}"/>
          </ac:spMkLst>
        </pc:spChg>
        <pc:picChg chg="add mod">
          <ac:chgData name="Thomas Nield" userId="e7924354f0a44a8c" providerId="LiveId" clId="{6D4BC7FC-0D5F-441D-9969-DFCC5ADF9722}" dt="2020-11-20T04:01:11.216" v="4577" actId="1076"/>
          <ac:picMkLst>
            <pc:docMk/>
            <pc:sldMk cId="1190509889" sldId="794"/>
            <ac:picMk id="4" creationId="{80228CEA-E29C-4567-85D3-E860469BC7E1}"/>
          </ac:picMkLst>
        </pc:picChg>
      </pc:sldChg>
      <pc:sldChg chg="addSp delSp modSp new del mod">
        <pc:chgData name="Thomas Nield" userId="e7924354f0a44a8c" providerId="LiveId" clId="{6D4BC7FC-0D5F-441D-9969-DFCC5ADF9722}" dt="2020-11-20T03:59:53.157" v="4525" actId="680"/>
        <pc:sldMkLst>
          <pc:docMk/>
          <pc:sldMk cId="369926017" sldId="795"/>
        </pc:sldMkLst>
        <pc:spChg chg="add del">
          <ac:chgData name="Thomas Nield" userId="e7924354f0a44a8c" providerId="LiveId" clId="{6D4BC7FC-0D5F-441D-9969-DFCC5ADF9722}" dt="2020-11-20T03:59:51.957" v="4523" actId="478"/>
          <ac:spMkLst>
            <pc:docMk/>
            <pc:sldMk cId="369926017" sldId="795"/>
            <ac:spMk id="3" creationId="{FC2353A9-C495-47EF-82E1-BFAA910AE498}"/>
          </ac:spMkLst>
        </pc:spChg>
        <pc:spChg chg="add del mod">
          <ac:chgData name="Thomas Nield" userId="e7924354f0a44a8c" providerId="LiveId" clId="{6D4BC7FC-0D5F-441D-9969-DFCC5ADF9722}" dt="2020-11-20T03:59:52.637" v="4524"/>
          <ac:spMkLst>
            <pc:docMk/>
            <pc:sldMk cId="369926017" sldId="795"/>
            <ac:spMk id="4" creationId="{A65716C6-4F05-4F88-8D05-CBEDB7544CF1}"/>
          </ac:spMkLst>
        </pc:spChg>
      </pc:sldChg>
      <pc:sldChg chg="addSp delSp modSp add mod ord">
        <pc:chgData name="Thomas Nield" userId="e7924354f0a44a8c" providerId="LiveId" clId="{6D4BC7FC-0D5F-441D-9969-DFCC5ADF9722}" dt="2020-11-20T04:28:30.079" v="4962" actId="20577"/>
        <pc:sldMkLst>
          <pc:docMk/>
          <pc:sldMk cId="3651107346" sldId="795"/>
        </pc:sldMkLst>
        <pc:spChg chg="mod">
          <ac:chgData name="Thomas Nield" userId="e7924354f0a44a8c" providerId="LiveId" clId="{6D4BC7FC-0D5F-441D-9969-DFCC5ADF9722}" dt="2020-11-20T04:14:05.104" v="4713" actId="20577"/>
          <ac:spMkLst>
            <pc:docMk/>
            <pc:sldMk cId="3651107346" sldId="795"/>
            <ac:spMk id="2" creationId="{E3FED0C4-2D01-46B2-8BD4-0EFCC1146600}"/>
          </ac:spMkLst>
        </pc:spChg>
        <pc:spChg chg="mod">
          <ac:chgData name="Thomas Nield" userId="e7924354f0a44a8c" providerId="LiveId" clId="{6D4BC7FC-0D5F-441D-9969-DFCC5ADF9722}" dt="2020-11-20T04:14:13.914" v="4714"/>
          <ac:spMkLst>
            <pc:docMk/>
            <pc:sldMk cId="3651107346" sldId="795"/>
            <ac:spMk id="3" creationId="{8769E471-2F3F-4DC2-AD7B-9EB94A9E96BB}"/>
          </ac:spMkLst>
        </pc:spChg>
        <pc:spChg chg="add del">
          <ac:chgData name="Thomas Nield" userId="e7924354f0a44a8c" providerId="LiveId" clId="{6D4BC7FC-0D5F-441D-9969-DFCC5ADF9722}" dt="2020-11-20T04:11:53.990" v="4674"/>
          <ac:spMkLst>
            <pc:docMk/>
            <pc:sldMk cId="3651107346" sldId="795"/>
            <ac:spMk id="5" creationId="{EE0B02CC-B34C-4E66-931C-7F73648E4E9F}"/>
          </ac:spMkLst>
        </pc:spChg>
        <pc:spChg chg="del">
          <ac:chgData name="Thomas Nield" userId="e7924354f0a44a8c" providerId="LiveId" clId="{6D4BC7FC-0D5F-441D-9969-DFCC5ADF9722}" dt="2020-11-20T04:11:52.867" v="4672" actId="478"/>
          <ac:spMkLst>
            <pc:docMk/>
            <pc:sldMk cId="3651107346" sldId="795"/>
            <ac:spMk id="6" creationId="{4E14863C-A829-4A7D-ADE7-C931ACFB751E}"/>
          </ac:spMkLst>
        </pc:spChg>
        <pc:spChg chg="add del mod">
          <ac:chgData name="Thomas Nield" userId="e7924354f0a44a8c" providerId="LiveId" clId="{6D4BC7FC-0D5F-441D-9969-DFCC5ADF9722}" dt="2020-11-20T04:13:28.377" v="4688" actId="478"/>
          <ac:spMkLst>
            <pc:docMk/>
            <pc:sldMk cId="3651107346" sldId="795"/>
            <ac:spMk id="7" creationId="{F5631BF9-AA5F-44D0-A7D1-09CBB645FF78}"/>
          </ac:spMkLst>
        </pc:spChg>
        <pc:spChg chg="add mod">
          <ac:chgData name="Thomas Nield" userId="e7924354f0a44a8c" providerId="LiveId" clId="{6D4BC7FC-0D5F-441D-9969-DFCC5ADF9722}" dt="2020-11-20T04:28:30.079" v="4962" actId="20577"/>
          <ac:spMkLst>
            <pc:docMk/>
            <pc:sldMk cId="3651107346" sldId="795"/>
            <ac:spMk id="8" creationId="{E1063848-0E8E-438C-8ADC-BEDA511CFAD9}"/>
          </ac:spMkLst>
        </pc:spChg>
      </pc:sldChg>
      <pc:sldChg chg="addSp delSp modSp new mod">
        <pc:chgData name="Thomas Nield" userId="e7924354f0a44a8c" providerId="LiveId" clId="{6D4BC7FC-0D5F-441D-9969-DFCC5ADF9722}" dt="2020-11-30T15:25:28.300" v="10456" actId="27636"/>
        <pc:sldMkLst>
          <pc:docMk/>
          <pc:sldMk cId="3028034478" sldId="796"/>
        </pc:sldMkLst>
        <pc:spChg chg="mod">
          <ac:chgData name="Thomas Nield" userId="e7924354f0a44a8c" providerId="LiveId" clId="{6D4BC7FC-0D5F-441D-9969-DFCC5ADF9722}" dt="2020-11-20T04:25:27.079" v="4792" actId="947"/>
          <ac:spMkLst>
            <pc:docMk/>
            <pc:sldMk cId="3028034478" sldId="796"/>
            <ac:spMk id="2" creationId="{65E27230-D73C-41B2-98DD-244487614C43}"/>
          </ac:spMkLst>
        </pc:spChg>
        <pc:spChg chg="mod">
          <ac:chgData name="Thomas Nield" userId="e7924354f0a44a8c" providerId="LiveId" clId="{6D4BC7FC-0D5F-441D-9969-DFCC5ADF9722}" dt="2020-11-30T15:25:28.300" v="10456" actId="27636"/>
          <ac:spMkLst>
            <pc:docMk/>
            <pc:sldMk cId="3028034478" sldId="796"/>
            <ac:spMk id="3" creationId="{E4D195F4-F732-44D1-85FE-97BF313EABDC}"/>
          </ac:spMkLst>
        </pc:spChg>
        <pc:spChg chg="add del mod">
          <ac:chgData name="Thomas Nield" userId="e7924354f0a44a8c" providerId="LiveId" clId="{6D4BC7FC-0D5F-441D-9969-DFCC5ADF9722}" dt="2020-11-23T16:50:51.792" v="5271" actId="21"/>
          <ac:spMkLst>
            <pc:docMk/>
            <pc:sldMk cId="3028034478" sldId="796"/>
            <ac:spMk id="4" creationId="{F5544D38-6771-467C-9F02-AE21D6906750}"/>
          </ac:spMkLst>
        </pc:spChg>
        <pc:picChg chg="add mod">
          <ac:chgData name="Thomas Nield" userId="e7924354f0a44a8c" providerId="LiveId" clId="{6D4BC7FC-0D5F-441D-9969-DFCC5ADF9722}" dt="2020-11-23T19:56:29.086" v="7478" actId="1076"/>
          <ac:picMkLst>
            <pc:docMk/>
            <pc:sldMk cId="3028034478" sldId="796"/>
            <ac:picMk id="4" creationId="{8B0DCA27-3A7A-4434-AD8B-FB5305FEC55B}"/>
          </ac:picMkLst>
        </pc:picChg>
      </pc:sldChg>
      <pc:sldChg chg="addSp delSp modSp new mod">
        <pc:chgData name="Thomas Nield" userId="e7924354f0a44a8c" providerId="LiveId" clId="{6D4BC7FC-0D5F-441D-9969-DFCC5ADF9722}" dt="2020-11-30T15:27:14.552" v="10512" actId="20577"/>
        <pc:sldMkLst>
          <pc:docMk/>
          <pc:sldMk cId="3384180036" sldId="797"/>
        </pc:sldMkLst>
        <pc:spChg chg="mod">
          <ac:chgData name="Thomas Nield" userId="e7924354f0a44a8c" providerId="LiveId" clId="{6D4BC7FC-0D5F-441D-9969-DFCC5ADF9722}" dt="2020-11-23T20:00:20.378" v="7872" actId="20577"/>
          <ac:spMkLst>
            <pc:docMk/>
            <pc:sldMk cId="3384180036" sldId="797"/>
            <ac:spMk id="2" creationId="{24A54EEF-C645-4FBD-9F7A-E131495CD25F}"/>
          </ac:spMkLst>
        </pc:spChg>
        <pc:spChg chg="del">
          <ac:chgData name="Thomas Nield" userId="e7924354f0a44a8c" providerId="LiveId" clId="{6D4BC7FC-0D5F-441D-9969-DFCC5ADF9722}" dt="2020-11-23T16:50:56.464" v="5273" actId="478"/>
          <ac:spMkLst>
            <pc:docMk/>
            <pc:sldMk cId="3384180036" sldId="797"/>
            <ac:spMk id="3" creationId="{14C6ACB1-1140-4944-A7F4-B088B2B0DFCF}"/>
          </ac:spMkLst>
        </pc:spChg>
        <pc:spChg chg="add del">
          <ac:chgData name="Thomas Nield" userId="e7924354f0a44a8c" providerId="LiveId" clId="{6D4BC7FC-0D5F-441D-9969-DFCC5ADF9722}" dt="2020-11-23T19:17:02.103" v="6334"/>
          <ac:spMkLst>
            <pc:docMk/>
            <pc:sldMk cId="3384180036" sldId="797"/>
            <ac:spMk id="3" creationId="{4F28A9D9-3AD6-4257-8551-89F701579854}"/>
          </ac:spMkLst>
        </pc:spChg>
        <pc:spChg chg="add mod">
          <ac:chgData name="Thomas Nield" userId="e7924354f0a44a8c" providerId="LiveId" clId="{6D4BC7FC-0D5F-441D-9969-DFCC5ADF9722}" dt="2020-11-23T19:18:16.447" v="6386" actId="1076"/>
          <ac:spMkLst>
            <pc:docMk/>
            <pc:sldMk cId="3384180036" sldId="797"/>
            <ac:spMk id="4" creationId="{270A269A-DEEA-402E-BF1F-1C1FBBCCED66}"/>
          </ac:spMkLst>
        </pc:spChg>
        <pc:spChg chg="add mod">
          <ac:chgData name="Thomas Nield" userId="e7924354f0a44a8c" providerId="LiveId" clId="{6D4BC7FC-0D5F-441D-9969-DFCC5ADF9722}" dt="2020-11-30T15:27:14.552" v="10512" actId="20577"/>
          <ac:spMkLst>
            <pc:docMk/>
            <pc:sldMk cId="3384180036" sldId="797"/>
            <ac:spMk id="5" creationId="{AF6ACBB4-3BF6-44B4-B139-F044FA6EFE66}"/>
          </ac:spMkLst>
        </pc:spChg>
        <pc:spChg chg="add mod">
          <ac:chgData name="Thomas Nield" userId="e7924354f0a44a8c" providerId="LiveId" clId="{6D4BC7FC-0D5F-441D-9969-DFCC5ADF9722}" dt="2020-11-23T19:18:27.902" v="6388" actId="1076"/>
          <ac:spMkLst>
            <pc:docMk/>
            <pc:sldMk cId="3384180036" sldId="797"/>
            <ac:spMk id="6" creationId="{710D77BC-CDD3-4E0C-9ABF-53FF18659FBE}"/>
          </ac:spMkLst>
        </pc:spChg>
        <pc:spChg chg="add del">
          <ac:chgData name="Thomas Nield" userId="e7924354f0a44a8c" providerId="LiveId" clId="{6D4BC7FC-0D5F-441D-9969-DFCC5ADF9722}" dt="2020-11-23T19:17:47.857" v="6365"/>
          <ac:spMkLst>
            <pc:docMk/>
            <pc:sldMk cId="3384180036" sldId="797"/>
            <ac:spMk id="7" creationId="{8FF77026-D5D0-4704-BB6D-613A48150E14}"/>
          </ac:spMkLst>
        </pc:spChg>
        <pc:spChg chg="add mod">
          <ac:chgData name="Thomas Nield" userId="e7924354f0a44a8c" providerId="LiveId" clId="{6D4BC7FC-0D5F-441D-9969-DFCC5ADF9722}" dt="2020-11-23T19:18:22.777" v="6387" actId="1076"/>
          <ac:spMkLst>
            <pc:docMk/>
            <pc:sldMk cId="3384180036" sldId="797"/>
            <ac:spMk id="8" creationId="{5F140FC1-B3B4-43F4-9C02-77EC49B09E8C}"/>
          </ac:spMkLst>
        </pc:spChg>
      </pc:sldChg>
      <pc:sldChg chg="addSp delSp modSp new mod ord">
        <pc:chgData name="Thomas Nield" userId="e7924354f0a44a8c" providerId="LiveId" clId="{6D4BC7FC-0D5F-441D-9969-DFCC5ADF9722}" dt="2020-11-23T20:03:45.019" v="7931" actId="1076"/>
        <pc:sldMkLst>
          <pc:docMk/>
          <pc:sldMk cId="4186818183" sldId="798"/>
        </pc:sldMkLst>
        <pc:spChg chg="mod">
          <ac:chgData name="Thomas Nield" userId="e7924354f0a44a8c" providerId="LiveId" clId="{6D4BC7FC-0D5F-441D-9969-DFCC5ADF9722}" dt="2020-11-23T19:19:07.397" v="6412" actId="20577"/>
          <ac:spMkLst>
            <pc:docMk/>
            <pc:sldMk cId="4186818183" sldId="798"/>
            <ac:spMk id="2" creationId="{4F2AB923-C9FD-4933-8097-D7C9AD01615D}"/>
          </ac:spMkLst>
        </pc:spChg>
        <pc:spChg chg="del">
          <ac:chgData name="Thomas Nield" userId="e7924354f0a44a8c" providerId="LiveId" clId="{6D4BC7FC-0D5F-441D-9969-DFCC5ADF9722}" dt="2020-11-23T17:12:33.181" v="6212" actId="478"/>
          <ac:spMkLst>
            <pc:docMk/>
            <pc:sldMk cId="4186818183" sldId="798"/>
            <ac:spMk id="3" creationId="{4E227806-5EB0-4FB2-9F3C-2F2D98CE7335}"/>
          </ac:spMkLst>
        </pc:spChg>
        <pc:spChg chg="add mod">
          <ac:chgData name="Thomas Nield" userId="e7924354f0a44a8c" providerId="LiveId" clId="{6D4BC7FC-0D5F-441D-9969-DFCC5ADF9722}" dt="2020-11-23T20:03:43.107" v="7930" actId="1076"/>
          <ac:spMkLst>
            <pc:docMk/>
            <pc:sldMk cId="4186818183" sldId="798"/>
            <ac:spMk id="4" creationId="{BA985840-CE0D-43E9-A298-ADEAD2EE59CA}"/>
          </ac:spMkLst>
        </pc:spChg>
        <pc:spChg chg="add mod">
          <ac:chgData name="Thomas Nield" userId="e7924354f0a44a8c" providerId="LiveId" clId="{6D4BC7FC-0D5F-441D-9969-DFCC5ADF9722}" dt="2020-11-23T20:03:45.019" v="7931" actId="1076"/>
          <ac:spMkLst>
            <pc:docMk/>
            <pc:sldMk cId="4186818183" sldId="798"/>
            <ac:spMk id="7" creationId="{2779B39B-6B02-4391-811D-DF1F412E954E}"/>
          </ac:spMkLst>
        </pc:spChg>
        <pc:spChg chg="add mod">
          <ac:chgData name="Thomas Nield" userId="e7924354f0a44a8c" providerId="LiveId" clId="{6D4BC7FC-0D5F-441D-9969-DFCC5ADF9722}" dt="2020-11-23T20:03:38.594" v="7929" actId="20577"/>
          <ac:spMkLst>
            <pc:docMk/>
            <pc:sldMk cId="4186818183" sldId="798"/>
            <ac:spMk id="9" creationId="{13365D0C-663F-4350-9842-345B7CD83BB6}"/>
          </ac:spMkLst>
        </pc:spChg>
        <pc:picChg chg="add mod">
          <ac:chgData name="Thomas Nield" userId="e7924354f0a44a8c" providerId="LiveId" clId="{6D4BC7FC-0D5F-441D-9969-DFCC5ADF9722}" dt="2020-11-23T19:19:35.337" v="6415" actId="1076"/>
          <ac:picMkLst>
            <pc:docMk/>
            <pc:sldMk cId="4186818183" sldId="798"/>
            <ac:picMk id="2050" creationId="{8AB23773-AC9E-41A9-9ABC-385E2F4354D9}"/>
          </ac:picMkLst>
        </pc:picChg>
        <pc:picChg chg="add mod">
          <ac:chgData name="Thomas Nield" userId="e7924354f0a44a8c" providerId="LiveId" clId="{6D4BC7FC-0D5F-441D-9969-DFCC5ADF9722}" dt="2020-11-23T19:19:35.337" v="6415" actId="1076"/>
          <ac:picMkLst>
            <pc:docMk/>
            <pc:sldMk cId="4186818183" sldId="798"/>
            <ac:picMk id="2052" creationId="{6D9174A8-5E46-4F83-AE68-21297FB1F556}"/>
          </ac:picMkLst>
        </pc:picChg>
        <pc:picChg chg="add mod">
          <ac:chgData name="Thomas Nield" userId="e7924354f0a44a8c" providerId="LiveId" clId="{6D4BC7FC-0D5F-441D-9969-DFCC5ADF9722}" dt="2020-11-23T19:19:35.337" v="6415" actId="1076"/>
          <ac:picMkLst>
            <pc:docMk/>
            <pc:sldMk cId="4186818183" sldId="798"/>
            <ac:picMk id="2054" creationId="{8B6FE676-EBBF-42DD-8019-9A21E705217B}"/>
          </ac:picMkLst>
        </pc:picChg>
      </pc:sldChg>
      <pc:sldChg chg="add del">
        <pc:chgData name="Thomas Nield" userId="e7924354f0a44a8c" providerId="LiveId" clId="{6D4BC7FC-0D5F-441D-9969-DFCC5ADF9722}" dt="2020-12-08T17:53:04.714" v="11801" actId="2696"/>
        <pc:sldMkLst>
          <pc:docMk/>
          <pc:sldMk cId="2566589426" sldId="815"/>
        </pc:sldMkLst>
      </pc:sldChg>
      <pc:sldChg chg="add del">
        <pc:chgData name="Thomas Nield" userId="e7924354f0a44a8c" providerId="LiveId" clId="{6D4BC7FC-0D5F-441D-9969-DFCC5ADF9722}" dt="2020-12-08T17:53:04.714" v="11801" actId="2696"/>
        <pc:sldMkLst>
          <pc:docMk/>
          <pc:sldMk cId="1613334101" sldId="817"/>
        </pc:sldMkLst>
      </pc:sldChg>
      <pc:sldChg chg="modSp add del mod">
        <pc:chgData name="Thomas Nield" userId="e7924354f0a44a8c" providerId="LiveId" clId="{6D4BC7FC-0D5F-441D-9969-DFCC5ADF9722}" dt="2020-11-23T20:05:14.714" v="7932" actId="2696"/>
        <pc:sldMkLst>
          <pc:docMk/>
          <pc:sldMk cId="2853254390" sldId="820"/>
        </pc:sldMkLst>
        <pc:spChg chg="mod">
          <ac:chgData name="Thomas Nield" userId="e7924354f0a44a8c" providerId="LiveId" clId="{6D4BC7FC-0D5F-441D-9969-DFCC5ADF9722}" dt="2020-11-23T17:28:27.581" v="6330" actId="27636"/>
          <ac:spMkLst>
            <pc:docMk/>
            <pc:sldMk cId="2853254390" sldId="820"/>
            <ac:spMk id="3" creationId="{9E425B78-5A49-45FA-AD91-7062DC5FD0A7}"/>
          </ac:spMkLst>
        </pc:spChg>
      </pc:sldChg>
      <pc:sldChg chg="add del">
        <pc:chgData name="Thomas Nield" userId="e7924354f0a44a8c" providerId="LiveId" clId="{6D4BC7FC-0D5F-441D-9969-DFCC5ADF9722}" dt="2020-11-23T20:05:14.714" v="7932" actId="2696"/>
        <pc:sldMkLst>
          <pc:docMk/>
          <pc:sldMk cId="4149540693" sldId="823"/>
        </pc:sldMkLst>
      </pc:sldChg>
      <pc:sldChg chg="modSp add del mod">
        <pc:chgData name="Thomas Nield" userId="e7924354f0a44a8c" providerId="LiveId" clId="{6D4BC7FC-0D5F-441D-9969-DFCC5ADF9722}" dt="2020-11-23T20:05:14.714" v="7932" actId="2696"/>
        <pc:sldMkLst>
          <pc:docMk/>
          <pc:sldMk cId="3809795814" sldId="824"/>
        </pc:sldMkLst>
        <pc:spChg chg="mod">
          <ac:chgData name="Thomas Nield" userId="e7924354f0a44a8c" providerId="LiveId" clId="{6D4BC7FC-0D5F-441D-9969-DFCC5ADF9722}" dt="2020-11-23T17:27:59.004" v="6328" actId="20577"/>
          <ac:spMkLst>
            <pc:docMk/>
            <pc:sldMk cId="3809795814" sldId="824"/>
            <ac:spMk id="3" creationId="{2E92645C-D354-4160-832F-8EF602E30461}"/>
          </ac:spMkLst>
        </pc:spChg>
      </pc:sldChg>
      <pc:sldChg chg="modSp add del mod">
        <pc:chgData name="Thomas Nield" userId="e7924354f0a44a8c" providerId="LiveId" clId="{6D4BC7FC-0D5F-441D-9969-DFCC5ADF9722}" dt="2020-11-23T20:05:14.714" v="7932" actId="2696"/>
        <pc:sldMkLst>
          <pc:docMk/>
          <pc:sldMk cId="2746126320" sldId="825"/>
        </pc:sldMkLst>
        <pc:spChg chg="mod">
          <ac:chgData name="Thomas Nield" userId="e7924354f0a44a8c" providerId="LiveId" clId="{6D4BC7FC-0D5F-441D-9969-DFCC5ADF9722}" dt="2020-11-23T17:26:19.176" v="6297" actId="20577"/>
          <ac:spMkLst>
            <pc:docMk/>
            <pc:sldMk cId="2746126320" sldId="825"/>
            <ac:spMk id="2" creationId="{00000000-0000-0000-0000-000000000000}"/>
          </ac:spMkLst>
        </pc:spChg>
      </pc:sldChg>
      <pc:sldChg chg="addSp delSp modSp new mod">
        <pc:chgData name="Thomas Nield" userId="e7924354f0a44a8c" providerId="LiveId" clId="{6D4BC7FC-0D5F-441D-9969-DFCC5ADF9722}" dt="2020-11-30T15:27:00.360" v="10511" actId="27636"/>
        <pc:sldMkLst>
          <pc:docMk/>
          <pc:sldMk cId="2798628486" sldId="826"/>
        </pc:sldMkLst>
        <pc:spChg chg="mod">
          <ac:chgData name="Thomas Nield" userId="e7924354f0a44a8c" providerId="LiveId" clId="{6D4BC7FC-0D5F-441D-9969-DFCC5ADF9722}" dt="2020-11-23T19:36:49.017" v="6517" actId="20577"/>
          <ac:spMkLst>
            <pc:docMk/>
            <pc:sldMk cId="2798628486" sldId="826"/>
            <ac:spMk id="2" creationId="{D2CFC25D-FB11-483A-8C1E-7514D6E59B84}"/>
          </ac:spMkLst>
        </pc:spChg>
        <pc:spChg chg="mod">
          <ac:chgData name="Thomas Nield" userId="e7924354f0a44a8c" providerId="LiveId" clId="{6D4BC7FC-0D5F-441D-9969-DFCC5ADF9722}" dt="2020-11-30T15:27:00.360" v="10511" actId="27636"/>
          <ac:spMkLst>
            <pc:docMk/>
            <pc:sldMk cId="2798628486" sldId="826"/>
            <ac:spMk id="3" creationId="{175A892D-01A7-48F3-989B-FEA21CC41D80}"/>
          </ac:spMkLst>
        </pc:spChg>
        <pc:spChg chg="add del mod">
          <ac:chgData name="Thomas Nield" userId="e7924354f0a44a8c" providerId="LiveId" clId="{6D4BC7FC-0D5F-441D-9969-DFCC5ADF9722}" dt="2020-11-23T19:41:19.777" v="7056" actId="478"/>
          <ac:spMkLst>
            <pc:docMk/>
            <pc:sldMk cId="2798628486" sldId="826"/>
            <ac:spMk id="4" creationId="{0A345AD2-B520-4AD5-876A-2A48641AC39E}"/>
          </ac:spMkLst>
        </pc:spChg>
        <pc:spChg chg="add mod">
          <ac:chgData name="Thomas Nield" userId="e7924354f0a44a8c" providerId="LiveId" clId="{6D4BC7FC-0D5F-441D-9969-DFCC5ADF9722}" dt="2020-11-23T20:08:39.021" v="8165" actId="20577"/>
          <ac:spMkLst>
            <pc:docMk/>
            <pc:sldMk cId="2798628486" sldId="826"/>
            <ac:spMk id="5" creationId="{4E1CCE35-B429-44CC-BDB1-E5739A8CD802}"/>
          </ac:spMkLst>
        </pc:spChg>
      </pc:sldChg>
      <pc:sldChg chg="modSp add mod ord">
        <pc:chgData name="Thomas Nield" userId="e7924354f0a44a8c" providerId="LiveId" clId="{6D4BC7FC-0D5F-441D-9969-DFCC5ADF9722}" dt="2020-11-30T15:21:46.025" v="10215" actId="14100"/>
        <pc:sldMkLst>
          <pc:docMk/>
          <pc:sldMk cId="1495470060" sldId="827"/>
        </pc:sldMkLst>
        <pc:spChg chg="mod">
          <ac:chgData name="Thomas Nield" userId="e7924354f0a44a8c" providerId="LiveId" clId="{6D4BC7FC-0D5F-441D-9969-DFCC5ADF9722}" dt="2020-11-30T15:21:46.025" v="10215" actId="14100"/>
          <ac:spMkLst>
            <pc:docMk/>
            <pc:sldMk cId="1495470060" sldId="827"/>
            <ac:spMk id="3" creationId="{3FFA8FED-B627-4969-A372-73FAE678EB84}"/>
          </ac:spMkLst>
        </pc:spChg>
      </pc:sldChg>
      <pc:sldChg chg="modSp add mod">
        <pc:chgData name="Thomas Nield" userId="e7924354f0a44a8c" providerId="LiveId" clId="{6D4BC7FC-0D5F-441D-9969-DFCC5ADF9722}" dt="2020-11-23T20:41:12.214" v="9910" actId="20577"/>
        <pc:sldMkLst>
          <pc:docMk/>
          <pc:sldMk cId="1613805247" sldId="828"/>
        </pc:sldMkLst>
        <pc:spChg chg="mod">
          <ac:chgData name="Thomas Nield" userId="e7924354f0a44a8c" providerId="LiveId" clId="{6D4BC7FC-0D5F-441D-9969-DFCC5ADF9722}" dt="2020-11-23T20:41:12.214" v="9910" actId="20577"/>
          <ac:spMkLst>
            <pc:docMk/>
            <pc:sldMk cId="1613805247" sldId="828"/>
            <ac:spMk id="2" creationId="{00000000-0000-0000-0000-000000000000}"/>
          </ac:spMkLst>
        </pc:spChg>
      </pc:sldChg>
      <pc:sldChg chg="modSp add mod">
        <pc:chgData name="Thomas Nield" userId="e7924354f0a44a8c" providerId="LiveId" clId="{6D4BC7FC-0D5F-441D-9969-DFCC5ADF9722}" dt="2020-11-30T15:42:12.701" v="10593" actId="20577"/>
        <pc:sldMkLst>
          <pc:docMk/>
          <pc:sldMk cId="1196403176" sldId="829"/>
        </pc:sldMkLst>
        <pc:spChg chg="mod">
          <ac:chgData name="Thomas Nield" userId="e7924354f0a44a8c" providerId="LiveId" clId="{6D4BC7FC-0D5F-441D-9969-DFCC5ADF9722}" dt="2020-11-30T15:42:12.701" v="10593" actId="20577"/>
          <ac:spMkLst>
            <pc:docMk/>
            <pc:sldMk cId="1196403176" sldId="829"/>
            <ac:spMk id="2" creationId="{00000000-0000-0000-0000-000000000000}"/>
          </ac:spMkLst>
        </pc:spChg>
      </pc:sldChg>
      <pc:sldChg chg="modSp add mod">
        <pc:chgData name="Thomas Nield" userId="e7924354f0a44a8c" providerId="LiveId" clId="{6D4BC7FC-0D5F-441D-9969-DFCC5ADF9722}" dt="2020-11-30T15:46:55.438" v="10621" actId="20577"/>
        <pc:sldMkLst>
          <pc:docMk/>
          <pc:sldMk cId="1903302366" sldId="830"/>
        </pc:sldMkLst>
        <pc:spChg chg="mod">
          <ac:chgData name="Thomas Nield" userId="e7924354f0a44a8c" providerId="LiveId" clId="{6D4BC7FC-0D5F-441D-9969-DFCC5ADF9722}" dt="2020-11-30T15:46:55.438" v="10621" actId="20577"/>
          <ac:spMkLst>
            <pc:docMk/>
            <pc:sldMk cId="1903302366" sldId="830"/>
            <ac:spMk id="2" creationId="{00000000-0000-0000-0000-000000000000}"/>
          </ac:spMkLst>
        </pc:spChg>
      </pc:sldChg>
      <pc:sldChg chg="addSp modSp new mod">
        <pc:chgData name="Thomas Nield" userId="e7924354f0a44a8c" providerId="LiveId" clId="{6D4BC7FC-0D5F-441D-9969-DFCC5ADF9722}" dt="2020-11-30T15:57:17.817" v="11238" actId="207"/>
        <pc:sldMkLst>
          <pc:docMk/>
          <pc:sldMk cId="2452437852" sldId="831"/>
        </pc:sldMkLst>
        <pc:spChg chg="mod">
          <ac:chgData name="Thomas Nield" userId="e7924354f0a44a8c" providerId="LiveId" clId="{6D4BC7FC-0D5F-441D-9969-DFCC5ADF9722}" dt="2020-11-30T15:54:40.523" v="10661" actId="20577"/>
          <ac:spMkLst>
            <pc:docMk/>
            <pc:sldMk cId="2452437852" sldId="831"/>
            <ac:spMk id="2" creationId="{ACFEF1A7-E8A5-40D1-ABC3-2508860CDF59}"/>
          </ac:spMkLst>
        </pc:spChg>
        <pc:spChg chg="mod">
          <ac:chgData name="Thomas Nield" userId="e7924354f0a44a8c" providerId="LiveId" clId="{6D4BC7FC-0D5F-441D-9969-DFCC5ADF9722}" dt="2020-11-30T15:57:17.817" v="11238" actId="207"/>
          <ac:spMkLst>
            <pc:docMk/>
            <pc:sldMk cId="2452437852" sldId="831"/>
            <ac:spMk id="3" creationId="{EF1C5ED6-FFFD-4012-8E93-4C86B31FA77B}"/>
          </ac:spMkLst>
        </pc:spChg>
        <pc:picChg chg="add mod">
          <ac:chgData name="Thomas Nield" userId="e7924354f0a44a8c" providerId="LiveId" clId="{6D4BC7FC-0D5F-441D-9969-DFCC5ADF9722}" dt="2020-11-30T15:54:48.500" v="10662"/>
          <ac:picMkLst>
            <pc:docMk/>
            <pc:sldMk cId="2452437852" sldId="831"/>
            <ac:picMk id="4" creationId="{59EE26E9-412A-4741-A960-C385497BB89F}"/>
          </ac:picMkLst>
        </pc:picChg>
      </pc:sldChg>
      <pc:sldChg chg="addSp modSp new mod">
        <pc:chgData name="Thomas Nield" userId="e7924354f0a44a8c" providerId="LiveId" clId="{6D4BC7FC-0D5F-441D-9969-DFCC5ADF9722}" dt="2020-12-08T18:19:10.493" v="13487" actId="113"/>
        <pc:sldMkLst>
          <pc:docMk/>
          <pc:sldMk cId="3701891598" sldId="832"/>
        </pc:sldMkLst>
        <pc:spChg chg="mod">
          <ac:chgData name="Thomas Nield" userId="e7924354f0a44a8c" providerId="LiveId" clId="{6D4BC7FC-0D5F-441D-9969-DFCC5ADF9722}" dt="2020-11-30T23:56:13.184" v="11797" actId="20577"/>
          <ac:spMkLst>
            <pc:docMk/>
            <pc:sldMk cId="3701891598" sldId="832"/>
            <ac:spMk id="2" creationId="{400D7B08-5103-4DEC-8035-49B02F4985FE}"/>
          </ac:spMkLst>
        </pc:spChg>
        <pc:spChg chg="mod">
          <ac:chgData name="Thomas Nield" userId="e7924354f0a44a8c" providerId="LiveId" clId="{6D4BC7FC-0D5F-441D-9969-DFCC5ADF9722}" dt="2020-12-08T18:19:10.493" v="13487" actId="113"/>
          <ac:spMkLst>
            <pc:docMk/>
            <pc:sldMk cId="3701891598" sldId="832"/>
            <ac:spMk id="3" creationId="{CCF2CB4B-5052-496B-AF44-7D929B383914}"/>
          </ac:spMkLst>
        </pc:spChg>
        <pc:spChg chg="add mod">
          <ac:chgData name="Thomas Nield" userId="e7924354f0a44a8c" providerId="LiveId" clId="{6D4BC7FC-0D5F-441D-9969-DFCC5ADF9722}" dt="2020-12-08T17:56:25.981" v="11844" actId="1076"/>
          <ac:spMkLst>
            <pc:docMk/>
            <pc:sldMk cId="3701891598" sldId="832"/>
            <ac:spMk id="4" creationId="{BC99F1B0-CC3F-4CDF-970A-A14314758921}"/>
          </ac:spMkLst>
        </pc:spChg>
        <pc:spChg chg="add mod">
          <ac:chgData name="Thomas Nield" userId="e7924354f0a44a8c" providerId="LiveId" clId="{6D4BC7FC-0D5F-441D-9969-DFCC5ADF9722}" dt="2020-12-08T17:56:25.981" v="11844" actId="1076"/>
          <ac:spMkLst>
            <pc:docMk/>
            <pc:sldMk cId="3701891598" sldId="832"/>
            <ac:spMk id="5" creationId="{7169D1F2-1D51-4ECF-B744-738124D8A452}"/>
          </ac:spMkLst>
        </pc:spChg>
        <pc:spChg chg="add mod">
          <ac:chgData name="Thomas Nield" userId="e7924354f0a44a8c" providerId="LiveId" clId="{6D4BC7FC-0D5F-441D-9969-DFCC5ADF9722}" dt="2020-12-08T17:56:25.981" v="11844" actId="1076"/>
          <ac:spMkLst>
            <pc:docMk/>
            <pc:sldMk cId="3701891598" sldId="832"/>
            <ac:spMk id="6" creationId="{0DD0FD5B-5392-4A91-A136-1ABD60A45650}"/>
          </ac:spMkLst>
        </pc:spChg>
        <pc:spChg chg="add mod">
          <ac:chgData name="Thomas Nield" userId="e7924354f0a44a8c" providerId="LiveId" clId="{6D4BC7FC-0D5F-441D-9969-DFCC5ADF9722}" dt="2020-12-08T17:56:25.981" v="11844" actId="1076"/>
          <ac:spMkLst>
            <pc:docMk/>
            <pc:sldMk cId="3701891598" sldId="832"/>
            <ac:spMk id="7" creationId="{8EFDF1BC-CB66-4801-A481-C22494C15EE4}"/>
          </ac:spMkLst>
        </pc:spChg>
        <pc:spChg chg="add mod">
          <ac:chgData name="Thomas Nield" userId="e7924354f0a44a8c" providerId="LiveId" clId="{6D4BC7FC-0D5F-441D-9969-DFCC5ADF9722}" dt="2020-12-08T17:56:25.981" v="11844" actId="1076"/>
          <ac:spMkLst>
            <pc:docMk/>
            <pc:sldMk cId="3701891598" sldId="832"/>
            <ac:spMk id="8" creationId="{F1537C56-7602-43E4-A712-F3BE26493C9E}"/>
          </ac:spMkLst>
        </pc:spChg>
        <pc:spChg chg="add mod ord">
          <ac:chgData name="Thomas Nield" userId="e7924354f0a44a8c" providerId="LiveId" clId="{6D4BC7FC-0D5F-441D-9969-DFCC5ADF9722}" dt="2020-12-08T17:56:39.663" v="11847" actId="1076"/>
          <ac:spMkLst>
            <pc:docMk/>
            <pc:sldMk cId="3701891598" sldId="832"/>
            <ac:spMk id="9" creationId="{9E7B44D1-A8A1-4C28-B6ED-BAA11E27FD2E}"/>
          </ac:spMkLst>
        </pc:spChg>
        <pc:spChg chg="add mod">
          <ac:chgData name="Thomas Nield" userId="e7924354f0a44a8c" providerId="LiveId" clId="{6D4BC7FC-0D5F-441D-9969-DFCC5ADF9722}" dt="2020-12-08T17:56:25.981" v="11844" actId="1076"/>
          <ac:spMkLst>
            <pc:docMk/>
            <pc:sldMk cId="3701891598" sldId="832"/>
            <ac:spMk id="10" creationId="{FFFEFFAC-FE90-40A9-B10A-C6DB11D19942}"/>
          </ac:spMkLst>
        </pc:spChg>
        <pc:spChg chg="add mod">
          <ac:chgData name="Thomas Nield" userId="e7924354f0a44a8c" providerId="LiveId" clId="{6D4BC7FC-0D5F-441D-9969-DFCC5ADF9722}" dt="2020-12-08T17:56:25.981" v="11844" actId="1076"/>
          <ac:spMkLst>
            <pc:docMk/>
            <pc:sldMk cId="3701891598" sldId="832"/>
            <ac:spMk id="11" creationId="{AB34704D-97BF-4491-A7FA-4EDE7D96FC0D}"/>
          </ac:spMkLst>
        </pc:spChg>
        <pc:spChg chg="add mod">
          <ac:chgData name="Thomas Nield" userId="e7924354f0a44a8c" providerId="LiveId" clId="{6D4BC7FC-0D5F-441D-9969-DFCC5ADF9722}" dt="2020-12-08T17:56:25.981" v="11844" actId="1076"/>
          <ac:spMkLst>
            <pc:docMk/>
            <pc:sldMk cId="3701891598" sldId="832"/>
            <ac:spMk id="12" creationId="{17582196-FC3F-44F8-89C3-C7AC9AC628CC}"/>
          </ac:spMkLst>
        </pc:spChg>
        <pc:spChg chg="add mod">
          <ac:chgData name="Thomas Nield" userId="e7924354f0a44a8c" providerId="LiveId" clId="{6D4BC7FC-0D5F-441D-9969-DFCC5ADF9722}" dt="2020-12-08T17:56:25.981" v="11844" actId="1076"/>
          <ac:spMkLst>
            <pc:docMk/>
            <pc:sldMk cId="3701891598" sldId="832"/>
            <ac:spMk id="13" creationId="{D8C9C7D7-7B65-4359-A2A6-3261DCCCBD74}"/>
          </ac:spMkLst>
        </pc:spChg>
        <pc:cxnChg chg="add mod ord">
          <ac:chgData name="Thomas Nield" userId="e7924354f0a44a8c" providerId="LiveId" clId="{6D4BC7FC-0D5F-441D-9969-DFCC5ADF9722}" dt="2020-12-08T17:56:34.788" v="11846" actId="166"/>
          <ac:cxnSpMkLst>
            <pc:docMk/>
            <pc:sldMk cId="3701891598" sldId="832"/>
            <ac:cxnSpMk id="15" creationId="{E00235E4-BA5E-4E02-8B35-4F99CC938D80}"/>
          </ac:cxnSpMkLst>
        </pc:cxnChg>
        <pc:cxnChg chg="add mod ord">
          <ac:chgData name="Thomas Nield" userId="e7924354f0a44a8c" providerId="LiveId" clId="{6D4BC7FC-0D5F-441D-9969-DFCC5ADF9722}" dt="2020-12-08T17:59:31.734" v="12411" actId="167"/>
          <ac:cxnSpMkLst>
            <pc:docMk/>
            <pc:sldMk cId="3701891598" sldId="832"/>
            <ac:cxnSpMk id="19" creationId="{F11E50B6-BB45-4E63-9195-34A0595DC447}"/>
          </ac:cxnSpMkLst>
        </pc:cxnChg>
      </pc:sldChg>
      <pc:sldChg chg="addSp delSp modSp new mod">
        <pc:chgData name="Thomas Nield" userId="e7924354f0a44a8c" providerId="LiveId" clId="{6D4BC7FC-0D5F-441D-9969-DFCC5ADF9722}" dt="2020-12-08T18:33:27.116" v="14010" actId="20577"/>
        <pc:sldMkLst>
          <pc:docMk/>
          <pc:sldMk cId="740393891" sldId="833"/>
        </pc:sldMkLst>
        <pc:spChg chg="mod">
          <ac:chgData name="Thomas Nield" userId="e7924354f0a44a8c" providerId="LiveId" clId="{6D4BC7FC-0D5F-441D-9969-DFCC5ADF9722}" dt="2020-12-08T18:25:22.415" v="13730"/>
          <ac:spMkLst>
            <pc:docMk/>
            <pc:sldMk cId="740393891" sldId="833"/>
            <ac:spMk id="2" creationId="{6C361958-E8DB-4336-BE22-FA08745FEB41}"/>
          </ac:spMkLst>
        </pc:spChg>
        <pc:spChg chg="del">
          <ac:chgData name="Thomas Nield" userId="e7924354f0a44a8c" providerId="LiveId" clId="{6D4BC7FC-0D5F-441D-9969-DFCC5ADF9722}" dt="2020-12-08T18:21:53.248" v="13728" actId="478"/>
          <ac:spMkLst>
            <pc:docMk/>
            <pc:sldMk cId="740393891" sldId="833"/>
            <ac:spMk id="3" creationId="{75E1A8A8-4F20-460C-81B7-0329FD4C7A25}"/>
          </ac:spMkLst>
        </pc:spChg>
        <pc:spChg chg="add del mod">
          <ac:chgData name="Thomas Nield" userId="e7924354f0a44a8c" providerId="LiveId" clId="{6D4BC7FC-0D5F-441D-9969-DFCC5ADF9722}" dt="2020-12-08T18:31:59.408" v="13981" actId="478"/>
          <ac:spMkLst>
            <pc:docMk/>
            <pc:sldMk cId="740393891" sldId="833"/>
            <ac:spMk id="4" creationId="{6E8F6B33-486B-4E5D-8B57-B590C3657A95}"/>
          </ac:spMkLst>
        </pc:spChg>
        <pc:spChg chg="add mod">
          <ac:chgData name="Thomas Nield" userId="e7924354f0a44a8c" providerId="LiveId" clId="{6D4BC7FC-0D5F-441D-9969-DFCC5ADF9722}" dt="2020-12-08T18:33:27.116" v="14010" actId="20577"/>
          <ac:spMkLst>
            <pc:docMk/>
            <pc:sldMk cId="740393891" sldId="833"/>
            <ac:spMk id="5" creationId="{EF6762A6-9EE5-46DD-89F5-DD13AECDEF46}"/>
          </ac:spMkLst>
        </pc:spChg>
      </pc:sldChg>
      <pc:sldChg chg="addSp delSp modSp new del mod">
        <pc:chgData name="Thomas Nield" userId="e7924354f0a44a8c" providerId="LiveId" clId="{6D4BC7FC-0D5F-441D-9969-DFCC5ADF9722}" dt="2020-11-30T23:40:53.023" v="11587" actId="680"/>
        <pc:sldMkLst>
          <pc:docMk/>
          <pc:sldMk cId="4099047432" sldId="833"/>
        </pc:sldMkLst>
        <pc:spChg chg="add del">
          <ac:chgData name="Thomas Nield" userId="e7924354f0a44a8c" providerId="LiveId" clId="{6D4BC7FC-0D5F-441D-9969-DFCC5ADF9722}" dt="2020-11-30T23:40:52.617" v="11586" actId="478"/>
          <ac:spMkLst>
            <pc:docMk/>
            <pc:sldMk cId="4099047432" sldId="833"/>
            <ac:spMk id="3" creationId="{DCDC75D6-57B1-4BA6-87F7-67FECF46D7C6}"/>
          </ac:spMkLst>
        </pc:spChg>
        <pc:spChg chg="add del mod">
          <ac:chgData name="Thomas Nield" userId="e7924354f0a44a8c" providerId="LiveId" clId="{6D4BC7FC-0D5F-441D-9969-DFCC5ADF9722}" dt="2020-11-30T23:40:52.205" v="11585"/>
          <ac:spMkLst>
            <pc:docMk/>
            <pc:sldMk cId="4099047432" sldId="833"/>
            <ac:spMk id="4" creationId="{23BA1F5E-29B9-4344-8A3C-195019F61374}"/>
          </ac:spMkLst>
        </pc:spChg>
      </pc:sldChg>
      <pc:sldChg chg="delSp modSp add mod">
        <pc:chgData name="Thomas Nield" userId="e7924354f0a44a8c" providerId="LiveId" clId="{6D4BC7FC-0D5F-441D-9969-DFCC5ADF9722}" dt="2020-12-08T18:19:29.093" v="13491" actId="14100"/>
        <pc:sldMkLst>
          <pc:docMk/>
          <pc:sldMk cId="3005253412" sldId="834"/>
        </pc:sldMkLst>
        <pc:spChg chg="mod">
          <ac:chgData name="Thomas Nield" userId="e7924354f0a44a8c" providerId="LiveId" clId="{6D4BC7FC-0D5F-441D-9969-DFCC5ADF9722}" dt="2020-12-08T18:19:29.093" v="13491" actId="14100"/>
          <ac:spMkLst>
            <pc:docMk/>
            <pc:sldMk cId="3005253412" sldId="834"/>
            <ac:spMk id="3" creationId="{CCF2CB4B-5052-496B-AF44-7D929B383914}"/>
          </ac:spMkLst>
        </pc:spChg>
        <pc:cxnChg chg="del">
          <ac:chgData name="Thomas Nield" userId="e7924354f0a44a8c" providerId="LiveId" clId="{6D4BC7FC-0D5F-441D-9969-DFCC5ADF9722}" dt="2020-12-08T17:57:08.011" v="11849" actId="478"/>
          <ac:cxnSpMkLst>
            <pc:docMk/>
            <pc:sldMk cId="3005253412" sldId="834"/>
            <ac:cxnSpMk id="19" creationId="{F11E50B6-BB45-4E63-9195-34A0595DC447}"/>
          </ac:cxnSpMkLst>
        </pc:cxnChg>
      </pc:sldChg>
      <pc:sldChg chg="modSp add mod">
        <pc:chgData name="Thomas Nield" userId="e7924354f0a44a8c" providerId="LiveId" clId="{6D4BC7FC-0D5F-441D-9969-DFCC5ADF9722}" dt="2020-12-08T18:35:39.498" v="14142" actId="20577"/>
        <pc:sldMkLst>
          <pc:docMk/>
          <pc:sldMk cId="2848598027" sldId="835"/>
        </pc:sldMkLst>
        <pc:spChg chg="mod">
          <ac:chgData name="Thomas Nield" userId="e7924354f0a44a8c" providerId="LiveId" clId="{6D4BC7FC-0D5F-441D-9969-DFCC5ADF9722}" dt="2020-12-08T18:35:39.498" v="14142" actId="20577"/>
          <ac:spMkLst>
            <pc:docMk/>
            <pc:sldMk cId="2848598027" sldId="835"/>
            <ac:spMk id="3" creationId="{CCF2CB4B-5052-496B-AF44-7D929B383914}"/>
          </ac:spMkLst>
        </pc:spChg>
        <pc:cxnChg chg="ord">
          <ac:chgData name="Thomas Nield" userId="e7924354f0a44a8c" providerId="LiveId" clId="{6D4BC7FC-0D5F-441D-9969-DFCC5ADF9722}" dt="2020-12-08T17:59:25.741" v="12410" actId="167"/>
          <ac:cxnSpMkLst>
            <pc:docMk/>
            <pc:sldMk cId="2848598027" sldId="835"/>
            <ac:cxnSpMk id="19" creationId="{F11E50B6-BB45-4E63-9195-34A0595DC447}"/>
          </ac:cxnSpMkLst>
        </pc:cxnChg>
      </pc:sldChg>
      <pc:sldChg chg="modSp add mod">
        <pc:chgData name="Thomas Nield" userId="e7924354f0a44a8c" providerId="LiveId" clId="{6D4BC7FC-0D5F-441D-9969-DFCC5ADF9722}" dt="2020-12-08T18:20:56.103" v="13718" actId="20577"/>
        <pc:sldMkLst>
          <pc:docMk/>
          <pc:sldMk cId="2425251256" sldId="836"/>
        </pc:sldMkLst>
        <pc:spChg chg="mod">
          <ac:chgData name="Thomas Nield" userId="e7924354f0a44a8c" providerId="LiveId" clId="{6D4BC7FC-0D5F-441D-9969-DFCC5ADF9722}" dt="2020-12-08T18:20:56.103" v="13718" actId="20577"/>
          <ac:spMkLst>
            <pc:docMk/>
            <pc:sldMk cId="2425251256" sldId="836"/>
            <ac:spMk id="3" creationId="{CCF2CB4B-5052-496B-AF44-7D929B383914}"/>
          </ac:spMkLst>
        </pc:spChg>
      </pc:sldChg>
      <pc:sldChg chg="addSp modSp new mod">
        <pc:chgData name="Thomas Nield" userId="e7924354f0a44a8c" providerId="LiveId" clId="{6D4BC7FC-0D5F-441D-9969-DFCC5ADF9722}" dt="2020-12-08T18:37:40.602" v="14569" actId="20577"/>
        <pc:sldMkLst>
          <pc:docMk/>
          <pc:sldMk cId="4188865088" sldId="837"/>
        </pc:sldMkLst>
        <pc:spChg chg="mod">
          <ac:chgData name="Thomas Nield" userId="e7924354f0a44a8c" providerId="LiveId" clId="{6D4BC7FC-0D5F-441D-9969-DFCC5ADF9722}" dt="2020-12-08T18:36:22.282" v="14331" actId="1076"/>
          <ac:spMkLst>
            <pc:docMk/>
            <pc:sldMk cId="4188865088" sldId="837"/>
            <ac:spMk id="2" creationId="{49820109-090F-4730-9ADA-0C9543F02249}"/>
          </ac:spMkLst>
        </pc:spChg>
        <pc:spChg chg="mod">
          <ac:chgData name="Thomas Nield" userId="e7924354f0a44a8c" providerId="LiveId" clId="{6D4BC7FC-0D5F-441D-9969-DFCC5ADF9722}" dt="2020-12-08T18:37:40.602" v="14569" actId="20577"/>
          <ac:spMkLst>
            <pc:docMk/>
            <pc:sldMk cId="4188865088" sldId="837"/>
            <ac:spMk id="3" creationId="{08BC288D-F003-4910-B3DD-5530A438C4EA}"/>
          </ac:spMkLst>
        </pc:spChg>
        <pc:spChg chg="add mod">
          <ac:chgData name="Thomas Nield" userId="e7924354f0a44a8c" providerId="LiveId" clId="{6D4BC7FC-0D5F-441D-9969-DFCC5ADF9722}" dt="2020-12-08T18:36:25.952" v="14332" actId="1076"/>
          <ac:spMkLst>
            <pc:docMk/>
            <pc:sldMk cId="4188865088" sldId="837"/>
            <ac:spMk id="5" creationId="{9BD409E7-7E90-4530-B016-03D40F37467E}"/>
          </ac:spMkLst>
        </pc:spChg>
        <pc:spChg chg="add mod">
          <ac:chgData name="Thomas Nield" userId="e7924354f0a44a8c" providerId="LiveId" clId="{6D4BC7FC-0D5F-441D-9969-DFCC5ADF9722}" dt="2020-12-08T18:36:25.952" v="14332" actId="1076"/>
          <ac:spMkLst>
            <pc:docMk/>
            <pc:sldMk cId="4188865088" sldId="837"/>
            <ac:spMk id="6" creationId="{4A1F0811-06B2-4AC5-908D-26FDC9AF237C}"/>
          </ac:spMkLst>
        </pc:spChg>
        <pc:spChg chg="add mod">
          <ac:chgData name="Thomas Nield" userId="e7924354f0a44a8c" providerId="LiveId" clId="{6D4BC7FC-0D5F-441D-9969-DFCC5ADF9722}" dt="2020-12-08T18:36:25.952" v="14332" actId="1076"/>
          <ac:spMkLst>
            <pc:docMk/>
            <pc:sldMk cId="4188865088" sldId="837"/>
            <ac:spMk id="7" creationId="{88CBB493-F648-41C9-9616-08A2637B6508}"/>
          </ac:spMkLst>
        </pc:spChg>
        <pc:spChg chg="add mod">
          <ac:chgData name="Thomas Nield" userId="e7924354f0a44a8c" providerId="LiveId" clId="{6D4BC7FC-0D5F-441D-9969-DFCC5ADF9722}" dt="2020-12-08T18:36:25.952" v="14332" actId="1076"/>
          <ac:spMkLst>
            <pc:docMk/>
            <pc:sldMk cId="4188865088" sldId="837"/>
            <ac:spMk id="8" creationId="{8CB53CEC-4746-4AD4-9391-1D72BC8191F8}"/>
          </ac:spMkLst>
        </pc:spChg>
        <pc:spChg chg="add mod">
          <ac:chgData name="Thomas Nield" userId="e7924354f0a44a8c" providerId="LiveId" clId="{6D4BC7FC-0D5F-441D-9969-DFCC5ADF9722}" dt="2020-12-08T18:36:25.952" v="14332" actId="1076"/>
          <ac:spMkLst>
            <pc:docMk/>
            <pc:sldMk cId="4188865088" sldId="837"/>
            <ac:spMk id="9" creationId="{27A97569-4AD6-44B2-A2D1-5E8065BF0013}"/>
          </ac:spMkLst>
        </pc:spChg>
        <pc:spChg chg="add mod">
          <ac:chgData name="Thomas Nield" userId="e7924354f0a44a8c" providerId="LiveId" clId="{6D4BC7FC-0D5F-441D-9969-DFCC5ADF9722}" dt="2020-12-08T18:36:25.952" v="14332" actId="1076"/>
          <ac:spMkLst>
            <pc:docMk/>
            <pc:sldMk cId="4188865088" sldId="837"/>
            <ac:spMk id="10" creationId="{2DE1D671-8F22-4BB6-8D5E-6D01D9E42200}"/>
          </ac:spMkLst>
        </pc:spChg>
        <pc:spChg chg="add mod">
          <ac:chgData name="Thomas Nield" userId="e7924354f0a44a8c" providerId="LiveId" clId="{6D4BC7FC-0D5F-441D-9969-DFCC5ADF9722}" dt="2020-12-08T18:36:25.952" v="14332" actId="1076"/>
          <ac:spMkLst>
            <pc:docMk/>
            <pc:sldMk cId="4188865088" sldId="837"/>
            <ac:spMk id="11" creationId="{E9667EF5-4920-4BE4-95E3-FCAE196FC735}"/>
          </ac:spMkLst>
        </pc:spChg>
        <pc:spChg chg="add mod">
          <ac:chgData name="Thomas Nield" userId="e7924354f0a44a8c" providerId="LiveId" clId="{6D4BC7FC-0D5F-441D-9969-DFCC5ADF9722}" dt="2020-12-08T18:36:25.952" v="14332" actId="1076"/>
          <ac:spMkLst>
            <pc:docMk/>
            <pc:sldMk cId="4188865088" sldId="837"/>
            <ac:spMk id="12" creationId="{7D40C3D1-9C1C-4AE6-8CA1-34FB3456B054}"/>
          </ac:spMkLst>
        </pc:spChg>
        <pc:spChg chg="add mod">
          <ac:chgData name="Thomas Nield" userId="e7924354f0a44a8c" providerId="LiveId" clId="{6D4BC7FC-0D5F-441D-9969-DFCC5ADF9722}" dt="2020-12-08T18:36:25.952" v="14332" actId="1076"/>
          <ac:spMkLst>
            <pc:docMk/>
            <pc:sldMk cId="4188865088" sldId="837"/>
            <ac:spMk id="13" creationId="{986753EA-33D1-4203-A944-DC4164F2D0C6}"/>
          </ac:spMkLst>
        </pc:spChg>
        <pc:spChg chg="add mod">
          <ac:chgData name="Thomas Nield" userId="e7924354f0a44a8c" providerId="LiveId" clId="{6D4BC7FC-0D5F-441D-9969-DFCC5ADF9722}" dt="2020-12-08T18:36:25.952" v="14332" actId="1076"/>
          <ac:spMkLst>
            <pc:docMk/>
            <pc:sldMk cId="4188865088" sldId="837"/>
            <ac:spMk id="14" creationId="{64EF9541-4FB5-4B87-B0A1-65C7C31756E5}"/>
          </ac:spMkLst>
        </pc:spChg>
        <pc:cxnChg chg="add mod">
          <ac:chgData name="Thomas Nield" userId="e7924354f0a44a8c" providerId="LiveId" clId="{6D4BC7FC-0D5F-441D-9969-DFCC5ADF9722}" dt="2020-12-08T18:36:25.952" v="14332" actId="1076"/>
          <ac:cxnSpMkLst>
            <pc:docMk/>
            <pc:sldMk cId="4188865088" sldId="837"/>
            <ac:cxnSpMk id="4" creationId="{EC6A13FA-B322-4BA1-8404-72564EB0D637}"/>
          </ac:cxnSpMkLst>
        </pc:cxnChg>
        <pc:cxnChg chg="add mod">
          <ac:chgData name="Thomas Nield" userId="e7924354f0a44a8c" providerId="LiveId" clId="{6D4BC7FC-0D5F-441D-9969-DFCC5ADF9722}" dt="2020-12-08T18:36:25.952" v="14332" actId="1076"/>
          <ac:cxnSpMkLst>
            <pc:docMk/>
            <pc:sldMk cId="4188865088" sldId="837"/>
            <ac:cxnSpMk id="15" creationId="{EF3BB9F7-A033-4046-98B8-CDE74D6DCBCC}"/>
          </ac:cxnSpMkLst>
        </pc:cxnChg>
      </pc:sldChg>
      <pc:sldChg chg="addSp delSp modSp new mod">
        <pc:chgData name="Thomas Nield" userId="e7924354f0a44a8c" providerId="LiveId" clId="{6D4BC7FC-0D5F-441D-9969-DFCC5ADF9722}" dt="2020-12-08T18:38:03.483" v="14579" actId="20577"/>
        <pc:sldMkLst>
          <pc:docMk/>
          <pc:sldMk cId="3395505949" sldId="838"/>
        </pc:sldMkLst>
        <pc:spChg chg="mod">
          <ac:chgData name="Thomas Nield" userId="e7924354f0a44a8c" providerId="LiveId" clId="{6D4BC7FC-0D5F-441D-9969-DFCC5ADF9722}" dt="2020-12-08T18:34:55.500" v="14025"/>
          <ac:spMkLst>
            <pc:docMk/>
            <pc:sldMk cId="3395505949" sldId="838"/>
            <ac:spMk id="2" creationId="{B100F9DA-A76B-4729-86ED-D874DAEF163A}"/>
          </ac:spMkLst>
        </pc:spChg>
        <pc:spChg chg="del">
          <ac:chgData name="Thomas Nield" userId="e7924354f0a44a8c" providerId="LiveId" clId="{6D4BC7FC-0D5F-441D-9969-DFCC5ADF9722}" dt="2020-12-08T18:34:31.398" v="14013" actId="478"/>
          <ac:spMkLst>
            <pc:docMk/>
            <pc:sldMk cId="3395505949" sldId="838"/>
            <ac:spMk id="3" creationId="{E3CD02EC-5AEC-42F0-B0D3-877AF1F334D5}"/>
          </ac:spMkLst>
        </pc:spChg>
        <pc:spChg chg="add mod">
          <ac:chgData name="Thomas Nield" userId="e7924354f0a44a8c" providerId="LiveId" clId="{6D4BC7FC-0D5F-441D-9969-DFCC5ADF9722}" dt="2020-12-08T18:38:03.483" v="14579" actId="20577"/>
          <ac:spMkLst>
            <pc:docMk/>
            <pc:sldMk cId="3395505949" sldId="838"/>
            <ac:spMk id="4" creationId="{7DB82128-DFE6-4553-9120-344C0E740052}"/>
          </ac:spMkLst>
        </pc:spChg>
      </pc:sldChg>
      <pc:sldChg chg="new del">
        <pc:chgData name="Thomas Nield" userId="e7924354f0a44a8c" providerId="LiveId" clId="{6D4BC7FC-0D5F-441D-9969-DFCC5ADF9722}" dt="2020-12-08T20:10:30.033" v="14600" actId="2696"/>
        <pc:sldMkLst>
          <pc:docMk/>
          <pc:sldMk cId="2978329430" sldId="839"/>
        </pc:sldMkLst>
      </pc:sldChg>
      <pc:sldChg chg="addSp delSp modSp add mod ord">
        <pc:chgData name="Thomas Nield" userId="e7924354f0a44a8c" providerId="LiveId" clId="{6D4BC7FC-0D5F-441D-9969-DFCC5ADF9722}" dt="2020-12-08T20:12:02.254" v="14659"/>
        <pc:sldMkLst>
          <pc:docMk/>
          <pc:sldMk cId="3558033263" sldId="839"/>
        </pc:sldMkLst>
        <pc:spChg chg="mod">
          <ac:chgData name="Thomas Nield" userId="e7924354f0a44a8c" providerId="LiveId" clId="{6D4BC7FC-0D5F-441D-9969-DFCC5ADF9722}" dt="2020-12-08T20:10:55.980" v="14626" actId="20577"/>
          <ac:spMkLst>
            <pc:docMk/>
            <pc:sldMk cId="3558033263" sldId="839"/>
            <ac:spMk id="2" creationId="{B100F9DA-A76B-4729-86ED-D874DAEF163A}"/>
          </ac:spMkLst>
        </pc:spChg>
        <pc:spChg chg="add mod">
          <ac:chgData name="Thomas Nield" userId="e7924354f0a44a8c" providerId="LiveId" clId="{6D4BC7FC-0D5F-441D-9969-DFCC5ADF9722}" dt="2020-12-08T20:10:52.268" v="14610" actId="1076"/>
          <ac:spMkLst>
            <pc:docMk/>
            <pc:sldMk cId="3558033263" sldId="839"/>
            <ac:spMk id="3" creationId="{B4FCE964-4AE2-42A1-B3F1-FD0F75BA94A8}"/>
          </ac:spMkLst>
        </pc:spChg>
        <pc:spChg chg="del">
          <ac:chgData name="Thomas Nield" userId="e7924354f0a44a8c" providerId="LiveId" clId="{6D4BC7FC-0D5F-441D-9969-DFCC5ADF9722}" dt="2020-12-08T20:10:33.068" v="14602" actId="478"/>
          <ac:spMkLst>
            <pc:docMk/>
            <pc:sldMk cId="3558033263" sldId="839"/>
            <ac:spMk id="4" creationId="{7DB82128-DFE6-4553-9120-344C0E740052}"/>
          </ac:spMkLst>
        </pc:spChg>
        <pc:spChg chg="add del">
          <ac:chgData name="Thomas Nield" userId="e7924354f0a44a8c" providerId="LiveId" clId="{6D4BC7FC-0D5F-441D-9969-DFCC5ADF9722}" dt="2020-12-08T20:11:01.936" v="14628"/>
          <ac:spMkLst>
            <pc:docMk/>
            <pc:sldMk cId="3558033263" sldId="839"/>
            <ac:spMk id="5" creationId="{7423D09B-BCBD-41EF-88AB-19D50DCE9C25}"/>
          </ac:spMkLst>
        </pc:spChg>
      </pc:sldChg>
      <pc:sldChg chg="addSp delSp modSp add mod">
        <pc:chgData name="Thomas Nield" userId="e7924354f0a44a8c" providerId="LiveId" clId="{6D4BC7FC-0D5F-441D-9969-DFCC5ADF9722}" dt="2020-12-08T20:11:53.160" v="14657" actId="14100"/>
        <pc:sldMkLst>
          <pc:docMk/>
          <pc:sldMk cId="642749178" sldId="840"/>
        </pc:sldMkLst>
        <pc:spChg chg="mod">
          <ac:chgData name="Thomas Nield" userId="e7924354f0a44a8c" providerId="LiveId" clId="{6D4BC7FC-0D5F-441D-9969-DFCC5ADF9722}" dt="2020-12-08T20:11:08.050" v="14640" actId="20577"/>
          <ac:spMkLst>
            <pc:docMk/>
            <pc:sldMk cId="642749178" sldId="840"/>
            <ac:spMk id="2" creationId="{B100F9DA-A76B-4729-86ED-D874DAEF163A}"/>
          </ac:spMkLst>
        </pc:spChg>
        <pc:spChg chg="del">
          <ac:chgData name="Thomas Nield" userId="e7924354f0a44a8c" providerId="LiveId" clId="{6D4BC7FC-0D5F-441D-9969-DFCC5ADF9722}" dt="2020-12-08T20:11:13.880" v="14641" actId="478"/>
          <ac:spMkLst>
            <pc:docMk/>
            <pc:sldMk cId="642749178" sldId="840"/>
            <ac:spMk id="3" creationId="{B4FCE964-4AE2-42A1-B3F1-FD0F75BA94A8}"/>
          </ac:spMkLst>
        </pc:spChg>
        <pc:spChg chg="add mod">
          <ac:chgData name="Thomas Nield" userId="e7924354f0a44a8c" providerId="LiveId" clId="{6D4BC7FC-0D5F-441D-9969-DFCC5ADF9722}" dt="2020-12-08T20:11:53.160" v="14657" actId="14100"/>
          <ac:spMkLst>
            <pc:docMk/>
            <pc:sldMk cId="642749178" sldId="840"/>
            <ac:spMk id="4" creationId="{DF3CEC27-85A3-4404-A1EC-02B58C712DB5}"/>
          </ac:spMkLst>
        </pc:spChg>
      </pc:sldChg>
      <pc:sldChg chg="addSp delSp modSp add mod">
        <pc:chgData name="Thomas Nield" userId="e7924354f0a44a8c" providerId="LiveId" clId="{6D4BC7FC-0D5F-441D-9969-DFCC5ADF9722}" dt="2020-12-08T20:13:38.762" v="15362" actId="20577"/>
        <pc:sldMkLst>
          <pc:docMk/>
          <pc:sldMk cId="2532746115" sldId="841"/>
        </pc:sldMkLst>
        <pc:spChg chg="mod">
          <ac:chgData name="Thomas Nield" userId="e7924354f0a44a8c" providerId="LiveId" clId="{6D4BC7FC-0D5F-441D-9969-DFCC5ADF9722}" dt="2020-12-08T20:13:12.302" v="15355" actId="20577"/>
          <ac:spMkLst>
            <pc:docMk/>
            <pc:sldMk cId="2532746115" sldId="841"/>
            <ac:spMk id="2" creationId="{07D07E00-A0BB-4113-95F1-6723B0054DAC}"/>
          </ac:spMkLst>
        </pc:spChg>
        <pc:spChg chg="del mod">
          <ac:chgData name="Thomas Nield" userId="e7924354f0a44a8c" providerId="LiveId" clId="{6D4BC7FC-0D5F-441D-9969-DFCC5ADF9722}" dt="2020-12-08T20:12:48.313" v="15316" actId="478"/>
          <ac:spMkLst>
            <pc:docMk/>
            <pc:sldMk cId="2532746115" sldId="841"/>
            <ac:spMk id="3" creationId="{1AC8FB15-4003-464E-8552-E22F8D77542B}"/>
          </ac:spMkLst>
        </pc:spChg>
        <pc:spChg chg="del">
          <ac:chgData name="Thomas Nield" userId="e7924354f0a44a8c" providerId="LiveId" clId="{6D4BC7FC-0D5F-441D-9969-DFCC5ADF9722}" dt="2020-12-08T20:12:30.849" v="14661" actId="478"/>
          <ac:spMkLst>
            <pc:docMk/>
            <pc:sldMk cId="2532746115" sldId="841"/>
            <ac:spMk id="5" creationId="{CC5C805F-0BD2-4678-AA4B-3B8C806CB19F}"/>
          </ac:spMkLst>
        </pc:spChg>
        <pc:spChg chg="add del mod">
          <ac:chgData name="Thomas Nield" userId="e7924354f0a44a8c" providerId="LiveId" clId="{6D4BC7FC-0D5F-441D-9969-DFCC5ADF9722}" dt="2020-12-08T20:12:55.401" v="15323" actId="478"/>
          <ac:spMkLst>
            <pc:docMk/>
            <pc:sldMk cId="2532746115" sldId="841"/>
            <ac:spMk id="7" creationId="{822B64EE-DB73-498C-AA47-D1816238123A}"/>
          </ac:spMkLst>
        </pc:spChg>
        <pc:spChg chg="del">
          <ac:chgData name="Thomas Nield" userId="e7924354f0a44a8c" providerId="LiveId" clId="{6D4BC7FC-0D5F-441D-9969-DFCC5ADF9722}" dt="2020-12-08T20:12:30.849" v="14661" actId="478"/>
          <ac:spMkLst>
            <pc:docMk/>
            <pc:sldMk cId="2532746115" sldId="841"/>
            <ac:spMk id="9" creationId="{4DCE859C-BED5-45BD-81B3-1A86C231E39D}"/>
          </ac:spMkLst>
        </pc:spChg>
        <pc:spChg chg="del">
          <ac:chgData name="Thomas Nield" userId="e7924354f0a44a8c" providerId="LiveId" clId="{6D4BC7FC-0D5F-441D-9969-DFCC5ADF9722}" dt="2020-12-08T20:12:30.849" v="14661" actId="478"/>
          <ac:spMkLst>
            <pc:docMk/>
            <pc:sldMk cId="2532746115" sldId="841"/>
            <ac:spMk id="10" creationId="{8102ED34-8C30-4071-BA2A-7448FABF6DC4}"/>
          </ac:spMkLst>
        </pc:spChg>
        <pc:spChg chg="del">
          <ac:chgData name="Thomas Nield" userId="e7924354f0a44a8c" providerId="LiveId" clId="{6D4BC7FC-0D5F-441D-9969-DFCC5ADF9722}" dt="2020-12-08T20:12:30.849" v="14661" actId="478"/>
          <ac:spMkLst>
            <pc:docMk/>
            <pc:sldMk cId="2532746115" sldId="841"/>
            <ac:spMk id="11" creationId="{D80147F0-946D-4579-8BBB-564256A92E2E}"/>
          </ac:spMkLst>
        </pc:spChg>
        <pc:spChg chg="del">
          <ac:chgData name="Thomas Nield" userId="e7924354f0a44a8c" providerId="LiveId" clId="{6D4BC7FC-0D5F-441D-9969-DFCC5ADF9722}" dt="2020-12-08T20:12:30.849" v="14661" actId="478"/>
          <ac:spMkLst>
            <pc:docMk/>
            <pc:sldMk cId="2532746115" sldId="841"/>
            <ac:spMk id="13" creationId="{ABFB9E8F-F7FC-424D-A8CF-36325F97EE29}"/>
          </ac:spMkLst>
        </pc:spChg>
        <pc:spChg chg="add mod">
          <ac:chgData name="Thomas Nield" userId="e7924354f0a44a8c" providerId="LiveId" clId="{6D4BC7FC-0D5F-441D-9969-DFCC5ADF9722}" dt="2020-12-08T20:13:38.762" v="15362" actId="20577"/>
          <ac:spMkLst>
            <pc:docMk/>
            <pc:sldMk cId="2532746115" sldId="841"/>
            <ac:spMk id="20" creationId="{B5BA1CE6-A57D-4DAC-9A50-8ECE86920DFF}"/>
          </ac:spMkLst>
        </pc:spChg>
        <pc:picChg chg="del">
          <ac:chgData name="Thomas Nield" userId="e7924354f0a44a8c" providerId="LiveId" clId="{6D4BC7FC-0D5F-441D-9969-DFCC5ADF9722}" dt="2020-12-08T20:12:30.849" v="14661" actId="478"/>
          <ac:picMkLst>
            <pc:docMk/>
            <pc:sldMk cId="2532746115" sldId="841"/>
            <ac:picMk id="4" creationId="{A3653803-130B-404C-BC8A-4D4895FE307D}"/>
          </ac:picMkLst>
        </pc:picChg>
        <pc:picChg chg="del">
          <ac:chgData name="Thomas Nield" userId="e7924354f0a44a8c" providerId="LiveId" clId="{6D4BC7FC-0D5F-441D-9969-DFCC5ADF9722}" dt="2020-12-08T20:12:30.849" v="14661" actId="478"/>
          <ac:picMkLst>
            <pc:docMk/>
            <pc:sldMk cId="2532746115" sldId="841"/>
            <ac:picMk id="14" creationId="{747B9865-9166-402B-AAB3-4C545E897CDA}"/>
          </ac:picMkLst>
        </pc:picChg>
        <pc:picChg chg="del">
          <ac:chgData name="Thomas Nield" userId="e7924354f0a44a8c" providerId="LiveId" clId="{6D4BC7FC-0D5F-441D-9969-DFCC5ADF9722}" dt="2020-12-08T20:12:30.849" v="14661" actId="478"/>
          <ac:picMkLst>
            <pc:docMk/>
            <pc:sldMk cId="2532746115" sldId="841"/>
            <ac:picMk id="15" creationId="{BBCDD046-A597-463F-BA57-12EBEBD8D2FF}"/>
          </ac:picMkLst>
        </pc:picChg>
        <pc:picChg chg="del">
          <ac:chgData name="Thomas Nield" userId="e7924354f0a44a8c" providerId="LiveId" clId="{6D4BC7FC-0D5F-441D-9969-DFCC5ADF9722}" dt="2020-12-08T20:12:30.849" v="14661" actId="478"/>
          <ac:picMkLst>
            <pc:docMk/>
            <pc:sldMk cId="2532746115" sldId="841"/>
            <ac:picMk id="16" creationId="{A1A4745A-CF49-4BEF-92C1-90FD38058F97}"/>
          </ac:picMkLst>
        </pc:picChg>
        <pc:picChg chg="del">
          <ac:chgData name="Thomas Nield" userId="e7924354f0a44a8c" providerId="LiveId" clId="{6D4BC7FC-0D5F-441D-9969-DFCC5ADF9722}" dt="2020-12-08T20:12:30.849" v="14661" actId="478"/>
          <ac:picMkLst>
            <pc:docMk/>
            <pc:sldMk cId="2532746115" sldId="841"/>
            <ac:picMk id="17" creationId="{ED9943DF-D0A6-46D3-93A2-ABC66236744A}"/>
          </ac:picMkLst>
        </pc:picChg>
        <pc:picChg chg="del">
          <ac:chgData name="Thomas Nield" userId="e7924354f0a44a8c" providerId="LiveId" clId="{6D4BC7FC-0D5F-441D-9969-DFCC5ADF9722}" dt="2020-12-08T20:12:30.849" v="14661" actId="478"/>
          <ac:picMkLst>
            <pc:docMk/>
            <pc:sldMk cId="2532746115" sldId="841"/>
            <ac:picMk id="1026" creationId="{FE52757D-7CE8-4B55-9902-9459F090233F}"/>
          </ac:picMkLst>
        </pc:picChg>
        <pc:picChg chg="del">
          <ac:chgData name="Thomas Nield" userId="e7924354f0a44a8c" providerId="LiveId" clId="{6D4BC7FC-0D5F-441D-9969-DFCC5ADF9722}" dt="2020-12-08T20:12:30.849" v="14661" actId="478"/>
          <ac:picMkLst>
            <pc:docMk/>
            <pc:sldMk cId="2532746115" sldId="841"/>
            <ac:picMk id="2050" creationId="{64C0242E-4DAE-4F40-90E4-1D60B5188824}"/>
          </ac:picMkLst>
        </pc:picChg>
        <pc:picChg chg="del">
          <ac:chgData name="Thomas Nield" userId="e7924354f0a44a8c" providerId="LiveId" clId="{6D4BC7FC-0D5F-441D-9969-DFCC5ADF9722}" dt="2020-12-08T20:12:30.849" v="14661" actId="478"/>
          <ac:picMkLst>
            <pc:docMk/>
            <pc:sldMk cId="2532746115" sldId="841"/>
            <ac:picMk id="2052" creationId="{4618E2FE-C65A-414D-85FD-A57ED4ADA67B}"/>
          </ac:picMkLst>
        </pc:picChg>
      </pc:sldChg>
      <pc:sldMasterChg chg="delSldLayout">
        <pc:chgData name="Thomas Nield" userId="e7924354f0a44a8c" providerId="LiveId" clId="{6D4BC7FC-0D5F-441D-9969-DFCC5ADF9722}" dt="2020-12-08T20:13:15.709" v="15356" actId="2696"/>
        <pc:sldMasterMkLst>
          <pc:docMk/>
          <pc:sldMasterMk cId="946754946" sldId="2147483660"/>
        </pc:sldMasterMkLst>
        <pc:sldLayoutChg chg="del">
          <pc:chgData name="Thomas Nield" userId="e7924354f0a44a8c" providerId="LiveId" clId="{6D4BC7FC-0D5F-441D-9969-DFCC5ADF9722}" dt="2020-11-18T17:19:18.341" v="6" actId="47"/>
          <pc:sldLayoutMkLst>
            <pc:docMk/>
            <pc:sldMasterMk cId="946754946" sldId="2147483660"/>
            <pc:sldLayoutMk cId="668115111" sldId="2147483664"/>
          </pc:sldLayoutMkLst>
        </pc:sldLayoutChg>
        <pc:sldLayoutChg chg="del">
          <pc:chgData name="Thomas Nield" userId="e7924354f0a44a8c" providerId="LiveId" clId="{6D4BC7FC-0D5F-441D-9969-DFCC5ADF9722}" dt="2020-12-08T20:13:15.709" v="15356" actId="2696"/>
          <pc:sldLayoutMkLst>
            <pc:docMk/>
            <pc:sldMasterMk cId="946754946" sldId="2147483660"/>
            <pc:sldLayoutMk cId="2629447668" sldId="2147483664"/>
          </pc:sldLayoutMkLst>
        </pc:sldLayoutChg>
        <pc:sldLayoutChg chg="del">
          <pc:chgData name="Thomas Nield" userId="e7924354f0a44a8c" providerId="LiveId" clId="{6D4BC7FC-0D5F-441D-9969-DFCC5ADF9722}" dt="2020-11-18T17:19:18.341" v="6" actId="47"/>
          <pc:sldLayoutMkLst>
            <pc:docMk/>
            <pc:sldMasterMk cId="946754946" sldId="2147483660"/>
            <pc:sldLayoutMk cId="602873256" sldId="2147483665"/>
          </pc:sldLayoutMkLst>
        </pc:sldLayoutChg>
        <pc:sldLayoutChg chg="del">
          <pc:chgData name="Thomas Nield" userId="e7924354f0a44a8c" providerId="LiveId" clId="{6D4BC7FC-0D5F-441D-9969-DFCC5ADF9722}" dt="2020-11-18T17:19:18.341" v="6" actId="47"/>
          <pc:sldLayoutMkLst>
            <pc:docMk/>
            <pc:sldMasterMk cId="946754946" sldId="2147483660"/>
            <pc:sldLayoutMk cId="1123296138"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43</a:t>
            </a:fld>
            <a:endParaRPr lang="en-US"/>
          </a:p>
        </p:txBody>
      </p:sp>
    </p:spTree>
    <p:extLst>
      <p:ext uri="{BB962C8B-B14F-4D97-AF65-F5344CB8AC3E}">
        <p14:creationId xmlns:p14="http://schemas.microsoft.com/office/powerpoint/2010/main" val="2895643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51</a:t>
            </a:fld>
            <a:endParaRPr lang="en-US"/>
          </a:p>
        </p:txBody>
      </p:sp>
    </p:spTree>
    <p:extLst>
      <p:ext uri="{BB962C8B-B14F-4D97-AF65-F5344CB8AC3E}">
        <p14:creationId xmlns:p14="http://schemas.microsoft.com/office/powerpoint/2010/main" val="105281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56</a:t>
            </a:fld>
            <a:endParaRPr lang="en-US"/>
          </a:p>
        </p:txBody>
      </p:sp>
    </p:spTree>
    <p:extLst>
      <p:ext uri="{BB962C8B-B14F-4D97-AF65-F5344CB8AC3E}">
        <p14:creationId xmlns:p14="http://schemas.microsoft.com/office/powerpoint/2010/main" val="11851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a:p>
        </p:txBody>
      </p:sp>
    </p:spTree>
    <p:extLst>
      <p:ext uri="{BB962C8B-B14F-4D97-AF65-F5344CB8AC3E}">
        <p14:creationId xmlns:p14="http://schemas.microsoft.com/office/powerpoint/2010/main" val="171111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59</a:t>
            </a:fld>
            <a:endParaRPr lang="en-US"/>
          </a:p>
        </p:txBody>
      </p:sp>
    </p:spTree>
    <p:extLst>
      <p:ext uri="{BB962C8B-B14F-4D97-AF65-F5344CB8AC3E}">
        <p14:creationId xmlns:p14="http://schemas.microsoft.com/office/powerpoint/2010/main" val="3367558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60</a:t>
            </a:fld>
            <a:endParaRPr lang="en-US"/>
          </a:p>
        </p:txBody>
      </p:sp>
    </p:spTree>
    <p:extLst>
      <p:ext uri="{BB962C8B-B14F-4D97-AF65-F5344CB8AC3E}">
        <p14:creationId xmlns:p14="http://schemas.microsoft.com/office/powerpoint/2010/main" val="2606000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64</a:t>
            </a:fld>
            <a:endParaRPr lang="en-US"/>
          </a:p>
        </p:txBody>
      </p:sp>
    </p:spTree>
    <p:extLst>
      <p:ext uri="{BB962C8B-B14F-4D97-AF65-F5344CB8AC3E}">
        <p14:creationId xmlns:p14="http://schemas.microsoft.com/office/powerpoint/2010/main" val="181739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54437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103639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99110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02647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951CB-5C98-4E90-84B9-022F30503FCA}" type="slidenum">
              <a:rPr lang="en-US" smtClean="0"/>
              <a:t>31</a:t>
            </a:fld>
            <a:endParaRPr lang="en-US"/>
          </a:p>
        </p:txBody>
      </p:sp>
    </p:spTree>
    <p:extLst>
      <p:ext uri="{BB962C8B-B14F-4D97-AF65-F5344CB8AC3E}">
        <p14:creationId xmlns:p14="http://schemas.microsoft.com/office/powerpoint/2010/main" val="148623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951CB-5C98-4E90-84B9-022F30503FCA}" type="slidenum">
              <a:rPr lang="en-US" smtClean="0"/>
              <a:t>33</a:t>
            </a:fld>
            <a:endParaRPr lang="en-US"/>
          </a:p>
        </p:txBody>
      </p:sp>
    </p:spTree>
    <p:extLst>
      <p:ext uri="{BB962C8B-B14F-4D97-AF65-F5344CB8AC3E}">
        <p14:creationId xmlns:p14="http://schemas.microsoft.com/office/powerpoint/2010/main" val="20593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a:p>
        </p:txBody>
      </p:sp>
    </p:spTree>
    <p:extLst>
      <p:ext uri="{BB962C8B-B14F-4D97-AF65-F5344CB8AC3E}">
        <p14:creationId xmlns:p14="http://schemas.microsoft.com/office/powerpoint/2010/main" val="3705866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42</a:t>
            </a:fld>
            <a:endParaRPr lang="en-US"/>
          </a:p>
        </p:txBody>
      </p:sp>
    </p:spTree>
    <p:extLst>
      <p:ext uri="{BB962C8B-B14F-4D97-AF65-F5344CB8AC3E}">
        <p14:creationId xmlns:p14="http://schemas.microsoft.com/office/powerpoint/2010/main" val="204524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800" smtClean="0">
                <a:solidFill>
                  <a:schemeClr val="tx1">
                    <a:lumMod val="75000"/>
                    <a:lumOff val="25000"/>
                  </a:schemeClr>
                </a:solidFill>
              </a:defRPr>
            </a:lvl1pPr>
            <a:lvl2pPr>
              <a:defRPr lang="en-US" sz="1800" smtClean="0">
                <a:solidFill>
                  <a:schemeClr val="tx1">
                    <a:lumMod val="75000"/>
                    <a:lumOff val="25000"/>
                  </a:schemeClr>
                </a:solidFill>
              </a:defRPr>
            </a:lvl2pPr>
            <a:lvl3pPr>
              <a:defRPr lang="en-US" sz="18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800">
                <a:solidFill>
                  <a:schemeClr val="tx1">
                    <a:lumMod val="75000"/>
                    <a:lumOff val="25000"/>
                  </a:schemeClr>
                </a:solidFill>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1/9/2021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800" smtClean="0">
                <a:solidFill>
                  <a:schemeClr val="tx1">
                    <a:lumMod val="75000"/>
                    <a:lumOff val="25000"/>
                  </a:schemeClr>
                </a:solidFill>
                <a:latin typeface="+mj-lt"/>
              </a:defRPr>
            </a:lvl1pPr>
            <a:lvl2pPr>
              <a:defRPr lang="en-US" sz="18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800" dirty="0" smtClean="0">
                <a:solidFill>
                  <a:schemeClr val="tx1">
                    <a:lumMod val="75000"/>
                    <a:lumOff val="25000"/>
                  </a:schemeClr>
                </a:solidFill>
              </a:defRPr>
            </a:lvl4pPr>
            <a:lvl5pPr>
              <a:defRPr lang="en-US" sz="1800" dirty="0">
                <a:solidFill>
                  <a:schemeClr val="tx1">
                    <a:lumMod val="75000"/>
                    <a:lumOff val="25000"/>
                  </a:schemeClr>
                </a:solidFill>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1/9/2021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28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smos.com/calculator/xm56tvvalh"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pt/subir-prussik-n%C3%B3-altas-montanhas-1366823/"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desmos.com/calculator/wmwfolbvdk"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esmos.com/calculator/fmhotfn3q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hyperlink" Target="https://www.desmos.com/calculator/fmhotfn3qm"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hyperlink" Target="https://bit.ly/2Xov2p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desmos.com/calculator/fmhotfn3q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desmos.com/calculator/fmhotfn3qm"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240.png"/><Relationship Id="rId1" Type="http://schemas.openxmlformats.org/officeDocument/2006/relationships/slideLayout" Target="../slideLayouts/slideLayout2.xml"/><Relationship Id="rId4" Type="http://schemas.openxmlformats.org/officeDocument/2006/relationships/hyperlink" Target="https://www.desmos.com/calculator/ruvtlp9zk6"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hyperlink" Target="https://www.desmos.com/calculator/ruvtlp9zk6" TargetMode="External"/><Relationship Id="rId5" Type="http://schemas.openxmlformats.org/officeDocument/2006/relationships/image" Target="../media/image53.png"/><Relationship Id="rId4" Type="http://schemas.openxmlformats.org/officeDocument/2006/relationships/image" Target="../media/image52.png"/></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www.desmos.com/calculator/ruvtlp9zk6" TargetMode="Externa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www.wolframalpha.com/" TargetMode="Externa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en.wikipedia.org/wiki/Stochastic_gradient_descent"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desmos.com/calculator/fvrnuhw0hy"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Linear Regression</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With Python</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7E3B-107D-4999-9A03-60275AF41B51}"/>
              </a:ext>
            </a:extLst>
          </p:cNvPr>
          <p:cNvSpPr>
            <a:spLocks noGrp="1"/>
          </p:cNvSpPr>
          <p:nvPr>
            <p:ph type="title"/>
          </p:nvPr>
        </p:nvSpPr>
        <p:spPr>
          <a:xfrm>
            <a:off x="521207" y="448056"/>
            <a:ext cx="10111959" cy="640080"/>
          </a:xfrm>
        </p:spPr>
        <p:txBody>
          <a:bodyPr>
            <a:normAutofit/>
          </a:bodyPr>
          <a:lstStyle/>
          <a:p>
            <a:r>
              <a:rPr lang="en-US" dirty="0"/>
              <a:t>Solving for a Fit</a:t>
            </a:r>
          </a:p>
        </p:txBody>
      </p:sp>
      <p:sp>
        <p:nvSpPr>
          <p:cNvPr id="3" name="Content Placeholder 2">
            <a:extLst>
              <a:ext uri="{FF2B5EF4-FFF2-40B4-BE49-F238E27FC236}">
                <a16:creationId xmlns:a16="http://schemas.microsoft.com/office/drawing/2014/main" id="{170C29BA-6ACB-4218-8BD8-2F41A165FC79}"/>
              </a:ext>
            </a:extLst>
          </p:cNvPr>
          <p:cNvSpPr>
            <a:spLocks noGrp="1"/>
          </p:cNvSpPr>
          <p:nvPr>
            <p:ph sz="quarter" idx="10"/>
          </p:nvPr>
        </p:nvSpPr>
        <p:spPr>
          <a:xfrm>
            <a:off x="539497" y="1435607"/>
            <a:ext cx="6592824" cy="4738769"/>
          </a:xfrm>
        </p:spPr>
        <p:txBody>
          <a:bodyPr>
            <a:normAutofit/>
          </a:bodyPr>
          <a:lstStyle/>
          <a:p>
            <a:r>
              <a:rPr lang="en-US" dirty="0"/>
              <a:t>Now that we have a loss function (the sum of squared residuals), how do we find the </a:t>
            </a:r>
            <a:r>
              <a:rPr lang="en-US" b="1" dirty="0"/>
              <a:t>m</a:t>
            </a:r>
            <a:r>
              <a:rPr lang="en-US" dirty="0"/>
              <a:t> and </a:t>
            </a:r>
            <a:r>
              <a:rPr lang="en-US" b="1" dirty="0"/>
              <a:t>b </a:t>
            </a:r>
            <a:r>
              <a:rPr lang="en-US" dirty="0"/>
              <a:t>values to minimize it? </a:t>
            </a:r>
          </a:p>
          <a:p>
            <a:pPr marL="285750" indent="-285750">
              <a:buFont typeface="Arial" panose="020B0604020202020204" pitchFamily="34" charset="0"/>
              <a:buChar char="•"/>
            </a:pPr>
            <a:r>
              <a:rPr lang="en-US" dirty="0"/>
              <a:t>We randomly increase/decrease </a:t>
            </a:r>
            <a:r>
              <a:rPr lang="en-US" b="1" dirty="0"/>
              <a:t>m</a:t>
            </a:r>
            <a:r>
              <a:rPr lang="en-US" dirty="0"/>
              <a:t> and </a:t>
            </a:r>
            <a:r>
              <a:rPr lang="en-US" b="1" dirty="0"/>
              <a:t>b</a:t>
            </a:r>
            <a:r>
              <a:rPr lang="en-US" dirty="0"/>
              <a:t> with random values from a standard normal distribution, or even better a T-Distribution which has fatter tails.</a:t>
            </a:r>
          </a:p>
          <a:p>
            <a:pPr marL="285750" indent="-285750">
              <a:buFont typeface="Arial" panose="020B0604020202020204" pitchFamily="34" charset="0"/>
              <a:buChar char="•"/>
            </a:pPr>
            <a:r>
              <a:rPr lang="en-US" dirty="0"/>
              <a:t>Fatter tails = more smaller/larger values = more diverse moves.</a:t>
            </a:r>
          </a:p>
          <a:p>
            <a:r>
              <a:rPr lang="en-US" dirty="0"/>
              <a:t>We can use these random adjustments to </a:t>
            </a:r>
            <a:r>
              <a:rPr lang="en-US" b="1" dirty="0"/>
              <a:t>m</a:t>
            </a:r>
            <a:r>
              <a:rPr lang="en-US" dirty="0"/>
              <a:t> and </a:t>
            </a:r>
            <a:r>
              <a:rPr lang="en-US" b="1" dirty="0"/>
              <a:t>b</a:t>
            </a:r>
            <a:r>
              <a:rPr lang="en-US" dirty="0"/>
              <a:t> as our moves in </a:t>
            </a:r>
            <a:r>
              <a:rPr lang="en-US" b="1" dirty="0">
                <a:solidFill>
                  <a:srgbClr val="FF0000"/>
                </a:solidFill>
              </a:rPr>
              <a:t>hill climbing</a:t>
            </a:r>
            <a:r>
              <a:rPr lang="en-US" dirty="0"/>
              <a:t>. </a:t>
            </a:r>
          </a:p>
        </p:txBody>
      </p:sp>
      <p:pic>
        <p:nvPicPr>
          <p:cNvPr id="2052" name="Picture 4" descr="Graph Preview">
            <a:extLst>
              <a:ext uri="{FF2B5EF4-FFF2-40B4-BE49-F238E27FC236}">
                <a16:creationId xmlns:a16="http://schemas.microsoft.com/office/drawing/2014/main" id="{99631866-124B-4309-8D7B-E999C9E65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636" y="1435607"/>
            <a:ext cx="4103044" cy="41030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6C8EB0C-97D1-4385-BAEC-F022313A6202}"/>
              </a:ext>
            </a:extLst>
          </p:cNvPr>
          <p:cNvSpPr/>
          <p:nvPr/>
        </p:nvSpPr>
        <p:spPr>
          <a:xfrm>
            <a:off x="7433636" y="5594903"/>
            <a:ext cx="3984617" cy="523220"/>
          </a:xfrm>
          <a:prstGeom prst="rect">
            <a:avLst/>
          </a:prstGeom>
        </p:spPr>
        <p:txBody>
          <a:bodyPr wrap="none">
            <a:spAutoFit/>
          </a:bodyPr>
          <a:lstStyle/>
          <a:p>
            <a:r>
              <a:rPr lang="en-US" sz="1400" dirty="0">
                <a:hlinkClick r:id="rId3"/>
              </a:rPr>
              <a:t>https://www.desmos.com/calculator/xm56tvvalh</a:t>
            </a:r>
            <a:endParaRPr lang="en-US" sz="1400" dirty="0"/>
          </a:p>
          <a:p>
            <a:endParaRPr lang="en-US" sz="1400" dirty="0"/>
          </a:p>
        </p:txBody>
      </p:sp>
      <p:sp>
        <p:nvSpPr>
          <p:cNvPr id="4" name="TextBox 3">
            <a:extLst>
              <a:ext uri="{FF2B5EF4-FFF2-40B4-BE49-F238E27FC236}">
                <a16:creationId xmlns:a16="http://schemas.microsoft.com/office/drawing/2014/main" id="{685471CD-C249-4701-921B-ECD0326E9EE9}"/>
              </a:ext>
            </a:extLst>
          </p:cNvPr>
          <p:cNvSpPr txBox="1"/>
          <p:nvPr/>
        </p:nvSpPr>
        <p:spPr>
          <a:xfrm>
            <a:off x="9626456" y="2638697"/>
            <a:ext cx="1910224" cy="357052"/>
          </a:xfrm>
          <a:prstGeom prst="rect">
            <a:avLst/>
          </a:prstGeom>
        </p:spPr>
        <p:txBody>
          <a:bodyPr vert="horz" wrap="none" lIns="91440" tIns="45720" rIns="91440" bIns="45720" rtlCol="0">
            <a:normAutofit/>
          </a:bodyPr>
          <a:lstStyle/>
          <a:p>
            <a:pPr algn="l">
              <a:spcAft>
                <a:spcPts val="2000"/>
              </a:spcAft>
            </a:pPr>
            <a:r>
              <a:rPr lang="en-US" sz="1600" dirty="0">
                <a:solidFill>
                  <a:srgbClr val="D24726"/>
                </a:solidFill>
                <a:latin typeface="Segoe UI" panose="020B0502040204020203" pitchFamily="34" charset="0"/>
                <a:cs typeface="Segoe UI" panose="020B0502040204020203" pitchFamily="34" charset="0"/>
              </a:rPr>
              <a:t>Normal distribution</a:t>
            </a:r>
          </a:p>
        </p:txBody>
      </p:sp>
      <p:sp>
        <p:nvSpPr>
          <p:cNvPr id="7" name="TextBox 6">
            <a:extLst>
              <a:ext uri="{FF2B5EF4-FFF2-40B4-BE49-F238E27FC236}">
                <a16:creationId xmlns:a16="http://schemas.microsoft.com/office/drawing/2014/main" id="{DCDC0D96-CEEC-476D-BB67-AA8C10E84317}"/>
              </a:ext>
            </a:extLst>
          </p:cNvPr>
          <p:cNvSpPr txBox="1"/>
          <p:nvPr/>
        </p:nvSpPr>
        <p:spPr>
          <a:xfrm>
            <a:off x="10137001" y="4164001"/>
            <a:ext cx="1910224" cy="357052"/>
          </a:xfrm>
          <a:prstGeom prst="rect">
            <a:avLst/>
          </a:prstGeom>
        </p:spPr>
        <p:txBody>
          <a:bodyPr vert="horz" wrap="none" lIns="91440" tIns="45720" rIns="91440" bIns="45720" rtlCol="0">
            <a:normAutofit/>
          </a:bodyPr>
          <a:lstStyle/>
          <a:p>
            <a:pPr algn="l">
              <a:spcAft>
                <a:spcPts val="2000"/>
              </a:spcAft>
            </a:pPr>
            <a:r>
              <a:rPr lang="en-US" sz="1600" dirty="0">
                <a:solidFill>
                  <a:schemeClr val="accent1">
                    <a:lumMod val="75000"/>
                  </a:schemeClr>
                </a:solidFill>
                <a:latin typeface="Segoe UI" panose="020B0502040204020203" pitchFamily="34" charset="0"/>
                <a:cs typeface="Segoe UI" panose="020B0502040204020203" pitchFamily="34" charset="0"/>
              </a:rPr>
              <a:t>T-distribution</a:t>
            </a:r>
          </a:p>
        </p:txBody>
      </p:sp>
    </p:spTree>
    <p:extLst>
      <p:ext uri="{BB962C8B-B14F-4D97-AF65-F5344CB8AC3E}">
        <p14:creationId xmlns:p14="http://schemas.microsoft.com/office/powerpoint/2010/main" val="289046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DD7-94CB-4E3A-B133-4199417D5927}"/>
              </a:ext>
            </a:extLst>
          </p:cNvPr>
          <p:cNvSpPr>
            <a:spLocks noGrp="1"/>
          </p:cNvSpPr>
          <p:nvPr>
            <p:ph type="title"/>
          </p:nvPr>
        </p:nvSpPr>
        <p:spPr/>
        <p:txBody>
          <a:bodyPr>
            <a:normAutofit fontScale="90000"/>
          </a:bodyPr>
          <a:lstStyle/>
          <a:p>
            <a:r>
              <a:rPr lang="en-US" dirty="0"/>
              <a:t>Hill Climbing – A Simple Optimization Algorithm</a:t>
            </a:r>
          </a:p>
        </p:txBody>
      </p:sp>
      <p:sp>
        <p:nvSpPr>
          <p:cNvPr id="3" name="Content Placeholder 2">
            <a:extLst>
              <a:ext uri="{FF2B5EF4-FFF2-40B4-BE49-F238E27FC236}">
                <a16:creationId xmlns:a16="http://schemas.microsoft.com/office/drawing/2014/main" id="{56D36E00-CD71-45FD-9195-25DBF245CB87}"/>
              </a:ext>
            </a:extLst>
          </p:cNvPr>
          <p:cNvSpPr>
            <a:spLocks noGrp="1"/>
          </p:cNvSpPr>
          <p:nvPr>
            <p:ph sz="quarter" idx="10"/>
          </p:nvPr>
        </p:nvSpPr>
        <p:spPr>
          <a:xfrm>
            <a:off x="539496" y="1435607"/>
            <a:ext cx="8996390" cy="4886815"/>
          </a:xfrm>
        </p:spPr>
        <p:txBody>
          <a:bodyPr>
            <a:normAutofit/>
          </a:bodyPr>
          <a:lstStyle/>
          <a:p>
            <a:pPr marL="342900" indent="-342900">
              <a:buAutoNum type="arabicParenR"/>
            </a:pPr>
            <a:r>
              <a:rPr lang="en-US" dirty="0"/>
              <a:t>Start with a random or initial solution, even if it is poor quality.</a:t>
            </a:r>
          </a:p>
          <a:p>
            <a:pPr marL="342900" indent="-342900">
              <a:buAutoNum type="arabicParenR"/>
            </a:pPr>
            <a:r>
              <a:rPr lang="en-US" dirty="0"/>
              <a:t>Repeat the following steps for a number of iterations and/or until the solution cannot improve anymore.</a:t>
            </a:r>
          </a:p>
          <a:p>
            <a:pPr marL="571500" lvl="1" indent="-342900">
              <a:buAutoNum type="arabicPeriod"/>
            </a:pPr>
            <a:r>
              <a:rPr lang="en-US" dirty="0"/>
              <a:t>Select a random part of the solution and change it.</a:t>
            </a:r>
          </a:p>
          <a:p>
            <a:pPr marL="571500" lvl="1" indent="-342900">
              <a:buAutoNum type="arabicPeriod"/>
            </a:pPr>
            <a:r>
              <a:rPr lang="en-US" dirty="0"/>
              <a:t>If that results in an improvement, keep it.  </a:t>
            </a:r>
          </a:p>
          <a:p>
            <a:pPr marL="342900" indent="-342900">
              <a:buAutoNum type="arabicParenR"/>
            </a:pPr>
            <a:endParaRPr lang="en-US" dirty="0"/>
          </a:p>
          <a:p>
            <a:pPr marL="342900" indent="-342900">
              <a:buAutoNum type="arabicParenR"/>
            </a:pPr>
            <a:endParaRPr lang="en-US" dirty="0"/>
          </a:p>
        </p:txBody>
      </p:sp>
      <p:pic>
        <p:nvPicPr>
          <p:cNvPr id="5" name="Picture 4">
            <a:extLst>
              <a:ext uri="{FF2B5EF4-FFF2-40B4-BE49-F238E27FC236}">
                <a16:creationId xmlns:a16="http://schemas.microsoft.com/office/drawing/2014/main" id="{16241756-D429-4D8A-9858-1F47EC66E90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78354" y="3291840"/>
            <a:ext cx="3608252" cy="2706189"/>
          </a:xfrm>
          <a:prstGeom prst="rect">
            <a:avLst/>
          </a:prstGeom>
        </p:spPr>
      </p:pic>
      <p:grpSp>
        <p:nvGrpSpPr>
          <p:cNvPr id="6" name="Group 5" descr="Small circle with number 1 inside  indicating step 1">
            <a:extLst>
              <a:ext uri="{FF2B5EF4-FFF2-40B4-BE49-F238E27FC236}">
                <a16:creationId xmlns:a16="http://schemas.microsoft.com/office/drawing/2014/main" id="{3D34BDD5-DAC5-48F3-ADB2-E9B0594A347B}"/>
              </a:ext>
            </a:extLst>
          </p:cNvPr>
          <p:cNvGrpSpPr/>
          <p:nvPr/>
        </p:nvGrpSpPr>
        <p:grpSpPr bwMode="blackWhite">
          <a:xfrm>
            <a:off x="409632" y="1509461"/>
            <a:ext cx="558179" cy="409838"/>
            <a:chOff x="6953426" y="711274"/>
            <a:chExt cx="558179" cy="409838"/>
          </a:xfrm>
        </p:grpSpPr>
        <p:sp>
          <p:nvSpPr>
            <p:cNvPr id="7" name="Oval 6" descr="Small circle">
              <a:extLst>
                <a:ext uri="{FF2B5EF4-FFF2-40B4-BE49-F238E27FC236}">
                  <a16:creationId xmlns:a16="http://schemas.microsoft.com/office/drawing/2014/main" id="{606530DA-7E29-4944-8E2D-746A8CBD060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descr="Number 1">
              <a:extLst>
                <a:ext uri="{FF2B5EF4-FFF2-40B4-BE49-F238E27FC236}">
                  <a16:creationId xmlns:a16="http://schemas.microsoft.com/office/drawing/2014/main" id="{9A0FE92D-3E7F-4529-9B5F-0AEFEC20CEB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2FB7E078-DBE5-4214-851A-29DF25309367}"/>
              </a:ext>
            </a:extLst>
          </p:cNvPr>
          <p:cNvGrpSpPr/>
          <p:nvPr/>
        </p:nvGrpSpPr>
        <p:grpSpPr bwMode="blackWhite">
          <a:xfrm>
            <a:off x="400923" y="2186710"/>
            <a:ext cx="558179" cy="409838"/>
            <a:chOff x="6953426" y="711274"/>
            <a:chExt cx="558179" cy="409838"/>
          </a:xfrm>
        </p:grpSpPr>
        <p:sp>
          <p:nvSpPr>
            <p:cNvPr id="10" name="Oval 9" descr="Small circle">
              <a:extLst>
                <a:ext uri="{FF2B5EF4-FFF2-40B4-BE49-F238E27FC236}">
                  <a16:creationId xmlns:a16="http://schemas.microsoft.com/office/drawing/2014/main" id="{540A0915-E625-46FD-8917-D726769E25D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E77FE16B-0304-4138-B59E-BBE759C418F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Tree>
    <p:extLst>
      <p:ext uri="{BB962C8B-B14F-4D97-AF65-F5344CB8AC3E}">
        <p14:creationId xmlns:p14="http://schemas.microsoft.com/office/powerpoint/2010/main" val="41225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561A-7008-4820-9860-AA8F3490003A}"/>
              </a:ext>
            </a:extLst>
          </p:cNvPr>
          <p:cNvSpPr>
            <a:spLocks noGrp="1"/>
          </p:cNvSpPr>
          <p:nvPr>
            <p:ph type="title"/>
          </p:nvPr>
        </p:nvSpPr>
        <p:spPr/>
        <p:txBody>
          <a:bodyPr/>
          <a:lstStyle/>
          <a:p>
            <a:r>
              <a:rPr lang="en-US" dirty="0"/>
              <a:t>Hands-On: Simple Linear Regression</a:t>
            </a:r>
          </a:p>
        </p:txBody>
      </p:sp>
      <p:pic>
        <p:nvPicPr>
          <p:cNvPr id="4" name="Picture 3">
            <a:extLst>
              <a:ext uri="{FF2B5EF4-FFF2-40B4-BE49-F238E27FC236}">
                <a16:creationId xmlns:a16="http://schemas.microsoft.com/office/drawing/2014/main" id="{AC7A3C6B-CE19-4341-94B2-84F6EEB907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29911" y="1397167"/>
            <a:ext cx="8332177" cy="452910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69917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B6A5-9FCA-4596-B221-B9FB5625CA73}"/>
              </a:ext>
            </a:extLst>
          </p:cNvPr>
          <p:cNvSpPr>
            <a:spLocks noGrp="1"/>
          </p:cNvSpPr>
          <p:nvPr>
            <p:ph type="title"/>
          </p:nvPr>
        </p:nvSpPr>
        <p:spPr/>
        <p:txBody>
          <a:bodyPr/>
          <a:lstStyle/>
          <a:p>
            <a:r>
              <a:rPr lang="en-US" dirty="0"/>
              <a:t>Simple Linear Regression: Scikit-Learn	</a:t>
            </a:r>
          </a:p>
        </p:txBody>
      </p:sp>
      <p:sp>
        <p:nvSpPr>
          <p:cNvPr id="3" name="Content Placeholder 2">
            <a:extLst>
              <a:ext uri="{FF2B5EF4-FFF2-40B4-BE49-F238E27FC236}">
                <a16:creationId xmlns:a16="http://schemas.microsoft.com/office/drawing/2014/main" id="{DE42921D-9EB1-4363-975A-970206787257}"/>
              </a:ext>
            </a:extLst>
          </p:cNvPr>
          <p:cNvSpPr>
            <a:spLocks noGrp="1"/>
          </p:cNvSpPr>
          <p:nvPr>
            <p:ph sz="quarter" idx="10"/>
          </p:nvPr>
        </p:nvSpPr>
        <p:spPr/>
        <p:txBody>
          <a:bodyPr>
            <a:normAutofit fontScale="92500"/>
          </a:bodyPr>
          <a:lstStyle/>
          <a:p>
            <a:r>
              <a:rPr lang="en-US" dirty="0"/>
              <a:t>Performing a simple linear regression using Scikit-Learn is straightforward. </a:t>
            </a:r>
          </a:p>
          <a:p>
            <a:r>
              <a:rPr lang="en-US" dirty="0"/>
              <a:t>Creating a </a:t>
            </a:r>
            <a:r>
              <a:rPr lang="en-US" b="1" dirty="0" err="1">
                <a:latin typeface="Consolas" panose="020B0609020204030204" pitchFamily="49" charset="0"/>
              </a:rPr>
              <a:t>LinearRegression</a:t>
            </a:r>
            <a:r>
              <a:rPr lang="en-US" b="1" dirty="0">
                <a:latin typeface="Consolas" panose="020B0609020204030204" pitchFamily="49" charset="0"/>
              </a:rPr>
              <a:t>() </a:t>
            </a:r>
            <a:r>
              <a:rPr lang="en-US" dirty="0"/>
              <a:t>and then calling its </a:t>
            </a:r>
            <a:r>
              <a:rPr lang="en-US" b="1" dirty="0">
                <a:latin typeface="Consolas" panose="020B0609020204030204" pitchFamily="49" charset="0"/>
              </a:rPr>
              <a:t>fit() </a:t>
            </a:r>
            <a:r>
              <a:rPr lang="en-US" dirty="0"/>
              <a:t>function will return a trained model that can predict new values. </a:t>
            </a:r>
          </a:p>
          <a:p>
            <a:r>
              <a:rPr lang="en-US" dirty="0"/>
              <a:t>You can extract the coefficients for </a:t>
            </a:r>
            <a:r>
              <a:rPr lang="en-US" b="1" i="1" dirty="0"/>
              <a:t>m</a:t>
            </a:r>
            <a:r>
              <a:rPr lang="en-US" dirty="0"/>
              <a:t> and </a:t>
            </a:r>
            <a:r>
              <a:rPr lang="en-US" b="1" i="1" dirty="0"/>
              <a:t>b</a:t>
            </a:r>
            <a:r>
              <a:rPr lang="en-US" dirty="0"/>
              <a:t> by calling and flattening the </a:t>
            </a:r>
            <a:r>
              <a:rPr lang="en-US" b="1" dirty="0" err="1">
                <a:latin typeface="Consolas" panose="020B0609020204030204" pitchFamily="49" charset="0"/>
              </a:rPr>
              <a:t>coef</a:t>
            </a:r>
            <a:r>
              <a:rPr lang="en-US" b="1" dirty="0">
                <a:latin typeface="Consolas" panose="020B0609020204030204" pitchFamily="49" charset="0"/>
              </a:rPr>
              <a:t>_ </a:t>
            </a:r>
            <a:r>
              <a:rPr lang="en-US" dirty="0"/>
              <a:t>and </a:t>
            </a:r>
            <a:r>
              <a:rPr lang="en-US" b="1" dirty="0">
                <a:latin typeface="Consolas" panose="020B0609020204030204" pitchFamily="49" charset="0"/>
              </a:rPr>
              <a:t>intercept_ </a:t>
            </a:r>
            <a:r>
              <a:rPr lang="en-US" dirty="0"/>
              <a:t>properties. </a:t>
            </a:r>
          </a:p>
          <a:p>
            <a:endParaRPr lang="en-US" dirty="0"/>
          </a:p>
        </p:txBody>
      </p:sp>
      <p:sp>
        <p:nvSpPr>
          <p:cNvPr id="4" name="Rectangle 1">
            <a:extLst>
              <a:ext uri="{FF2B5EF4-FFF2-40B4-BE49-F238E27FC236}">
                <a16:creationId xmlns:a16="http://schemas.microsoft.com/office/drawing/2014/main" id="{70B32E49-2D97-4C48-8291-F768A7B87134}"/>
              </a:ext>
            </a:extLst>
          </p:cNvPr>
          <p:cNvSpPr>
            <a:spLocks noChangeArrowheads="1"/>
          </p:cNvSpPr>
          <p:nvPr/>
        </p:nvSpPr>
        <p:spPr bwMode="auto">
          <a:xfrm>
            <a:off x="6531864" y="1527940"/>
            <a:ext cx="5120640"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err="1">
                <a:ln>
                  <a:noFill/>
                </a:ln>
                <a:solidFill>
                  <a:srgbClr val="000000"/>
                </a:solidFill>
                <a:effectLst/>
                <a:latin typeface="JetBrains Mono"/>
              </a:rPr>
              <a:t>numpy</a:t>
            </a:r>
            <a:r>
              <a:rPr kumimoji="0" lang="en-US" altLang="en-US" sz="1200" b="0" i="0" u="none" strike="noStrike" cap="none" normalizeH="0" baseline="0" dirty="0">
                <a:ln>
                  <a:noFill/>
                </a:ln>
                <a:solidFill>
                  <a:srgbClr val="000000"/>
                </a:solidFill>
                <a:effectLst/>
                <a:latin typeface="JetBrains Mono"/>
              </a:rPr>
              <a:t> </a:t>
            </a:r>
            <a:r>
              <a:rPr kumimoji="0" lang="en-US" altLang="en-US" sz="1200" b="1" i="0" u="none" strike="noStrike" cap="none" normalizeH="0" baseline="0" dirty="0">
                <a:ln>
                  <a:noFill/>
                </a:ln>
                <a:solidFill>
                  <a:srgbClr val="000080"/>
                </a:solidFill>
                <a:effectLst/>
                <a:latin typeface="JetBrains Mono"/>
              </a:rPr>
              <a:t>as </a:t>
            </a:r>
            <a:r>
              <a:rPr kumimoji="0" lang="en-US" altLang="en-US" sz="1200" b="0" i="0" u="none" strike="noStrike" cap="none" normalizeH="0" baseline="0" dirty="0">
                <a:ln>
                  <a:noFill/>
                </a:ln>
                <a:solidFill>
                  <a:srgbClr val="000000"/>
                </a:solidFill>
                <a:effectLst/>
                <a:latin typeface="JetBrains Mono"/>
              </a:rPr>
              <a:t>np</a:t>
            </a:r>
            <a:br>
              <a:rPr kumimoji="0" lang="en-US" altLang="en-US" sz="1200" b="0" i="0" u="none" strike="noStrike" cap="none" normalizeH="0" baseline="0" dirty="0">
                <a:ln>
                  <a:noFill/>
                </a:ln>
                <a:solidFill>
                  <a:srgbClr val="000000"/>
                </a:solidFill>
                <a:effectLst/>
                <a:latin typeface="JetBrains Mono"/>
              </a:rPr>
            </a:b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a:ln>
                  <a:noFill/>
                </a:ln>
                <a:solidFill>
                  <a:srgbClr val="000000"/>
                </a:solidFill>
                <a:effectLst/>
                <a:latin typeface="JetBrains Mono"/>
              </a:rPr>
              <a:t>pandas </a:t>
            </a:r>
            <a:r>
              <a:rPr kumimoji="0" lang="en-US" altLang="en-US" sz="1200" b="1" i="0" u="none" strike="noStrike" cap="none" normalizeH="0" baseline="0" dirty="0">
                <a:ln>
                  <a:noFill/>
                </a:ln>
                <a:solidFill>
                  <a:srgbClr val="000080"/>
                </a:solidFill>
                <a:effectLst/>
                <a:latin typeface="JetBrains Mono"/>
              </a:rPr>
              <a:t>as </a:t>
            </a:r>
            <a:r>
              <a:rPr kumimoji="0" lang="en-US" altLang="en-US" sz="1200" b="0" i="0" u="none" strike="noStrike" cap="none" normalizeH="0" baseline="0" dirty="0">
                <a:ln>
                  <a:noFill/>
                </a:ln>
                <a:solidFill>
                  <a:srgbClr val="000000"/>
                </a:solidFill>
                <a:effectLst/>
                <a:latin typeface="JetBrains Mono"/>
              </a:rPr>
              <a:t>pd</a:t>
            </a:r>
            <a:br>
              <a:rPr kumimoji="0" lang="en-US" altLang="en-US" sz="1200" b="0" i="0" u="none" strike="noStrike" cap="none" normalizeH="0" baseline="0" dirty="0">
                <a:ln>
                  <a:noFill/>
                </a:ln>
                <a:solidFill>
                  <a:srgbClr val="000000"/>
                </a:solidFill>
                <a:effectLst/>
                <a:latin typeface="JetBrains Mono"/>
              </a:rPr>
            </a:br>
            <a:r>
              <a:rPr kumimoji="0" lang="en-US" altLang="en-US" sz="1200" b="1" i="0" u="none" strike="noStrike" cap="none" normalizeH="0" baseline="0" dirty="0">
                <a:ln>
                  <a:noFill/>
                </a:ln>
                <a:solidFill>
                  <a:srgbClr val="000080"/>
                </a:solidFill>
                <a:effectLst/>
                <a:latin typeface="JetBrains Mono"/>
              </a:rPr>
              <a:t>from </a:t>
            </a:r>
            <a:r>
              <a:rPr kumimoji="0" lang="en-US" altLang="en-US" sz="1200" b="0" i="0" u="none" strike="noStrike" cap="none" normalizeH="0" baseline="0" dirty="0" err="1">
                <a:ln>
                  <a:noFill/>
                </a:ln>
                <a:solidFill>
                  <a:srgbClr val="000000"/>
                </a:solidFill>
                <a:effectLst/>
                <a:latin typeface="JetBrains Mono"/>
              </a:rPr>
              <a:t>sklearn.linear_model</a:t>
            </a:r>
            <a:r>
              <a:rPr kumimoji="0" lang="en-US" altLang="en-US" sz="1200" b="0" i="0" u="none" strike="noStrike" cap="none" normalizeH="0" baseline="0" dirty="0">
                <a:ln>
                  <a:noFill/>
                </a:ln>
                <a:solidFill>
                  <a:srgbClr val="000000"/>
                </a:solidFill>
                <a:effectLst/>
                <a:latin typeface="JetBrains Mono"/>
              </a:rPr>
              <a:t> </a:t>
            </a: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err="1">
                <a:ln>
                  <a:noFill/>
                </a:ln>
                <a:solidFill>
                  <a:srgbClr val="000000"/>
                </a:solidFill>
                <a:effectLst/>
                <a:latin typeface="JetBrains Mono"/>
              </a:rPr>
              <a:t>LinearRegression</a:t>
            </a:r>
            <a:br>
              <a:rPr kumimoji="0" lang="en-US" altLang="en-US" sz="1200" b="0" i="0" u="none" strike="noStrike" cap="none" normalizeH="0" baseline="0" dirty="0">
                <a:ln>
                  <a:noFill/>
                </a:ln>
                <a:solidFill>
                  <a:srgbClr val="000000"/>
                </a:solidFill>
                <a:effectLst/>
                <a:latin typeface="JetBrains Mono"/>
              </a:rPr>
            </a:br>
            <a:br>
              <a:rPr kumimoji="0" lang="en-US" altLang="en-US" sz="1200" b="0" i="1" u="none" strike="noStrike" cap="none" normalizeH="0" baseline="0" dirty="0">
                <a:ln>
                  <a:noFill/>
                </a:ln>
                <a:solidFill>
                  <a:srgbClr val="808080"/>
                </a:solidFill>
                <a:effectLst/>
                <a:latin typeface="JetBrains Mono"/>
              </a:rPr>
            </a:br>
            <a:r>
              <a:rPr kumimoji="0" lang="en-US" altLang="en-US" sz="1200" b="0" i="1" u="none" strike="noStrike" cap="none" normalizeH="0" baseline="0" dirty="0">
                <a:ln>
                  <a:noFill/>
                </a:ln>
                <a:solidFill>
                  <a:srgbClr val="808080"/>
                </a:solidFill>
                <a:effectLst/>
                <a:latin typeface="JetBrains Mono"/>
              </a:rPr>
              <a:t># Import points</a:t>
            </a:r>
            <a:br>
              <a:rPr kumimoji="0" lang="en-US" altLang="en-US" sz="1200" b="0" i="1" u="none" strike="noStrike" cap="none" normalizeH="0" baseline="0" dirty="0">
                <a:ln>
                  <a:noFill/>
                </a:ln>
                <a:solidFill>
                  <a:srgbClr val="808080"/>
                </a:solidFill>
                <a:effectLst/>
                <a:latin typeface="JetBrains Mono"/>
              </a:rPr>
            </a:b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df = </a:t>
            </a:r>
            <a:r>
              <a:rPr kumimoji="0" lang="en-US" altLang="en-US" sz="1200" b="0" i="0" u="none" strike="noStrike" cap="none" normalizeH="0" baseline="0" dirty="0" err="1">
                <a:ln>
                  <a:noFill/>
                </a:ln>
                <a:solidFill>
                  <a:srgbClr val="000000"/>
                </a:solidFill>
                <a:effectLst/>
                <a:latin typeface="JetBrains Mono"/>
              </a:rPr>
              <a:t>pd.read_csv</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'https://bit.ly/3cIH97A'</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660099"/>
                </a:solidFill>
                <a:effectLst/>
                <a:latin typeface="JetBrains Mono"/>
              </a:rPr>
              <a:t>delimiter</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X = </a:t>
            </a:r>
            <a:r>
              <a:rPr kumimoji="0" lang="en-US" altLang="en-US" sz="1200" b="0" i="0" u="none" strike="noStrike" cap="none" normalizeH="0" baseline="0" dirty="0" err="1">
                <a:ln>
                  <a:noFill/>
                </a:ln>
                <a:solidFill>
                  <a:srgbClr val="000000"/>
                </a:solidFill>
                <a:effectLst/>
                <a:latin typeface="JetBrains Mono"/>
              </a:rPr>
              <a:t>df.values</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0000FF"/>
                </a:solidFill>
                <a:effectLst/>
                <a:latin typeface="JetBrains Mono"/>
              </a:rPr>
              <a:t>1</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Extract output column (all rows, last column)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Y = </a:t>
            </a:r>
            <a:r>
              <a:rPr kumimoji="0" lang="en-US" altLang="en-US" sz="1200" b="0" i="0" u="none" strike="noStrike" cap="none" normalizeH="0" baseline="0" dirty="0" err="1">
                <a:ln>
                  <a:noFill/>
                </a:ln>
                <a:solidFill>
                  <a:srgbClr val="000000"/>
                </a:solidFill>
                <a:effectLst/>
                <a:latin typeface="JetBrains Mono"/>
              </a:rPr>
              <a:t>df.values</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0000FF"/>
                </a:solidFill>
                <a:effectLst/>
                <a:latin typeface="JetBrains Mono"/>
              </a:rPr>
              <a:t>1</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Plain ordinary least squares</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fit = </a:t>
            </a:r>
            <a:r>
              <a:rPr kumimoji="0" lang="en-US" altLang="en-US" sz="1200" b="0" i="0" u="none" strike="noStrike" cap="none" normalizeH="0" baseline="0" dirty="0" err="1">
                <a:ln>
                  <a:noFill/>
                </a:ln>
                <a:solidFill>
                  <a:srgbClr val="000000"/>
                </a:solidFill>
                <a:effectLst/>
                <a:latin typeface="JetBrains Mono"/>
              </a:rPr>
              <a:t>LinearRegression</a:t>
            </a:r>
            <a:r>
              <a:rPr kumimoji="0" lang="en-US" altLang="en-US" sz="1200" b="0" i="0" u="none" strike="noStrike" cap="none" normalizeH="0" baseline="0" dirty="0">
                <a:ln>
                  <a:noFill/>
                </a:ln>
                <a:solidFill>
                  <a:srgbClr val="000000"/>
                </a:solidFill>
                <a:effectLst/>
                <a:latin typeface="JetBrains Mono"/>
              </a:rPr>
              <a:t>().fit(X, Y)</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Print "m" and "b" coefficients</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"m = {0}"</a:t>
            </a:r>
            <a:r>
              <a:rPr kumimoji="0" lang="en-US" altLang="en-US" sz="1200" b="0" i="0" u="none" strike="noStrike" cap="none" normalizeH="0" baseline="0" dirty="0">
                <a:ln>
                  <a:noFill/>
                </a:ln>
                <a:solidFill>
                  <a:srgbClr val="000000"/>
                </a:solidFill>
                <a:effectLst/>
                <a:latin typeface="JetBrains Mono"/>
              </a:rPr>
              <a:t>.format(fit.</a:t>
            </a:r>
            <a:r>
              <a:rPr kumimoji="0" lang="en-US" altLang="en-US" sz="1200" b="0" i="0" u="none" strike="noStrike" cap="none" normalizeH="0" baseline="0" dirty="0" err="1">
                <a:ln>
                  <a:noFill/>
                </a:ln>
                <a:solidFill>
                  <a:srgbClr val="000000"/>
                </a:solidFill>
                <a:effectLst/>
                <a:latin typeface="JetBrains Mono"/>
              </a:rPr>
              <a:t>coef</a:t>
            </a:r>
            <a:r>
              <a:rPr kumimoji="0" lang="en-US" altLang="en-US" sz="1200" b="0" i="0" u="none" strike="noStrike" cap="none" normalizeH="0" baseline="0" dirty="0">
                <a:ln>
                  <a:noFill/>
                </a:ln>
                <a:solidFill>
                  <a:srgbClr val="000000"/>
                </a:solidFill>
                <a:effectLst/>
                <a:latin typeface="JetBrains Mono"/>
              </a:rPr>
              <a:t>_.flatten()))</a:t>
            </a:r>
            <a:br>
              <a:rPr kumimoji="0" lang="en-US" altLang="en-US" sz="1200" b="0" i="0" u="none" strike="noStrike" cap="none" normalizeH="0" baseline="0" dirty="0">
                <a:ln>
                  <a:noFill/>
                </a:ln>
                <a:solidFill>
                  <a:srgbClr val="000000"/>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"b = {0}"</a:t>
            </a:r>
            <a:r>
              <a:rPr kumimoji="0" lang="en-US" altLang="en-US" sz="1200" b="0" i="0" u="none" strike="noStrike" cap="none" normalizeH="0" baseline="0" dirty="0">
                <a:ln>
                  <a:noFill/>
                </a:ln>
                <a:solidFill>
                  <a:srgbClr val="000000"/>
                </a:solidFill>
                <a:effectLst/>
                <a:latin typeface="JetBrains Mono"/>
              </a:rPr>
              <a:t>.format(</a:t>
            </a:r>
            <a:r>
              <a:rPr kumimoji="0" lang="en-US" altLang="en-US" sz="1200" b="0" i="0" u="none" strike="noStrike" cap="none" normalizeH="0" baseline="0" dirty="0" err="1">
                <a:ln>
                  <a:noFill/>
                </a:ln>
                <a:solidFill>
                  <a:srgbClr val="000000"/>
                </a:solidFill>
                <a:effectLst/>
                <a:latin typeface="JetBrains Mono"/>
              </a:rPr>
              <a:t>fit.intercept_.flatten</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Predict a new "y" value for x = 3.5</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"x = 3.5, y = {0}"</a:t>
            </a:r>
            <a:r>
              <a:rPr kumimoji="0" lang="en-US" altLang="en-US" sz="1200" b="0" i="0" u="none" strike="noStrike" cap="none" normalizeH="0" baseline="0" dirty="0">
                <a:ln>
                  <a:noFill/>
                </a:ln>
                <a:solidFill>
                  <a:srgbClr val="000000"/>
                </a:solidFill>
                <a:effectLst/>
                <a:latin typeface="JetBrains Mono"/>
              </a:rPr>
              <a:t>.format(</a:t>
            </a:r>
            <a:r>
              <a:rPr kumimoji="0" lang="en-US" altLang="en-US" sz="1200" b="0" i="0" u="none" strike="noStrike" cap="none" normalizeH="0" baseline="0" dirty="0" err="1">
                <a:ln>
                  <a:noFill/>
                </a:ln>
                <a:solidFill>
                  <a:srgbClr val="000000"/>
                </a:solidFill>
                <a:effectLst/>
                <a:latin typeface="JetBrains Mono"/>
              </a:rPr>
              <a:t>fit.predict</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a:ln>
                  <a:noFill/>
                </a:ln>
                <a:solidFill>
                  <a:srgbClr val="0000FF"/>
                </a:solidFill>
                <a:effectLst/>
                <a:latin typeface="JetBrains Mono"/>
              </a:rPr>
              <a:t>3.5</a:t>
            </a:r>
            <a:r>
              <a:rPr kumimoji="0" lang="en-US" altLang="en-US" sz="1200" b="0" i="0" u="none" strike="noStrike" cap="none" normalizeH="0" baseline="0" dirty="0">
                <a:ln>
                  <a:noFill/>
                </a:ln>
                <a:solidFill>
                  <a:srgbClr val="000000"/>
                </a:solidFill>
                <a:effectLst/>
                <a:latin typeface="JetBrains Mono"/>
              </a:rPr>
              <a:t>]]).flatten()))</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475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08F2-5D3F-43DE-91AB-E9CEED97AA2E}"/>
              </a:ext>
            </a:extLst>
          </p:cNvPr>
          <p:cNvSpPr>
            <a:spLocks noGrp="1"/>
          </p:cNvSpPr>
          <p:nvPr>
            <p:ph type="title"/>
          </p:nvPr>
        </p:nvSpPr>
        <p:spPr/>
        <p:txBody>
          <a:bodyPr/>
          <a:lstStyle/>
          <a:p>
            <a:r>
              <a:rPr lang="en-US" dirty="0"/>
              <a:t>Charting Using </a:t>
            </a:r>
            <a:r>
              <a:rPr lang="en-US" dirty="0" err="1"/>
              <a:t>Plotly</a:t>
            </a:r>
            <a:endParaRPr lang="en-US" dirty="0"/>
          </a:p>
        </p:txBody>
      </p:sp>
      <p:sp>
        <p:nvSpPr>
          <p:cNvPr id="3" name="Content Placeholder 2">
            <a:extLst>
              <a:ext uri="{FF2B5EF4-FFF2-40B4-BE49-F238E27FC236}">
                <a16:creationId xmlns:a16="http://schemas.microsoft.com/office/drawing/2014/main" id="{C4A3A930-7A0E-4BDC-8C07-9F20B4EFD585}"/>
              </a:ext>
            </a:extLst>
          </p:cNvPr>
          <p:cNvSpPr>
            <a:spLocks noGrp="1"/>
          </p:cNvSpPr>
          <p:nvPr>
            <p:ph sz="quarter" idx="10"/>
          </p:nvPr>
        </p:nvSpPr>
        <p:spPr>
          <a:xfrm>
            <a:off x="539496" y="1435608"/>
            <a:ext cx="5556504" cy="3977640"/>
          </a:xfrm>
        </p:spPr>
        <p:txBody>
          <a:bodyPr/>
          <a:lstStyle/>
          <a:p>
            <a:r>
              <a:rPr lang="en-US" dirty="0"/>
              <a:t>If you want to go one step further and use a plotting library, here is how you can plot the result using </a:t>
            </a:r>
            <a:r>
              <a:rPr lang="en-US" dirty="0" err="1"/>
              <a:t>Plotly</a:t>
            </a:r>
            <a:r>
              <a:rPr lang="en-US" dirty="0"/>
              <a:t>. </a:t>
            </a:r>
          </a:p>
          <a:p>
            <a:endParaRPr lang="en-US" dirty="0"/>
          </a:p>
        </p:txBody>
      </p:sp>
      <p:sp>
        <p:nvSpPr>
          <p:cNvPr id="5" name="Rectangle 2">
            <a:extLst>
              <a:ext uri="{FF2B5EF4-FFF2-40B4-BE49-F238E27FC236}">
                <a16:creationId xmlns:a16="http://schemas.microsoft.com/office/drawing/2014/main" id="{9F6503C4-4EF4-4302-BF70-48C2CE333809}"/>
              </a:ext>
            </a:extLst>
          </p:cNvPr>
          <p:cNvSpPr>
            <a:spLocks noChangeArrowheads="1"/>
          </p:cNvSpPr>
          <p:nvPr/>
        </p:nvSpPr>
        <p:spPr bwMode="auto">
          <a:xfrm>
            <a:off x="6677890" y="1251400"/>
            <a:ext cx="5126182" cy="54245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000080"/>
                </a:solidFill>
                <a:effectLst/>
                <a:latin typeface="JetBrains Mono"/>
              </a:rPr>
              <a:t>import </a:t>
            </a:r>
            <a:r>
              <a:rPr kumimoji="0" lang="en-US" altLang="en-US" sz="1050" b="0" i="0" u="none" strike="noStrike" cap="none" normalizeH="0" baseline="0" dirty="0" err="1">
                <a:ln>
                  <a:noFill/>
                </a:ln>
                <a:solidFill>
                  <a:srgbClr val="000000"/>
                </a:solidFill>
                <a:effectLst/>
                <a:latin typeface="JetBrains Mono"/>
              </a:rPr>
              <a:t>numpy</a:t>
            </a:r>
            <a:r>
              <a:rPr kumimoji="0" lang="en-US" altLang="en-US" sz="1050" b="0" i="0" u="none" strike="noStrike" cap="none" normalizeH="0" baseline="0" dirty="0">
                <a:ln>
                  <a:noFill/>
                </a:ln>
                <a:solidFill>
                  <a:srgbClr val="000000"/>
                </a:solidFill>
                <a:effectLst/>
                <a:latin typeface="JetBrains Mono"/>
              </a:rPr>
              <a:t> </a:t>
            </a:r>
            <a:r>
              <a:rPr kumimoji="0" lang="en-US" altLang="en-US" sz="1050" b="1" i="0" u="none" strike="noStrike" cap="none" normalizeH="0" baseline="0" dirty="0">
                <a:ln>
                  <a:noFill/>
                </a:ln>
                <a:solidFill>
                  <a:srgbClr val="000080"/>
                </a:solidFill>
                <a:effectLst/>
                <a:latin typeface="JetBrains Mono"/>
              </a:rPr>
              <a:t>as </a:t>
            </a:r>
            <a:r>
              <a:rPr kumimoji="0" lang="en-US" altLang="en-US" sz="1050" b="0" i="0" u="none" strike="noStrike" cap="none" normalizeH="0" baseline="0" dirty="0">
                <a:ln>
                  <a:noFill/>
                </a:ln>
                <a:solidFill>
                  <a:srgbClr val="000000"/>
                </a:solidFill>
                <a:effectLst/>
                <a:latin typeface="JetBrains Mono"/>
              </a:rPr>
              <a:t>np</a:t>
            </a:r>
            <a:br>
              <a:rPr kumimoji="0" lang="en-US" altLang="en-US" sz="1050" b="0" i="0" u="none" strike="noStrike" cap="none" normalizeH="0" baseline="0" dirty="0">
                <a:ln>
                  <a:noFill/>
                </a:ln>
                <a:solidFill>
                  <a:srgbClr val="000000"/>
                </a:solidFill>
                <a:effectLst/>
                <a:latin typeface="JetBrains Mono"/>
              </a:rPr>
            </a:br>
            <a:r>
              <a:rPr kumimoji="0" lang="en-US" altLang="en-US" sz="1050" b="1" i="0" u="none" strike="noStrike" cap="none" normalizeH="0" baseline="0" dirty="0">
                <a:ln>
                  <a:noFill/>
                </a:ln>
                <a:solidFill>
                  <a:srgbClr val="000080"/>
                </a:solidFill>
                <a:effectLst/>
                <a:latin typeface="JetBrains Mono"/>
              </a:rPr>
              <a:t>import </a:t>
            </a:r>
            <a:r>
              <a:rPr kumimoji="0" lang="en-US" altLang="en-US" sz="1050" b="0" i="0" u="none" strike="noStrike" cap="none" normalizeH="0" baseline="0" dirty="0">
                <a:ln>
                  <a:noFill/>
                </a:ln>
                <a:solidFill>
                  <a:srgbClr val="000000"/>
                </a:solidFill>
                <a:effectLst/>
                <a:latin typeface="JetBrains Mono"/>
              </a:rPr>
              <a:t>pandas </a:t>
            </a:r>
            <a:r>
              <a:rPr kumimoji="0" lang="en-US" altLang="en-US" sz="1050" b="1" i="0" u="none" strike="noStrike" cap="none" normalizeH="0" baseline="0" dirty="0">
                <a:ln>
                  <a:noFill/>
                </a:ln>
                <a:solidFill>
                  <a:srgbClr val="000080"/>
                </a:solidFill>
                <a:effectLst/>
                <a:latin typeface="JetBrains Mono"/>
              </a:rPr>
              <a:t>as </a:t>
            </a:r>
            <a:r>
              <a:rPr kumimoji="0" lang="en-US" altLang="en-US" sz="1050" b="0" i="0" u="none" strike="noStrike" cap="none" normalizeH="0" baseline="0" dirty="0">
                <a:ln>
                  <a:noFill/>
                </a:ln>
                <a:solidFill>
                  <a:srgbClr val="000000"/>
                </a:solidFill>
                <a:effectLst/>
                <a:latin typeface="JetBrains Mono"/>
              </a:rPr>
              <a:t>pd</a:t>
            </a:r>
            <a:br>
              <a:rPr kumimoji="0" lang="en-US" altLang="en-US" sz="1050" b="0" i="0" u="none" strike="noStrike" cap="none" normalizeH="0" baseline="0" dirty="0">
                <a:ln>
                  <a:noFill/>
                </a:ln>
                <a:solidFill>
                  <a:srgbClr val="000000"/>
                </a:solidFill>
                <a:effectLst/>
                <a:latin typeface="JetBrains Mono"/>
              </a:rPr>
            </a:br>
            <a:r>
              <a:rPr kumimoji="0" lang="en-US" altLang="en-US" sz="1050" b="1" i="0" u="none" strike="noStrike" cap="none" normalizeH="0" baseline="0" dirty="0">
                <a:ln>
                  <a:noFill/>
                </a:ln>
                <a:solidFill>
                  <a:srgbClr val="000080"/>
                </a:solidFill>
                <a:effectLst/>
                <a:latin typeface="JetBrains Mono"/>
              </a:rPr>
              <a:t>import </a:t>
            </a:r>
            <a:r>
              <a:rPr kumimoji="0" lang="en-US" altLang="en-US" sz="1050" b="0" i="0" u="none" strike="noStrike" cap="none" normalizeH="0" baseline="0" dirty="0" err="1">
                <a:ln>
                  <a:noFill/>
                </a:ln>
                <a:solidFill>
                  <a:srgbClr val="000000"/>
                </a:solidFill>
                <a:effectLst/>
                <a:latin typeface="JetBrains Mono"/>
              </a:rPr>
              <a:t>plotly.graph_objects</a:t>
            </a:r>
            <a:r>
              <a:rPr kumimoji="0" lang="en-US" altLang="en-US" sz="1050" b="0" i="0" u="none" strike="noStrike" cap="none" normalizeH="0" baseline="0" dirty="0">
                <a:ln>
                  <a:noFill/>
                </a:ln>
                <a:solidFill>
                  <a:srgbClr val="000000"/>
                </a:solidFill>
                <a:effectLst/>
                <a:latin typeface="JetBrains Mono"/>
              </a:rPr>
              <a:t> </a:t>
            </a:r>
            <a:r>
              <a:rPr kumimoji="0" lang="en-US" altLang="en-US" sz="1050" b="1" i="0" u="none" strike="noStrike" cap="none" normalizeH="0" baseline="0" dirty="0">
                <a:ln>
                  <a:noFill/>
                </a:ln>
                <a:solidFill>
                  <a:srgbClr val="000080"/>
                </a:solidFill>
                <a:effectLst/>
                <a:latin typeface="JetBrains Mono"/>
              </a:rPr>
              <a:t>as </a:t>
            </a:r>
            <a:r>
              <a:rPr kumimoji="0" lang="en-US" altLang="en-US" sz="1050" b="0" i="0" u="none" strike="noStrike" cap="none" normalizeH="0" baseline="0" dirty="0">
                <a:ln>
                  <a:noFill/>
                </a:ln>
                <a:solidFill>
                  <a:srgbClr val="000000"/>
                </a:solidFill>
                <a:effectLst/>
                <a:latin typeface="JetBrains Mono"/>
              </a:rPr>
              <a:t>go</a:t>
            </a:r>
            <a:br>
              <a:rPr kumimoji="0" lang="en-US" altLang="en-US" sz="1050" b="0" i="0" u="none" strike="noStrike" cap="none" normalizeH="0" baseline="0" dirty="0">
                <a:ln>
                  <a:noFill/>
                </a:ln>
                <a:solidFill>
                  <a:srgbClr val="000000"/>
                </a:solidFill>
                <a:effectLst/>
                <a:latin typeface="JetBrains Mono"/>
              </a:rPr>
            </a:br>
            <a:r>
              <a:rPr kumimoji="0" lang="en-US" altLang="en-US" sz="1050" b="1" i="0" u="none" strike="noStrike" cap="none" normalizeH="0" baseline="0" dirty="0">
                <a:ln>
                  <a:noFill/>
                </a:ln>
                <a:solidFill>
                  <a:srgbClr val="000080"/>
                </a:solidFill>
                <a:effectLst/>
                <a:latin typeface="JetBrains Mono"/>
              </a:rPr>
              <a:t>from </a:t>
            </a:r>
            <a:r>
              <a:rPr kumimoji="0" lang="en-US" altLang="en-US" sz="1050" b="0" i="0" u="none" strike="noStrike" cap="none" normalizeH="0" baseline="0" dirty="0" err="1">
                <a:ln>
                  <a:noFill/>
                </a:ln>
                <a:solidFill>
                  <a:srgbClr val="000000"/>
                </a:solidFill>
                <a:effectLst/>
                <a:latin typeface="JetBrains Mono"/>
              </a:rPr>
              <a:t>sklearn.linear_model</a:t>
            </a:r>
            <a:r>
              <a:rPr kumimoji="0" lang="en-US" altLang="en-US" sz="1050" b="0" i="0" u="none" strike="noStrike" cap="none" normalizeH="0" baseline="0" dirty="0">
                <a:ln>
                  <a:noFill/>
                </a:ln>
                <a:solidFill>
                  <a:srgbClr val="000000"/>
                </a:solidFill>
                <a:effectLst/>
                <a:latin typeface="JetBrains Mono"/>
              </a:rPr>
              <a:t> </a:t>
            </a:r>
            <a:r>
              <a:rPr kumimoji="0" lang="en-US" altLang="en-US" sz="1050" b="1" i="0" u="none" strike="noStrike" cap="none" normalizeH="0" baseline="0" dirty="0">
                <a:ln>
                  <a:noFill/>
                </a:ln>
                <a:solidFill>
                  <a:srgbClr val="000080"/>
                </a:solidFill>
                <a:effectLst/>
                <a:latin typeface="JetBrains Mono"/>
              </a:rPr>
              <a:t>import </a:t>
            </a:r>
            <a:r>
              <a:rPr kumimoji="0" lang="en-US" altLang="en-US" sz="1050" b="0" i="0" u="none" strike="noStrike" cap="none" normalizeH="0" baseline="0" dirty="0" err="1">
                <a:ln>
                  <a:noFill/>
                </a:ln>
                <a:solidFill>
                  <a:srgbClr val="000000"/>
                </a:solidFill>
                <a:effectLst/>
                <a:latin typeface="JetBrains Mono"/>
              </a:rPr>
              <a:t>LinearRegression</a:t>
            </a:r>
            <a:br>
              <a:rPr kumimoji="0" lang="en-US" altLang="en-US" sz="1050" b="0" i="0" u="none" strike="noStrike" cap="none" normalizeH="0" baseline="0" dirty="0">
                <a:ln>
                  <a:noFill/>
                </a:ln>
                <a:solidFill>
                  <a:srgbClr val="000000"/>
                </a:solidFill>
                <a:effectLst/>
                <a:latin typeface="JetBrains Mono"/>
              </a:rPr>
            </a:br>
            <a:br>
              <a:rPr kumimoji="0" lang="en-US" altLang="en-US" sz="1050" b="0" i="1" u="none" strike="noStrike" cap="none" normalizeH="0" baseline="0" dirty="0">
                <a:ln>
                  <a:noFill/>
                </a:ln>
                <a:solidFill>
                  <a:srgbClr val="808080"/>
                </a:solidFill>
                <a:effectLst/>
                <a:latin typeface="JetBrains Mono"/>
              </a:rPr>
            </a:br>
            <a:r>
              <a:rPr kumimoji="0" lang="en-US" altLang="en-US" sz="1050" b="0" i="1" u="none" strike="noStrike" cap="none" normalizeH="0" baseline="0" dirty="0">
                <a:ln>
                  <a:noFill/>
                </a:ln>
                <a:solidFill>
                  <a:srgbClr val="808080"/>
                </a:solidFill>
                <a:effectLst/>
                <a:latin typeface="JetBrains Mono"/>
              </a:rPr>
              <a:t># Import points</a:t>
            </a: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00"/>
                </a:solidFill>
                <a:effectLst/>
                <a:latin typeface="JetBrains Mono"/>
              </a:rPr>
              <a:t>df = </a:t>
            </a:r>
            <a:r>
              <a:rPr kumimoji="0" lang="en-US" altLang="en-US" sz="1050" b="0" i="0" u="none" strike="noStrike" cap="none" normalizeH="0" baseline="0" dirty="0" err="1">
                <a:ln>
                  <a:noFill/>
                </a:ln>
                <a:solidFill>
                  <a:srgbClr val="000000"/>
                </a:solidFill>
                <a:effectLst/>
                <a:latin typeface="JetBrains Mono"/>
              </a:rPr>
              <a:t>pd.read_csv</a:t>
            </a:r>
            <a:r>
              <a:rPr kumimoji="0" lang="en-US" altLang="en-US" sz="1050" b="0" i="0" u="none" strike="noStrike" cap="none" normalizeH="0" baseline="0" dirty="0">
                <a:ln>
                  <a:noFill/>
                </a:ln>
                <a:solidFill>
                  <a:srgbClr val="000000"/>
                </a:solidFill>
                <a:effectLst/>
                <a:latin typeface="JetBrains Mono"/>
              </a:rPr>
              <a:t>(</a:t>
            </a:r>
            <a:r>
              <a:rPr kumimoji="0" lang="en-US" altLang="en-US" sz="1050" b="1" i="0" u="none" strike="noStrike" cap="none" normalizeH="0" baseline="0" dirty="0">
                <a:ln>
                  <a:noFill/>
                </a:ln>
                <a:solidFill>
                  <a:srgbClr val="008080"/>
                </a:solidFill>
                <a:effectLst/>
                <a:latin typeface="JetBrains Mono"/>
              </a:rPr>
              <a:t>'https://bit.ly/3cIH97A'</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660099"/>
                </a:solidFill>
                <a:effectLst/>
                <a:latin typeface="JetBrains Mono"/>
              </a:rPr>
              <a:t>delimiter</a:t>
            </a:r>
            <a:r>
              <a:rPr kumimoji="0" lang="en-US" altLang="en-US" sz="1050" b="0" i="0" u="none" strike="noStrike" cap="none" normalizeH="0" baseline="0" dirty="0">
                <a:ln>
                  <a:noFill/>
                </a:ln>
                <a:solidFill>
                  <a:srgbClr val="000000"/>
                </a:solidFill>
                <a:effectLst/>
                <a:latin typeface="JetBrains Mono"/>
              </a:rPr>
              <a:t>=</a:t>
            </a:r>
            <a:r>
              <a:rPr kumimoji="0" lang="en-US" altLang="en-US" sz="1050" b="1" i="0" u="none" strike="noStrike" cap="none" normalizeH="0" baseline="0" dirty="0">
                <a:ln>
                  <a:noFill/>
                </a:ln>
                <a:solidFill>
                  <a:srgbClr val="008080"/>
                </a:solidFill>
                <a:effectLst/>
                <a:latin typeface="JetBrains Mono"/>
              </a:rPr>
              <a:t>","</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00"/>
                </a:solidFill>
                <a:effectLst/>
                <a:latin typeface="JetBrains Mono"/>
              </a:rPr>
              <a:t>X = </a:t>
            </a:r>
            <a:r>
              <a:rPr kumimoji="0" lang="en-US" altLang="en-US" sz="1050" b="0" i="0" u="none" strike="noStrike" cap="none" normalizeH="0" baseline="0" dirty="0" err="1">
                <a:ln>
                  <a:noFill/>
                </a:ln>
                <a:solidFill>
                  <a:srgbClr val="000000"/>
                </a:solidFill>
                <a:effectLst/>
                <a:latin typeface="JetBrains Mono"/>
              </a:rPr>
              <a:t>df.values</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1</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Extract output column (all rows, last column)</a:t>
            </a: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00"/>
                </a:solidFill>
                <a:effectLst/>
                <a:latin typeface="JetBrains Mono"/>
              </a:rPr>
              <a:t>Y = </a:t>
            </a:r>
            <a:r>
              <a:rPr kumimoji="0" lang="en-US" altLang="en-US" sz="1050" b="0" i="0" u="none" strike="noStrike" cap="none" normalizeH="0" baseline="0" dirty="0" err="1">
                <a:ln>
                  <a:noFill/>
                </a:ln>
                <a:solidFill>
                  <a:srgbClr val="000000"/>
                </a:solidFill>
                <a:effectLst/>
                <a:latin typeface="JetBrains Mono"/>
              </a:rPr>
              <a:t>df.values</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1</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Plain ordinary least squares</a:t>
            </a: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00"/>
                </a:solidFill>
                <a:effectLst/>
                <a:latin typeface="JetBrains Mono"/>
              </a:rPr>
              <a:t>fit = </a:t>
            </a:r>
            <a:r>
              <a:rPr kumimoji="0" lang="en-US" altLang="en-US" sz="1050" b="0" i="0" u="none" strike="noStrike" cap="none" normalizeH="0" baseline="0" dirty="0" err="1">
                <a:ln>
                  <a:noFill/>
                </a:ln>
                <a:solidFill>
                  <a:srgbClr val="000000"/>
                </a:solidFill>
                <a:effectLst/>
                <a:latin typeface="JetBrains Mono"/>
              </a:rPr>
              <a:t>LinearRegression</a:t>
            </a:r>
            <a:r>
              <a:rPr kumimoji="0" lang="en-US" altLang="en-US" sz="1050" b="0" i="0" u="none" strike="noStrike" cap="none" normalizeH="0" baseline="0" dirty="0">
                <a:ln>
                  <a:noFill/>
                </a:ln>
                <a:solidFill>
                  <a:srgbClr val="000000"/>
                </a:solidFill>
                <a:effectLst/>
                <a:latin typeface="JetBrains Mono"/>
              </a:rPr>
              <a:t>().fit(X, Y)</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Print "m" and "b" coefficients</a:t>
            </a: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00000"/>
                </a:solidFill>
                <a:effectLst/>
                <a:latin typeface="JetBrains Mono"/>
              </a:rPr>
              <a:t>(</a:t>
            </a:r>
            <a:r>
              <a:rPr kumimoji="0" lang="en-US" altLang="en-US" sz="1050" b="1" i="0" u="none" strike="noStrike" cap="none" normalizeH="0" baseline="0" dirty="0">
                <a:ln>
                  <a:noFill/>
                </a:ln>
                <a:solidFill>
                  <a:srgbClr val="008080"/>
                </a:solidFill>
                <a:effectLst/>
                <a:latin typeface="JetBrains Mono"/>
              </a:rPr>
              <a:t>"m = {0}"</a:t>
            </a:r>
            <a:r>
              <a:rPr kumimoji="0" lang="en-US" altLang="en-US" sz="1050" b="0" i="0" u="none" strike="noStrike" cap="none" normalizeH="0" baseline="0" dirty="0">
                <a:ln>
                  <a:noFill/>
                </a:ln>
                <a:solidFill>
                  <a:srgbClr val="000000"/>
                </a:solidFill>
                <a:effectLst/>
                <a:latin typeface="JetBrains Mono"/>
              </a:rPr>
              <a:t>.format(fit.</a:t>
            </a:r>
            <a:r>
              <a:rPr kumimoji="0" lang="en-US" altLang="en-US" sz="1050" b="0" i="0" u="none" strike="noStrike" cap="none" normalizeH="0" baseline="0" dirty="0" err="1">
                <a:ln>
                  <a:noFill/>
                </a:ln>
                <a:solidFill>
                  <a:srgbClr val="000000"/>
                </a:solidFill>
                <a:effectLst/>
                <a:latin typeface="JetBrains Mono"/>
              </a:rPr>
              <a:t>coef</a:t>
            </a:r>
            <a:r>
              <a:rPr kumimoji="0" lang="en-US" altLang="en-US" sz="1050" b="0" i="0" u="none" strike="noStrike" cap="none" normalizeH="0" baseline="0" dirty="0">
                <a:ln>
                  <a:noFill/>
                </a:ln>
                <a:solidFill>
                  <a:srgbClr val="000000"/>
                </a:solidFill>
                <a:effectLst/>
                <a:latin typeface="JetBrains Mono"/>
              </a:rPr>
              <a:t>_.flatten()))</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00000"/>
                </a:solidFill>
                <a:effectLst/>
                <a:latin typeface="JetBrains Mono"/>
              </a:rPr>
              <a:t>(</a:t>
            </a:r>
            <a:r>
              <a:rPr kumimoji="0" lang="en-US" altLang="en-US" sz="1050" b="1" i="0" u="none" strike="noStrike" cap="none" normalizeH="0" baseline="0" dirty="0">
                <a:ln>
                  <a:noFill/>
                </a:ln>
                <a:solidFill>
                  <a:srgbClr val="008080"/>
                </a:solidFill>
                <a:effectLst/>
                <a:latin typeface="JetBrains Mono"/>
              </a:rPr>
              <a:t>"b = {0}"</a:t>
            </a:r>
            <a:r>
              <a:rPr kumimoji="0" lang="en-US" altLang="en-US" sz="1050" b="0" i="0" u="none" strike="noStrike" cap="none" normalizeH="0" baseline="0" dirty="0">
                <a:ln>
                  <a:noFill/>
                </a:ln>
                <a:solidFill>
                  <a:srgbClr val="000000"/>
                </a:solidFill>
                <a:effectLst/>
                <a:latin typeface="JetBrains Mono"/>
              </a:rPr>
              <a:t>.format(</a:t>
            </a:r>
            <a:r>
              <a:rPr kumimoji="0" lang="en-US" altLang="en-US" sz="1050" b="0" i="0" u="none" strike="noStrike" cap="none" normalizeH="0" baseline="0" dirty="0" err="1">
                <a:ln>
                  <a:noFill/>
                </a:ln>
                <a:solidFill>
                  <a:srgbClr val="000000"/>
                </a:solidFill>
                <a:effectLst/>
                <a:latin typeface="JetBrains Mono"/>
              </a:rPr>
              <a:t>fit.intercept_.flatten</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Predict a new "y" value for x = 3.5</a:t>
            </a: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00000"/>
                </a:solidFill>
                <a:effectLst/>
                <a:latin typeface="JetBrains Mono"/>
              </a:rPr>
              <a:t>(</a:t>
            </a:r>
            <a:r>
              <a:rPr kumimoji="0" lang="en-US" altLang="en-US" sz="1050" b="1" i="0" u="none" strike="noStrike" cap="none" normalizeH="0" baseline="0" dirty="0">
                <a:ln>
                  <a:noFill/>
                </a:ln>
                <a:solidFill>
                  <a:srgbClr val="008080"/>
                </a:solidFill>
                <a:effectLst/>
                <a:latin typeface="JetBrains Mono"/>
              </a:rPr>
              <a:t>"x = 3.5, y = {0}"</a:t>
            </a:r>
            <a:r>
              <a:rPr kumimoji="0" lang="en-US" altLang="en-US" sz="1050" b="0" i="0" u="none" strike="noStrike" cap="none" normalizeH="0" baseline="0" dirty="0">
                <a:ln>
                  <a:noFill/>
                </a:ln>
                <a:solidFill>
                  <a:srgbClr val="000000"/>
                </a:solidFill>
                <a:effectLst/>
                <a:latin typeface="JetBrains Mono"/>
              </a:rPr>
              <a:t>.format(</a:t>
            </a:r>
            <a:r>
              <a:rPr kumimoji="0" lang="en-US" altLang="en-US" sz="1050" b="0" i="0" u="none" strike="noStrike" cap="none" normalizeH="0" baseline="0" dirty="0" err="1">
                <a:ln>
                  <a:noFill/>
                </a:ln>
                <a:solidFill>
                  <a:srgbClr val="000000"/>
                </a:solidFill>
                <a:effectLst/>
                <a:latin typeface="JetBrains Mono"/>
              </a:rPr>
              <a:t>fit.predict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3.5</a:t>
            </a:r>
            <a:r>
              <a:rPr kumimoji="0" lang="en-US" altLang="en-US" sz="1050" b="0" i="0" u="none" strike="noStrike" cap="none" normalizeH="0" baseline="0" dirty="0">
                <a:ln>
                  <a:noFill/>
                </a:ln>
                <a:solidFill>
                  <a:srgbClr val="000000"/>
                </a:solidFill>
                <a:effectLst/>
                <a:latin typeface="JetBrains Mono"/>
              </a:rPr>
              <a:t>]]).flatten()))</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Plot results</a:t>
            </a: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00"/>
                </a:solidFill>
                <a:effectLst/>
                <a:latin typeface="JetBrains Mono"/>
              </a:rPr>
              <a:t>fig = </a:t>
            </a:r>
            <a:r>
              <a:rPr kumimoji="0" lang="en-US" altLang="en-US" sz="1050" b="0" i="0" u="none" strike="noStrike" cap="none" normalizeH="0" baseline="0" dirty="0" err="1">
                <a:ln>
                  <a:noFill/>
                </a:ln>
                <a:solidFill>
                  <a:srgbClr val="000000"/>
                </a:solidFill>
                <a:effectLst/>
                <a:latin typeface="JetBrains Mono"/>
              </a:rPr>
              <a:t>go.Figure</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fig.add_trace</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go.Scatter</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660099"/>
                </a:solidFill>
                <a:effectLst/>
                <a:latin typeface="JetBrains Mono"/>
              </a:rPr>
              <a:t>x</a:t>
            </a:r>
            <a:r>
              <a:rPr kumimoji="0" lang="en-US" altLang="en-US" sz="1050" b="0" i="0" u="none" strike="noStrike" cap="none" normalizeH="0" baseline="0" dirty="0">
                <a:ln>
                  <a:noFill/>
                </a:ln>
                <a:solidFill>
                  <a:srgbClr val="000000"/>
                </a:solidFill>
                <a:effectLst/>
                <a:latin typeface="JetBrains Mono"/>
              </a:rPr>
              <a:t>=df[</a:t>
            </a:r>
            <a:r>
              <a:rPr kumimoji="0" lang="en-US" altLang="en-US" sz="1050" b="1" i="0" u="none" strike="noStrike" cap="none" normalizeH="0" baseline="0" dirty="0">
                <a:ln>
                  <a:noFill/>
                </a:ln>
                <a:solidFill>
                  <a:srgbClr val="008080"/>
                </a:solidFill>
                <a:effectLst/>
                <a:latin typeface="JetBrains Mono"/>
              </a:rPr>
              <a:t>"x"</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660099"/>
                </a:solidFill>
                <a:effectLst/>
                <a:latin typeface="JetBrains Mono"/>
              </a:rPr>
              <a:t>y </a:t>
            </a:r>
            <a:r>
              <a:rPr kumimoji="0" lang="en-US" altLang="en-US" sz="1050" b="0" i="0" u="none" strike="noStrike" cap="none" normalizeH="0" baseline="0" dirty="0">
                <a:ln>
                  <a:noFill/>
                </a:ln>
                <a:solidFill>
                  <a:srgbClr val="000000"/>
                </a:solidFill>
                <a:effectLst/>
                <a:latin typeface="JetBrains Mono"/>
              </a:rPr>
              <a:t>= df[</a:t>
            </a:r>
            <a:r>
              <a:rPr kumimoji="0" lang="en-US" altLang="en-US" sz="1050" b="1" i="0" u="none" strike="noStrike" cap="none" normalizeH="0" baseline="0" dirty="0">
                <a:ln>
                  <a:noFill/>
                </a:ln>
                <a:solidFill>
                  <a:srgbClr val="008080"/>
                </a:solidFill>
                <a:effectLst/>
                <a:latin typeface="JetBrains Mono"/>
              </a:rPr>
              <a:t>"y"</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660099"/>
                </a:solidFill>
                <a:effectLst/>
                <a:latin typeface="JetBrains Mono"/>
              </a:rPr>
              <a:t>mode</a:t>
            </a:r>
            <a:r>
              <a:rPr kumimoji="0" lang="en-US" altLang="en-US" sz="1050" b="0" i="0" u="none" strike="noStrike" cap="none" normalizeH="0" baseline="0" dirty="0">
                <a:ln>
                  <a:noFill/>
                </a:ln>
                <a:solidFill>
                  <a:srgbClr val="000000"/>
                </a:solidFill>
                <a:effectLst/>
                <a:latin typeface="JetBrains Mono"/>
              </a:rPr>
              <a:t>=</a:t>
            </a:r>
            <a:r>
              <a:rPr kumimoji="0" lang="en-US" altLang="en-US" sz="1050" b="1" i="0" u="none" strike="noStrike" cap="none" normalizeH="0" baseline="0" dirty="0">
                <a:ln>
                  <a:noFill/>
                </a:ln>
                <a:solidFill>
                  <a:srgbClr val="008080"/>
                </a:solidFill>
                <a:effectLst/>
                <a:latin typeface="JetBrains Mono"/>
              </a:rPr>
              <a:t>'markers'</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660099"/>
                </a:solidFill>
                <a:effectLst/>
                <a:latin typeface="JetBrains Mono"/>
              </a:rPr>
              <a:t>name</a:t>
            </a:r>
            <a:r>
              <a:rPr kumimoji="0" lang="en-US" altLang="en-US" sz="1050" b="0" i="0" u="none" strike="noStrike" cap="none" normalizeH="0" baseline="0" dirty="0">
                <a:ln>
                  <a:noFill/>
                </a:ln>
                <a:solidFill>
                  <a:srgbClr val="000000"/>
                </a:solidFill>
                <a:effectLst/>
                <a:latin typeface="JetBrains Mono"/>
              </a:rPr>
              <a:t>=</a:t>
            </a:r>
            <a:r>
              <a:rPr kumimoji="0" lang="en-US" altLang="en-US" sz="1050" b="1" i="0" u="none" strike="noStrike" cap="none" normalizeH="0" baseline="0" dirty="0">
                <a:ln>
                  <a:noFill/>
                </a:ln>
                <a:solidFill>
                  <a:srgbClr val="008080"/>
                </a:solidFill>
                <a:effectLst/>
                <a:latin typeface="JetBrains Mono"/>
              </a:rPr>
              <a:t>"Observations"</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fig.add_trace</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go.Scatter</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660099"/>
                </a:solidFill>
                <a:effectLst/>
                <a:latin typeface="JetBrains Mono"/>
              </a:rPr>
              <a:t>x</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np.arange</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0</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err="1">
                <a:ln>
                  <a:noFill/>
                </a:ln>
                <a:solidFill>
                  <a:srgbClr val="000000"/>
                </a:solidFill>
                <a:effectLst/>
                <a:latin typeface="JetBrains Mono"/>
              </a:rPr>
              <a:t>X.max</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660099"/>
                </a:solidFill>
                <a:effectLst/>
                <a:latin typeface="JetBrains Mono"/>
              </a:rPr>
              <a:t>axis</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0</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1</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660099"/>
                </a:solidFill>
                <a:effectLst/>
                <a:latin typeface="JetBrains Mono"/>
              </a:rPr>
              <a:t>y</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err="1">
                <a:ln>
                  <a:noFill/>
                </a:ln>
                <a:solidFill>
                  <a:srgbClr val="000000"/>
                </a:solidFill>
                <a:effectLst/>
                <a:latin typeface="JetBrains Mono"/>
              </a:rPr>
              <a:t>fit.predict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np.arange</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0</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err="1">
                <a:ln>
                  <a:noFill/>
                </a:ln>
                <a:solidFill>
                  <a:srgbClr val="000000"/>
                </a:solidFill>
                <a:effectLst/>
                <a:latin typeface="JetBrains Mono"/>
              </a:rPr>
              <a:t>Y.max</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660099"/>
                </a:solidFill>
                <a:effectLst/>
                <a:latin typeface="JetBrains Mono"/>
              </a:rPr>
              <a:t>axis</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0</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1</a:t>
            </a:r>
            <a:r>
              <a:rPr kumimoji="0" lang="en-US" altLang="en-US" sz="1050" b="0" i="0" u="none" strike="noStrike" cap="none" normalizeH="0" baseline="0" dirty="0">
                <a:ln>
                  <a:noFill/>
                </a:ln>
                <a:solidFill>
                  <a:srgbClr val="000000"/>
                </a:solidFill>
                <a:effectLst/>
                <a:latin typeface="JetBrains Mono"/>
              </a:rPr>
              <a:t>).reshape(-</a:t>
            </a:r>
            <a:r>
              <a:rPr kumimoji="0" lang="en-US" altLang="en-US" sz="1050" b="0" i="0" u="none" strike="noStrike" cap="none" normalizeH="0" baseline="0" dirty="0">
                <a:ln>
                  <a:noFill/>
                </a:ln>
                <a:solidFill>
                  <a:srgbClr val="0000FF"/>
                </a:solidFill>
                <a:effectLst/>
                <a:latin typeface="JetBrains Mono"/>
              </a:rPr>
              <a:t>1</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1</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660099"/>
                </a:solidFill>
                <a:effectLst/>
                <a:latin typeface="JetBrains Mono"/>
              </a:rPr>
              <a:t>mode</a:t>
            </a:r>
            <a:r>
              <a:rPr kumimoji="0" lang="en-US" altLang="en-US" sz="1050" b="0" i="0" u="none" strike="noStrike" cap="none" normalizeH="0" baseline="0" dirty="0">
                <a:ln>
                  <a:noFill/>
                </a:ln>
                <a:solidFill>
                  <a:srgbClr val="000000"/>
                </a:solidFill>
                <a:effectLst/>
                <a:latin typeface="JetBrains Mono"/>
              </a:rPr>
              <a:t>=</a:t>
            </a:r>
            <a:r>
              <a:rPr kumimoji="0" lang="en-US" altLang="en-US" sz="1050" b="1" i="0" u="none" strike="noStrike" cap="none" normalizeH="0" baseline="0" dirty="0">
                <a:ln>
                  <a:noFill/>
                </a:ln>
                <a:solidFill>
                  <a:srgbClr val="008080"/>
                </a:solidFill>
                <a:effectLst/>
                <a:latin typeface="JetBrains Mono"/>
              </a:rPr>
              <a:t>'lines'</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660099"/>
                </a:solidFill>
                <a:effectLst/>
                <a:latin typeface="JetBrains Mono"/>
              </a:rPr>
              <a:t>name</a:t>
            </a:r>
            <a:r>
              <a:rPr kumimoji="0" lang="en-US" altLang="en-US" sz="1050" b="0" i="0" u="none" strike="noStrike" cap="none" normalizeH="0" baseline="0" dirty="0">
                <a:ln>
                  <a:noFill/>
                </a:ln>
                <a:solidFill>
                  <a:srgbClr val="000000"/>
                </a:solidFill>
                <a:effectLst/>
                <a:latin typeface="JetBrains Mono"/>
              </a:rPr>
              <a:t>=</a:t>
            </a:r>
            <a:r>
              <a:rPr kumimoji="0" lang="en-US" altLang="en-US" sz="1050" b="1" i="0" u="none" strike="noStrike" cap="none" normalizeH="0" baseline="0" dirty="0">
                <a:ln>
                  <a:noFill/>
                </a:ln>
                <a:solidFill>
                  <a:srgbClr val="008080"/>
                </a:solidFill>
                <a:effectLst/>
                <a:latin typeface="JetBrains Mono"/>
              </a:rPr>
              <a:t>'Linear Regression'</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fig.show</a:t>
            </a:r>
            <a:r>
              <a:rPr kumimoji="0" lang="en-US" altLang="en-US" sz="1050" b="0" i="0" u="none" strike="noStrike" cap="none" normalizeH="0" baseline="0" dirty="0">
                <a:ln>
                  <a:noFill/>
                </a:ln>
                <a:solidFill>
                  <a:srgbClr val="000000"/>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 name="Picture 6" descr="Chart, scatter chart&#10;&#10;Description automatically generated">
            <a:extLst>
              <a:ext uri="{FF2B5EF4-FFF2-40B4-BE49-F238E27FC236}">
                <a16:creationId xmlns:a16="http://schemas.microsoft.com/office/drawing/2014/main" id="{267F4510-BCF2-4522-9A74-17BAC1E393D6}"/>
              </a:ext>
            </a:extLst>
          </p:cNvPr>
          <p:cNvPicPr>
            <a:picLocks noChangeAspect="1"/>
          </p:cNvPicPr>
          <p:nvPr/>
        </p:nvPicPr>
        <p:blipFill rotWithShape="1">
          <a:blip r:embed="rId3">
            <a:extLst>
              <a:ext uri="{28A0092B-C50C-407E-A947-70E740481C1C}">
                <a14:useLocalDpi xmlns:a14="http://schemas.microsoft.com/office/drawing/2010/main" val="0"/>
              </a:ext>
            </a:extLst>
          </a:blip>
          <a:srcRect l="5283" t="18720" r="2208" b="11978"/>
          <a:stretch/>
        </p:blipFill>
        <p:spPr>
          <a:xfrm>
            <a:off x="387928" y="3280757"/>
            <a:ext cx="6168042" cy="2970415"/>
          </a:xfrm>
          <a:prstGeom prst="rect">
            <a:avLst/>
          </a:prstGeom>
        </p:spPr>
      </p:pic>
    </p:spTree>
    <p:extLst>
      <p:ext uri="{BB962C8B-B14F-4D97-AF65-F5344CB8AC3E}">
        <p14:creationId xmlns:p14="http://schemas.microsoft.com/office/powerpoint/2010/main" val="58013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F1A7-E8A5-40D1-ABC3-2508860CDF59}"/>
              </a:ext>
            </a:extLst>
          </p:cNvPr>
          <p:cNvSpPr>
            <a:spLocks noGrp="1"/>
          </p:cNvSpPr>
          <p:nvPr>
            <p:ph type="title"/>
          </p:nvPr>
        </p:nvSpPr>
        <p:spPr/>
        <p:txBody>
          <a:bodyPr/>
          <a:lstStyle/>
          <a:p>
            <a:r>
              <a:rPr lang="en-US" dirty="0"/>
              <a:t>When Do We Use Linear Regression?</a:t>
            </a:r>
          </a:p>
        </p:txBody>
      </p:sp>
      <p:sp>
        <p:nvSpPr>
          <p:cNvPr id="3" name="Content Placeholder 2">
            <a:extLst>
              <a:ext uri="{FF2B5EF4-FFF2-40B4-BE49-F238E27FC236}">
                <a16:creationId xmlns:a16="http://schemas.microsoft.com/office/drawing/2014/main" id="{EF1C5ED6-FFFD-4012-8E93-4C86B31FA77B}"/>
              </a:ext>
            </a:extLst>
          </p:cNvPr>
          <p:cNvSpPr>
            <a:spLocks noGrp="1"/>
          </p:cNvSpPr>
          <p:nvPr>
            <p:ph sz="quarter" idx="10"/>
          </p:nvPr>
        </p:nvSpPr>
        <p:spPr>
          <a:xfrm>
            <a:off x="539495" y="1435608"/>
            <a:ext cx="6493071" cy="3977640"/>
          </a:xfrm>
        </p:spPr>
        <p:txBody>
          <a:bodyPr/>
          <a:lstStyle/>
          <a:p>
            <a:r>
              <a:rPr lang="en-US" dirty="0"/>
              <a:t>Data should somewhat have the following qualities for a linear regression to be appropriate:</a:t>
            </a:r>
          </a:p>
          <a:p>
            <a:r>
              <a:rPr lang="en-US" dirty="0"/>
              <a:t>1) Input variables are continuous, not binary or class (use logistic regression if latter)</a:t>
            </a:r>
          </a:p>
          <a:p>
            <a:r>
              <a:rPr lang="en-US" dirty="0"/>
              <a:t>2) Input variables follow a Gaussian (bell curve) distribution</a:t>
            </a:r>
          </a:p>
          <a:p>
            <a:r>
              <a:rPr lang="en-US" dirty="0"/>
              <a:t>3) Input variables are relevant to the output variables, and not highly correlated with each other (known as </a:t>
            </a:r>
            <a:r>
              <a:rPr lang="en-US" b="1" dirty="0">
                <a:solidFill>
                  <a:srgbClr val="FF0000"/>
                </a:solidFill>
              </a:rPr>
              <a:t>collinearity</a:t>
            </a:r>
            <a:r>
              <a:rPr lang="en-US" dirty="0"/>
              <a:t>). </a:t>
            </a:r>
          </a:p>
        </p:txBody>
      </p:sp>
      <p:pic>
        <p:nvPicPr>
          <p:cNvPr id="4" name="Picture 2">
            <a:extLst>
              <a:ext uri="{FF2B5EF4-FFF2-40B4-BE49-F238E27FC236}">
                <a16:creationId xmlns:a16="http://schemas.microsoft.com/office/drawing/2014/main" id="{59EE26E9-412A-4741-A960-C385497B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43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Multiple Linear Regression</a:t>
            </a:r>
          </a:p>
        </p:txBody>
      </p:sp>
    </p:spTree>
    <p:extLst>
      <p:ext uri="{BB962C8B-B14F-4D97-AF65-F5344CB8AC3E}">
        <p14:creationId xmlns:p14="http://schemas.microsoft.com/office/powerpoint/2010/main" val="2018948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Multiple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Solving for a function </a:t>
                </a:r>
                <a14:m>
                  <m:oMath xmlns:m="http://schemas.openxmlformats.org/officeDocument/2006/math">
                    <m:r>
                      <a:rPr lang="en-US" b="1" i="1" dirty="0" smtClean="0">
                        <a:latin typeface="Cambria Math" panose="02040503050406030204" pitchFamily="18" charset="0"/>
                        <a:cs typeface="Segoe UI" panose="020B0502040204020203" pitchFamily="34" charset="0"/>
                      </a:rPr>
                      <m:t>𝒚</m:t>
                    </m:r>
                    <m:r>
                      <a:rPr lang="en-US" b="1" i="1" dirty="0" smtClean="0">
                        <a:latin typeface="Cambria Math" panose="02040503050406030204" pitchFamily="18" charset="0"/>
                        <a:cs typeface="Segoe UI" panose="020B0502040204020203" pitchFamily="34" charset="0"/>
                      </a:rPr>
                      <m:t> = </m:t>
                    </m:r>
                    <m:r>
                      <a:rPr lang="en-US" b="1" i="1" dirty="0" smtClean="0">
                        <a:latin typeface="Cambria Math" panose="02040503050406030204" pitchFamily="18" charset="0"/>
                        <a:cs typeface="Segoe UI" panose="020B0502040204020203" pitchFamily="34" charset="0"/>
                      </a:rPr>
                      <m:t>𝒎𝒙</m:t>
                    </m:r>
                    <m:r>
                      <a:rPr lang="en-US" b="1" i="1" dirty="0" smtClean="0">
                        <a:latin typeface="Cambria Math" panose="02040503050406030204" pitchFamily="18" charset="0"/>
                        <a:cs typeface="Segoe UI" panose="020B0502040204020203" pitchFamily="34" charset="0"/>
                      </a:rPr>
                      <m:t> + </m:t>
                    </m:r>
                    <m:r>
                      <a:rPr lang="en-US" b="1" i="1" dirty="0" smtClean="0">
                        <a:latin typeface="Cambria Math" panose="02040503050406030204" pitchFamily="18" charset="0"/>
                        <a:cs typeface="Segoe UI" panose="020B0502040204020203" pitchFamily="34" charset="0"/>
                      </a:rPr>
                      <m:t>𝒃</m:t>
                    </m:r>
                    <m:r>
                      <a:rPr lang="en-US" i="1" dirty="0" smtClean="0">
                        <a:latin typeface="Cambria Math" panose="02040503050406030204" pitchFamily="18" charset="0"/>
                        <a:cs typeface="Segoe UI" panose="020B0502040204020203" pitchFamily="34" charset="0"/>
                      </a:rPr>
                      <m:t> </m:t>
                    </m:r>
                  </m:oMath>
                </a14:m>
                <a:r>
                  <a:rPr lang="en-US" dirty="0">
                    <a:latin typeface="Segoe UI" panose="020B0502040204020203" pitchFamily="34" charset="0"/>
                    <a:cs typeface="Segoe UI" panose="020B0502040204020203" pitchFamily="34" charset="0"/>
                  </a:rPr>
                  <a:t>is elementary as it only has one independent variable </a:t>
                </a:r>
                <a14:m>
                  <m:oMath xmlns:m="http://schemas.openxmlformats.org/officeDocument/2006/math">
                    <m:r>
                      <a:rPr lang="en-US" b="1" i="1" dirty="0" smtClean="0">
                        <a:latin typeface="Cambria Math" panose="02040503050406030204" pitchFamily="18" charset="0"/>
                        <a:cs typeface="Segoe UI" panose="020B0502040204020203" pitchFamily="34" charset="0"/>
                      </a:rPr>
                      <m:t>𝒙</m:t>
                    </m:r>
                  </m:oMath>
                </a14:m>
                <a:r>
                  <a:rPr lang="en-US" dirty="0">
                    <a:latin typeface="Segoe UI" panose="020B0502040204020203" pitchFamily="34" charset="0"/>
                    <a:cs typeface="Segoe UI" panose="020B0502040204020203" pitchFamily="34" charset="0"/>
                  </a:rPr>
                  <a:t>. </a:t>
                </a:r>
              </a:p>
              <a:p>
                <a:pPr>
                  <a:spcAft>
                    <a:spcPts val="2000"/>
                  </a:spcAft>
                </a:pPr>
                <a:r>
                  <a:rPr lang="en-US" dirty="0">
                    <a:latin typeface="Segoe UI" panose="020B0502040204020203" pitchFamily="34" charset="0"/>
                    <a:cs typeface="Segoe UI" panose="020B0502040204020203" pitchFamily="34" charset="0"/>
                  </a:rPr>
                  <a:t>We can also solve for multiple independent variables, like</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b="0" i="1" dirty="0" smtClean="0">
                            <a:latin typeface="Cambria Math" panose="02040503050406030204" pitchFamily="18" charset="0"/>
                            <a:cs typeface="Segoe UI" panose="020B0502040204020203" pitchFamily="34" charset="0"/>
                          </a:rPr>
                          <m:t> </m:t>
                        </m:r>
                        <m:r>
                          <a:rPr lang="en-US" i="1" dirty="0">
                            <a:latin typeface="Cambria Math" panose="02040503050406030204" pitchFamily="18" charset="0"/>
                            <a:cs typeface="Segoe UI" panose="020B0502040204020203" pitchFamily="34" charset="0"/>
                          </a:rPr>
                          <m:t>𝑥</m:t>
                        </m:r>
                      </m:e>
                      <m:sub>
                        <m:r>
                          <a:rPr lang="en-US" i="1" dirty="0">
                            <a:latin typeface="Cambria Math" panose="02040503050406030204" pitchFamily="18" charset="0"/>
                            <a:cs typeface="Segoe UI" panose="020B0502040204020203" pitchFamily="34" charset="0"/>
                          </a:rPr>
                          <m:t>1</m:t>
                        </m:r>
                      </m:sub>
                    </m:sSub>
                  </m:oMath>
                </a14:m>
                <a:r>
                  <a:rPr lang="en-US" dirty="0">
                    <a:latin typeface="Segoe UI" panose="020B0502040204020203" pitchFamily="34" charset="0"/>
                    <a:cs typeface="Segoe UI" panose="020B0502040204020203" pitchFamily="34" charset="0"/>
                  </a:rPr>
                  <a:t>, </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i="1" dirty="0">
                            <a:latin typeface="Cambria Math" panose="02040503050406030204" pitchFamily="18" charset="0"/>
                            <a:cs typeface="Segoe UI" panose="020B0502040204020203" pitchFamily="34" charset="0"/>
                          </a:rPr>
                          <m:t>𝑥</m:t>
                        </m:r>
                      </m:e>
                      <m:sub>
                        <m:r>
                          <a:rPr lang="en-US" b="0" i="1" dirty="0" smtClean="0">
                            <a:latin typeface="Cambria Math" panose="02040503050406030204" pitchFamily="18" charset="0"/>
                            <a:cs typeface="Segoe UI" panose="020B0502040204020203" pitchFamily="34" charset="0"/>
                          </a:rPr>
                          <m:t>2</m:t>
                        </m:r>
                      </m:sub>
                    </m:sSub>
                  </m:oMath>
                </a14:m>
                <a:r>
                  <a:rPr lang="en-US" dirty="0">
                    <a:latin typeface="Segoe UI" panose="020B0502040204020203" pitchFamily="34" charset="0"/>
                    <a:cs typeface="Segoe UI" panose="020B0502040204020203" pitchFamily="34" charset="0"/>
                  </a:rPr>
                  <a:t>, </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i="1" dirty="0">
                            <a:latin typeface="Cambria Math" panose="02040503050406030204" pitchFamily="18" charset="0"/>
                            <a:cs typeface="Segoe UI" panose="020B0502040204020203" pitchFamily="34" charset="0"/>
                          </a:rPr>
                          <m:t>𝑥</m:t>
                        </m:r>
                      </m:e>
                      <m:sub>
                        <m:r>
                          <a:rPr lang="en-US" b="0" i="1" dirty="0" smtClean="0">
                            <a:latin typeface="Cambria Math" panose="02040503050406030204" pitchFamily="18" charset="0"/>
                            <a:cs typeface="Segoe UI" panose="020B0502040204020203" pitchFamily="34" charset="0"/>
                          </a:rPr>
                          <m:t>3</m:t>
                        </m:r>
                      </m:sub>
                    </m:sSub>
                  </m:oMath>
                </a14:m>
                <a:r>
                  <a:rPr lang="en-US" dirty="0">
                    <a:latin typeface="Segoe UI" panose="020B0502040204020203" pitchFamily="34" charset="0"/>
                    <a:cs typeface="Segoe UI" panose="020B0502040204020203" pitchFamily="34" charset="0"/>
                  </a:rPr>
                  <a:t>, and so on…</a:t>
                </a:r>
              </a:p>
              <a:p>
                <a:pPr>
                  <a:spcAft>
                    <a:spcPts val="2000"/>
                  </a:spcAft>
                </a:pPr>
                <a:r>
                  <a:rPr lang="en-US" dirty="0">
                    <a:latin typeface="Segoe UI" panose="020B0502040204020203" pitchFamily="34" charset="0"/>
                    <a:cs typeface="Segoe UI" panose="020B0502040204020203" pitchFamily="34" charset="0"/>
                  </a:rPr>
                  <a:t>Let’s say we have columns of independent variables </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i="1" dirty="0">
                            <a:latin typeface="Cambria Math" panose="02040503050406030204" pitchFamily="18" charset="0"/>
                            <a:cs typeface="Segoe UI" panose="020B0502040204020203" pitchFamily="34" charset="0"/>
                          </a:rPr>
                          <m:t> </m:t>
                        </m:r>
                        <m:r>
                          <a:rPr lang="en-US" i="1" dirty="0">
                            <a:latin typeface="Cambria Math" panose="02040503050406030204" pitchFamily="18" charset="0"/>
                            <a:cs typeface="Segoe UI" panose="020B0502040204020203" pitchFamily="34" charset="0"/>
                          </a:rPr>
                          <m:t>𝑥</m:t>
                        </m:r>
                      </m:e>
                      <m:sub>
                        <m:r>
                          <a:rPr lang="en-US" i="1" dirty="0">
                            <a:latin typeface="Cambria Math" panose="02040503050406030204" pitchFamily="18" charset="0"/>
                            <a:cs typeface="Segoe UI" panose="020B0502040204020203" pitchFamily="34" charset="0"/>
                          </a:rPr>
                          <m:t>1</m:t>
                        </m:r>
                      </m:sub>
                    </m:sSub>
                    <m:r>
                      <a:rPr lang="en-US" b="0" i="0" dirty="0" smtClean="0">
                        <a:latin typeface="Cambria Math" panose="02040503050406030204" pitchFamily="18" charset="0"/>
                        <a:cs typeface="Segoe UI" panose="020B0502040204020203" pitchFamily="34" charset="0"/>
                      </a:rPr>
                      <m:t> </m:t>
                    </m:r>
                    <m:r>
                      <m:rPr>
                        <m:sty m:val="p"/>
                      </m:rPr>
                      <a:rPr lang="en-US" b="0" i="0" dirty="0" smtClean="0">
                        <a:latin typeface="Cambria Math" panose="02040503050406030204" pitchFamily="18" charset="0"/>
                        <a:cs typeface="Segoe UI" panose="020B0502040204020203" pitchFamily="34" charset="0"/>
                      </a:rPr>
                      <m:t>and</m:t>
                    </m:r>
                  </m:oMath>
                </a14:m>
                <a:r>
                  <a:rPr lang="en-US" dirty="0">
                    <a:latin typeface="Segoe UI" panose="020B0502040204020203" pitchFamily="34" charset="0"/>
                    <a:cs typeface="Segoe UI" panose="020B0502040204020203" pitchFamily="34" charset="0"/>
                  </a:rPr>
                  <a:t> </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i="1" dirty="0">
                            <a:latin typeface="Cambria Math" panose="02040503050406030204" pitchFamily="18" charset="0"/>
                            <a:cs typeface="Segoe UI" panose="020B0502040204020203" pitchFamily="34" charset="0"/>
                          </a:rPr>
                          <m:t>𝑥</m:t>
                        </m:r>
                      </m:e>
                      <m:sub>
                        <m:r>
                          <a:rPr lang="en-US" i="1" dirty="0">
                            <a:latin typeface="Cambria Math" panose="02040503050406030204" pitchFamily="18" charset="0"/>
                            <a:cs typeface="Segoe UI" panose="020B0502040204020203" pitchFamily="34" charset="0"/>
                          </a:rPr>
                          <m:t>2</m:t>
                        </m:r>
                      </m:sub>
                    </m:sSub>
                  </m:oMath>
                </a14:m>
                <a:r>
                  <a:rPr lang="en-US" dirty="0">
                    <a:latin typeface="Segoe UI" panose="020B0502040204020203" pitchFamily="34" charset="0"/>
                    <a:cs typeface="Segoe UI" panose="020B0502040204020203" pitchFamily="34" charset="0"/>
                  </a:rPr>
                  <a:t>, and a dependent variable </a:t>
                </a:r>
                <a14:m>
                  <m:oMath xmlns:m="http://schemas.openxmlformats.org/officeDocument/2006/math">
                    <m:r>
                      <a:rPr lang="en-US" i="1" dirty="0" smtClean="0">
                        <a:latin typeface="Cambria Math" panose="02040503050406030204" pitchFamily="18" charset="0"/>
                        <a:cs typeface="Segoe UI" panose="020B0502040204020203" pitchFamily="34" charset="0"/>
                      </a:rPr>
                      <m:t>𝑦</m:t>
                    </m:r>
                  </m:oMath>
                </a14:m>
                <a:r>
                  <a:rPr lang="en-US" dirty="0">
                    <a:latin typeface="Segoe UI" panose="020B0502040204020203" pitchFamily="34" charset="0"/>
                    <a:cs typeface="Segoe UI" panose="020B0502040204020203" pitchFamily="34" charset="0"/>
                  </a:rPr>
                  <a:t>. </a:t>
                </a:r>
              </a:p>
              <a:p>
                <a:pPr>
                  <a:spcAft>
                    <a:spcPts val="20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Segoe UI" panose="020B0502040204020203" pitchFamily="34" charset="0"/>
                        </a:rPr>
                        <m:t>𝑦</m:t>
                      </m:r>
                      <m:r>
                        <a:rPr lang="en-US" b="0" i="1" smtClean="0">
                          <a:latin typeface="Cambria Math" panose="02040503050406030204" pitchFamily="18" charset="0"/>
                          <a:ea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b="0" i="1" smtClean="0">
                              <a:latin typeface="Cambria Math" panose="02040503050406030204" pitchFamily="18" charset="0"/>
                              <a:ea typeface="Cambria Math" panose="02040503050406030204" pitchFamily="18" charset="0"/>
                              <a:cs typeface="Segoe UI" panose="020B0502040204020203" pitchFamily="34" charset="0"/>
                            </a:rPr>
                            <m:t>0</m:t>
                          </m:r>
                        </m:sub>
                      </m:sSub>
                      <m:r>
                        <a:rPr lang="en-US"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b="0" i="1" smtClean="0">
                              <a:latin typeface="Cambria Math" panose="02040503050406030204" pitchFamily="18" charset="0"/>
                              <a:ea typeface="Cambria Math" panose="02040503050406030204" pitchFamily="18" charset="0"/>
                              <a:cs typeface="Segoe UI" panose="020B0502040204020203" pitchFamily="34" charset="0"/>
                            </a:rPr>
                            <m:t>1</m:t>
                          </m:r>
                        </m:sub>
                      </m:sSub>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b="0" i="1" smtClean="0">
                              <a:latin typeface="Cambria Math" panose="02040503050406030204" pitchFamily="18" charset="0"/>
                              <a:ea typeface="Cambria Math" panose="02040503050406030204" pitchFamily="18" charset="0"/>
                              <a:cs typeface="Segoe UI" panose="020B0502040204020203" pitchFamily="34" charset="0"/>
                            </a:rPr>
                            <m:t>𝑥</m:t>
                          </m:r>
                        </m:e>
                        <m:sub>
                          <m:r>
                            <a:rPr lang="en-US" b="0" i="1" smtClean="0">
                              <a:latin typeface="Cambria Math" panose="02040503050406030204" pitchFamily="18" charset="0"/>
                              <a:ea typeface="Cambria Math" panose="02040503050406030204" pitchFamily="18" charset="0"/>
                              <a:cs typeface="Segoe UI" panose="020B0502040204020203" pitchFamily="34" charset="0"/>
                            </a:rPr>
                            <m:t>1</m:t>
                          </m:r>
                        </m:sub>
                      </m:sSub>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b="0" i="1" smtClean="0">
                              <a:latin typeface="Cambria Math" panose="02040503050406030204" pitchFamily="18" charset="0"/>
                              <a:ea typeface="Cambria Math" panose="02040503050406030204" pitchFamily="18" charset="0"/>
                              <a:cs typeface="Segoe UI" panose="020B0502040204020203" pitchFamily="34" charset="0"/>
                            </a:rPr>
                            <m:t>+ </m:t>
                          </m:r>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b="0" i="1" smtClean="0">
                              <a:latin typeface="Cambria Math" panose="02040503050406030204" pitchFamily="18" charset="0"/>
                              <a:ea typeface="Cambria Math" panose="02040503050406030204" pitchFamily="18" charset="0"/>
                              <a:cs typeface="Segoe UI" panose="020B0502040204020203" pitchFamily="34" charset="0"/>
                            </a:rPr>
                            <m:t>2</m:t>
                          </m:r>
                        </m:sub>
                      </m:sSub>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b="0" i="1" smtClean="0">
                              <a:latin typeface="Cambria Math" panose="02040503050406030204" pitchFamily="18" charset="0"/>
                              <a:ea typeface="Cambria Math" panose="02040503050406030204" pitchFamily="18" charset="0"/>
                              <a:cs typeface="Segoe UI" panose="020B0502040204020203" pitchFamily="34" charset="0"/>
                            </a:rPr>
                            <m:t>𝑥</m:t>
                          </m:r>
                        </m:e>
                        <m:sub>
                          <m:r>
                            <a:rPr lang="en-US" b="0" i="1" smtClean="0">
                              <a:latin typeface="Cambria Math" panose="02040503050406030204" pitchFamily="18" charset="0"/>
                              <a:ea typeface="Cambria Math" panose="02040503050406030204" pitchFamily="18" charset="0"/>
                              <a:cs typeface="Segoe UI" panose="020B0502040204020203" pitchFamily="34" charset="0"/>
                            </a:rPr>
                            <m:t>2</m:t>
                          </m:r>
                        </m:sub>
                      </m:sSub>
                    </m:oMath>
                  </m:oMathPara>
                </a14:m>
                <a:endParaRPr lang="en-US" dirty="0">
                  <a:latin typeface="Segoe UI" panose="020B0502040204020203" pitchFamily="34" charset="0"/>
                  <a:cs typeface="Segoe UI" panose="020B0502040204020203" pitchFamily="34" charset="0"/>
                </a:endParaRPr>
              </a:p>
              <a:p>
                <a:pPr>
                  <a:spcAft>
                    <a:spcPts val="2000"/>
                  </a:spcAft>
                </a:pPr>
                <a:r>
                  <a:rPr lang="en-US" dirty="0">
                    <a:latin typeface="Segoe UI" panose="020B0502040204020203" pitchFamily="34" charset="0"/>
                    <a:cs typeface="Segoe UI" panose="020B0502040204020203" pitchFamily="34" charset="0"/>
                  </a:rPr>
                  <a:t>Instead of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constants, we now need to solve for each </a:t>
                </a:r>
                <a14:m>
                  <m:oMath xmlns:m="http://schemas.openxmlformats.org/officeDocument/2006/math">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oMath>
                </a14:m>
                <a:r>
                  <a:rPr lang="en-US" dirty="0">
                    <a:latin typeface="Segoe UI" panose="020B0502040204020203" pitchFamily="34" charset="0"/>
                    <a:cs typeface="Segoe UI" panose="020B0502040204020203" pitchFamily="34" charset="0"/>
                  </a:rPr>
                  <a:t> parameter, where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i="1">
                            <a:latin typeface="Cambria Math" panose="02040503050406030204" pitchFamily="18" charset="0"/>
                            <a:ea typeface="Cambria Math" panose="02040503050406030204" pitchFamily="18" charset="0"/>
                            <a:cs typeface="Segoe UI" panose="020B0502040204020203" pitchFamily="34" charset="0"/>
                          </a:rPr>
                          <m:t>0</m:t>
                        </m:r>
                      </m:sub>
                    </m:sSub>
                  </m:oMath>
                </a14:m>
                <a:r>
                  <a:rPr lang="en-US" dirty="0">
                    <a:latin typeface="Segoe UI" panose="020B0502040204020203" pitchFamily="34" charset="0"/>
                    <a:cs typeface="Segoe UI" panose="020B0502040204020203" pitchFamily="34" charset="0"/>
                  </a:rPr>
                  <a:t> is the y-intercept and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i="1">
                            <a:latin typeface="Cambria Math" panose="02040503050406030204" pitchFamily="18" charset="0"/>
                            <a:ea typeface="Cambria Math" panose="02040503050406030204" pitchFamily="18" charset="0"/>
                            <a:cs typeface="Segoe UI" panose="020B0502040204020203" pitchFamily="34" charset="0"/>
                          </a:rPr>
                          <m:t>1</m:t>
                        </m:r>
                      </m:sub>
                    </m:sSub>
                  </m:oMath>
                </a14:m>
                <a:r>
                  <a:rPr lang="en-US" dirty="0">
                    <a:latin typeface="Segoe UI" panose="020B0502040204020203" pitchFamily="34" charset="0"/>
                    <a:cs typeface="Segoe UI" panose="020B0502040204020203" pitchFamily="34" charset="0"/>
                  </a:rPr>
                  <a:t> and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oMath>
                </a14:m>
                <a:r>
                  <a:rPr lang="en-US" dirty="0">
                    <a:latin typeface="Segoe UI" panose="020B0502040204020203" pitchFamily="34" charset="0"/>
                    <a:cs typeface="Segoe UI" panose="020B0502040204020203" pitchFamily="34" charset="0"/>
                  </a:rPr>
                  <a:t> are slopes for the respective </a:t>
                </a:r>
                <a14:m>
                  <m:oMath xmlns:m="http://schemas.openxmlformats.org/officeDocument/2006/math">
                    <m:r>
                      <a:rPr lang="en-US" i="1" dirty="0" smtClean="0">
                        <a:latin typeface="Cambria Math" panose="02040503050406030204" pitchFamily="18" charset="0"/>
                        <a:cs typeface="Segoe UI" panose="020B0502040204020203" pitchFamily="34" charset="0"/>
                      </a:rPr>
                      <m:t>𝑥</m:t>
                    </m:r>
                  </m:oMath>
                </a14:m>
                <a:r>
                  <a:rPr lang="en-US" dirty="0">
                    <a:latin typeface="Segoe UI" panose="020B0502040204020203" pitchFamily="34" charset="0"/>
                    <a:cs typeface="Segoe UI" panose="020B0502040204020203" pitchFamily="34" charset="0"/>
                  </a:rPr>
                  <a:t> variables. </a:t>
                </a:r>
              </a:p>
              <a:p>
                <a:pPr>
                  <a:spcAft>
                    <a:spcPts val="2000"/>
                  </a:spcAft>
                </a:pPr>
                <a:r>
                  <a:rPr lang="en-US" dirty="0">
                    <a:latin typeface="Segoe UI" panose="020B0502040204020203" pitchFamily="34" charset="0"/>
                    <a:cs typeface="Segoe UI" panose="020B0502040204020203" pitchFamily="34" charset="0"/>
                  </a:rPr>
                  <a:t>We can use the same hill-climbing technique as before!</a:t>
                </a:r>
              </a:p>
              <a:p>
                <a:pPr>
                  <a:spcAft>
                    <a:spcPts val="2000"/>
                  </a:spcAft>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2"/>
                <a:stretch>
                  <a:fillRect l="-775" t="-644" r="-1260"/>
                </a:stretch>
              </a:blipFill>
            </p:spPr>
            <p:txBody>
              <a:bodyPr/>
              <a:lstStyle/>
              <a:p>
                <a:r>
                  <a:rPr lang="en-US">
                    <a:noFill/>
                  </a:rPr>
                  <a:t> </a:t>
                </a:r>
              </a:p>
            </p:txBody>
          </p:sp>
        </mc:Fallback>
      </mc:AlternateContent>
      <p:pic>
        <p:nvPicPr>
          <p:cNvPr id="12" name="Picture 11" descr="A close up of a map&#10;&#10;Description automatically generated">
            <a:extLst>
              <a:ext uri="{FF2B5EF4-FFF2-40B4-BE49-F238E27FC236}">
                <a16:creationId xmlns:a16="http://schemas.microsoft.com/office/drawing/2014/main" id="{EDDEADAF-718B-415F-B148-2F9C5A41C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326" y="1607893"/>
            <a:ext cx="4152900" cy="4486275"/>
          </a:xfrm>
          <a:prstGeom prst="rect">
            <a:avLst/>
          </a:prstGeom>
        </p:spPr>
      </p:pic>
    </p:spTree>
    <p:extLst>
      <p:ext uri="{BB962C8B-B14F-4D97-AF65-F5344CB8AC3E}">
        <p14:creationId xmlns:p14="http://schemas.microsoft.com/office/powerpoint/2010/main" val="3375786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561A-7008-4820-9860-AA8F3490003A}"/>
              </a:ext>
            </a:extLst>
          </p:cNvPr>
          <p:cNvSpPr>
            <a:spLocks noGrp="1"/>
          </p:cNvSpPr>
          <p:nvPr>
            <p:ph type="title"/>
          </p:nvPr>
        </p:nvSpPr>
        <p:spPr/>
        <p:txBody>
          <a:bodyPr/>
          <a:lstStyle/>
          <a:p>
            <a:r>
              <a:rPr lang="en-US" dirty="0"/>
              <a:t>Hands-On: Multiple Linear Regression</a:t>
            </a:r>
          </a:p>
        </p:txBody>
      </p:sp>
      <p:pic>
        <p:nvPicPr>
          <p:cNvPr id="4" name="Picture 3">
            <a:extLst>
              <a:ext uri="{FF2B5EF4-FFF2-40B4-BE49-F238E27FC236}">
                <a16:creationId xmlns:a16="http://schemas.microsoft.com/office/drawing/2014/main" id="{AC7A3C6B-CE19-4341-94B2-84F6EEB907F8}"/>
              </a:ext>
            </a:extLst>
          </p:cNvPr>
          <p:cNvPicPr>
            <a:picLocks noChangeAspect="1"/>
          </p:cNvPicPr>
          <p:nvPr/>
        </p:nvPicPr>
        <p:blipFill>
          <a:blip r:embed="rId2"/>
          <a:stretch>
            <a:fillRect/>
          </a:stretch>
        </p:blipFill>
        <p:spPr>
          <a:xfrm>
            <a:off x="1929911" y="1652404"/>
            <a:ext cx="8332177" cy="468685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383548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9CED-DE3C-4405-9EF0-61E19E823D52}"/>
              </a:ext>
            </a:extLst>
          </p:cNvPr>
          <p:cNvSpPr>
            <a:spLocks noGrp="1"/>
          </p:cNvSpPr>
          <p:nvPr>
            <p:ph type="title"/>
          </p:nvPr>
        </p:nvSpPr>
        <p:spPr/>
        <p:txBody>
          <a:bodyPr/>
          <a:lstStyle/>
          <a:p>
            <a:r>
              <a:rPr lang="en-US" dirty="0"/>
              <a:t>Multiple Linear Regression: Scikit-Learn</a:t>
            </a:r>
          </a:p>
        </p:txBody>
      </p:sp>
      <p:sp>
        <p:nvSpPr>
          <p:cNvPr id="3" name="Content Placeholder 2">
            <a:extLst>
              <a:ext uri="{FF2B5EF4-FFF2-40B4-BE49-F238E27FC236}">
                <a16:creationId xmlns:a16="http://schemas.microsoft.com/office/drawing/2014/main" id="{E375F122-7F61-4B6B-B7A7-28DFBB765E53}"/>
              </a:ext>
            </a:extLst>
          </p:cNvPr>
          <p:cNvSpPr>
            <a:spLocks noGrp="1"/>
          </p:cNvSpPr>
          <p:nvPr>
            <p:ph sz="quarter" idx="10"/>
          </p:nvPr>
        </p:nvSpPr>
        <p:spPr/>
        <p:txBody>
          <a:bodyPr/>
          <a:lstStyle/>
          <a:p>
            <a:r>
              <a:rPr lang="en-US" dirty="0"/>
              <a:t>Just like a simple linear regression, Scikit-Learn supports multiple linear regression. </a:t>
            </a:r>
          </a:p>
          <a:p>
            <a:r>
              <a:rPr lang="en-US" dirty="0"/>
              <a:t>Fit the independent variables as the first argument to the </a:t>
            </a:r>
            <a:r>
              <a:rPr lang="en-US" b="1" dirty="0">
                <a:latin typeface="Consolas" panose="020B0609020204030204" pitchFamily="49" charset="0"/>
              </a:rPr>
              <a:t>fit() </a:t>
            </a:r>
            <a:r>
              <a:rPr lang="en-US" dirty="0"/>
              <a:t>function, and the dependent variable to the second argument. </a:t>
            </a:r>
          </a:p>
          <a:p>
            <a:endParaRPr lang="en-US" dirty="0"/>
          </a:p>
        </p:txBody>
      </p:sp>
      <p:sp>
        <p:nvSpPr>
          <p:cNvPr id="4" name="Rectangle 1">
            <a:extLst>
              <a:ext uri="{FF2B5EF4-FFF2-40B4-BE49-F238E27FC236}">
                <a16:creationId xmlns:a16="http://schemas.microsoft.com/office/drawing/2014/main" id="{546F6E49-AC0B-4255-A946-BFA2986D7CC4}"/>
              </a:ext>
            </a:extLst>
          </p:cNvPr>
          <p:cNvSpPr>
            <a:spLocks noChangeArrowheads="1"/>
          </p:cNvSpPr>
          <p:nvPr/>
        </p:nvSpPr>
        <p:spPr bwMode="auto">
          <a:xfrm>
            <a:off x="5890954" y="1438819"/>
            <a:ext cx="5713614"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Load the data</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'https://bit.ly/2X1HWH7'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Plain ordinary least squares</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fit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().fit(X, Y)</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Print "m" and "b" coefficients</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"Coefficients = {0}"</a:t>
            </a:r>
            <a:r>
              <a:rPr kumimoji="0" lang="en-US" altLang="en-US" sz="1400" b="0" i="0" u="none" strike="noStrike" cap="none" normalizeH="0" baseline="0" dirty="0">
                <a:ln>
                  <a:noFill/>
                </a:ln>
                <a:solidFill>
                  <a:srgbClr val="000000"/>
                </a:solidFill>
                <a:effectLst/>
                <a:latin typeface="JetBrains Mono"/>
              </a:rPr>
              <a:t>.format(</a:t>
            </a:r>
            <a:r>
              <a:rPr kumimoji="0" lang="en-US" altLang="en-US" sz="1400" b="0" i="0" u="none" strike="noStrike" cap="none" normalizeH="0" baseline="0" dirty="0" err="1">
                <a:ln>
                  <a:noFill/>
                </a:ln>
                <a:solidFill>
                  <a:srgbClr val="000000"/>
                </a:solidFill>
                <a:effectLst/>
                <a:latin typeface="JetBrains Mono"/>
              </a:rPr>
              <a:t>fit.coef</a:t>
            </a:r>
            <a:r>
              <a:rPr kumimoji="0" lang="en-US" altLang="en-US" sz="1400" b="0" i="0" u="none" strike="noStrike" cap="none" normalizeH="0" baseline="0" dirty="0">
                <a:ln>
                  <a:noFill/>
                </a:ln>
                <a:solidFill>
                  <a:srgbClr val="000000"/>
                </a:solidFill>
                <a:effectLst/>
                <a:latin typeface="JetBrains Mono"/>
              </a:rPr>
              <a:t>_))</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"Intercept = {0}"</a:t>
            </a:r>
            <a:r>
              <a:rPr kumimoji="0" lang="en-US" altLang="en-US" sz="1400" b="0" i="0" u="none" strike="noStrike" cap="none" normalizeH="0" baseline="0" dirty="0">
                <a:ln>
                  <a:noFill/>
                </a:ln>
                <a:solidFill>
                  <a:srgbClr val="000000"/>
                </a:solidFill>
                <a:effectLst/>
                <a:latin typeface="JetBrains Mono"/>
              </a:rPr>
              <a:t>.format(</a:t>
            </a:r>
            <a:r>
              <a:rPr kumimoji="0" lang="en-US" altLang="en-US" sz="1400" b="0" i="0" u="none" strike="noStrike" cap="none" normalizeH="0" baseline="0" dirty="0" err="1">
                <a:ln>
                  <a:noFill/>
                </a:ln>
                <a:solidFill>
                  <a:srgbClr val="000000"/>
                </a:solidFill>
                <a:effectLst/>
                <a:latin typeface="JetBrains Mono"/>
              </a:rPr>
              <a:t>fit.intercept</a:t>
            </a:r>
            <a:r>
              <a:rPr kumimoji="0" lang="en-US" altLang="en-US" sz="1400" b="0" i="0" u="none" strike="noStrike" cap="none" normalizeH="0" baseline="0" dirty="0">
                <a:ln>
                  <a:noFill/>
                </a:ln>
                <a:solidFill>
                  <a:srgbClr val="000000"/>
                </a:solidFill>
                <a:effectLst/>
                <a:latin typeface="JetBrains Mono"/>
              </a:rPr>
              <a:t>_))</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"z = {0} + {1}x + {2}</a:t>
            </a:r>
            <a:r>
              <a:rPr kumimoji="0" lang="en-US" altLang="en-US" sz="1400" b="1" i="0" u="none" strike="noStrike" cap="none" normalizeH="0" baseline="0" dirty="0" err="1">
                <a:ln>
                  <a:noFill/>
                </a:ln>
                <a:solidFill>
                  <a:srgbClr val="008080"/>
                </a:solidFill>
                <a:effectLst/>
                <a:latin typeface="JetBrains Mono"/>
              </a:rPr>
              <a:t>y"</a:t>
            </a:r>
            <a:r>
              <a:rPr kumimoji="0" lang="en-US" altLang="en-US" sz="1400" b="0" i="0" u="none" strike="noStrike" cap="none" normalizeH="0" baseline="0" dirty="0" err="1">
                <a:ln>
                  <a:noFill/>
                </a:ln>
                <a:solidFill>
                  <a:srgbClr val="000000"/>
                </a:solidFill>
                <a:effectLst/>
                <a:latin typeface="JetBrains Mono"/>
              </a:rPr>
              <a:t>.format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fit.intercept</a:t>
            </a:r>
            <a:r>
              <a:rPr kumimoji="0" lang="en-US" altLang="en-US" sz="1400" b="0" i="0" u="none" strike="noStrike" cap="none" normalizeH="0" baseline="0" dirty="0">
                <a:ln>
                  <a:noFill/>
                </a:ln>
                <a:solidFill>
                  <a:srgbClr val="000000"/>
                </a:solidFill>
                <a:effectLst/>
                <a:latin typeface="JetBrains Mono"/>
              </a:rPr>
              <a:t>_, </a:t>
            </a:r>
            <a:r>
              <a:rPr kumimoji="0" lang="en-US" altLang="en-US" sz="1400" b="0" i="0" u="none" strike="noStrike" cap="none" normalizeH="0" baseline="0" dirty="0" err="1">
                <a:ln>
                  <a:noFill/>
                </a:ln>
                <a:solidFill>
                  <a:srgbClr val="000000"/>
                </a:solidFill>
                <a:effectLst/>
                <a:latin typeface="JetBrains Mono"/>
              </a:rPr>
              <a:t>fit.coef</a:t>
            </a:r>
            <a:r>
              <a:rPr kumimoji="0" lang="en-US" altLang="en-US" sz="1400" b="0" i="0" u="none" strike="noStrike" cap="none" normalizeH="0" baseline="0" dirty="0">
                <a:ln>
                  <a:noFill/>
                </a:ln>
                <a:solidFill>
                  <a:srgbClr val="000000"/>
                </a:solidFill>
                <a:effectLst/>
                <a:latin typeface="JetBrains Mono"/>
              </a:rPr>
              <a:t>_[</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fit.coef</a:t>
            </a:r>
            <a:r>
              <a:rPr kumimoji="0" lang="en-US" altLang="en-US" sz="1400" b="0" i="0" u="none" strike="noStrike" cap="none" normalizeH="0" baseline="0" dirty="0">
                <a:ln>
                  <a:noFill/>
                </a:ln>
                <a:solidFill>
                  <a:srgbClr val="000000"/>
                </a:solidFill>
                <a:effectLst/>
                <a:latin typeface="JetBrains Mono"/>
              </a:rPr>
              <a:t>_[</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Predict a new “z" value for x = 3.5</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"x = 3.5, y = 4.5, z = {0}"</a:t>
            </a:r>
            <a:r>
              <a:rPr kumimoji="0" lang="en-US" altLang="en-US" sz="1400" b="0" i="0" u="none" strike="noStrike" cap="none" normalizeH="0" baseline="0" dirty="0">
                <a:ln>
                  <a:noFill/>
                </a:ln>
                <a:solidFill>
                  <a:srgbClr val="000000"/>
                </a:solidFill>
                <a:effectLst/>
                <a:latin typeface="JetBrains Mono"/>
              </a:rPr>
              <a:t>.format(</a:t>
            </a:r>
            <a:r>
              <a:rPr kumimoji="0" lang="en-US" altLang="en-US" sz="1400" b="0" i="0" u="none" strike="noStrike" cap="none" normalizeH="0" baseline="0" dirty="0" err="1">
                <a:ln>
                  <a:noFill/>
                </a:ln>
                <a:solidFill>
                  <a:srgbClr val="000000"/>
                </a:solidFill>
                <a:effectLst/>
                <a:latin typeface="JetBrains Mono"/>
              </a:rPr>
              <a:t>fit.predict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3.5</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4.5</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459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Simple Linear Regression</a:t>
            </a:r>
          </a:p>
        </p:txBody>
      </p:sp>
    </p:spTree>
    <p:extLst>
      <p:ext uri="{BB962C8B-B14F-4D97-AF65-F5344CB8AC3E}">
        <p14:creationId xmlns:p14="http://schemas.microsoft.com/office/powerpoint/2010/main" val="1176550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DB72-97B5-4297-95DD-402D25388274}"/>
              </a:ext>
            </a:extLst>
          </p:cNvPr>
          <p:cNvSpPr>
            <a:spLocks noGrp="1"/>
          </p:cNvSpPr>
          <p:nvPr>
            <p:ph type="title"/>
          </p:nvPr>
        </p:nvSpPr>
        <p:spPr/>
        <p:txBody>
          <a:bodyPr/>
          <a:lstStyle/>
          <a:p>
            <a:r>
              <a:rPr lang="en-US" dirty="0"/>
              <a:t>Quiz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63591B-2D34-4B04-9F9B-783567674457}"/>
                  </a:ext>
                </a:extLst>
              </p:cNvPr>
              <p:cNvSpPr>
                <a:spLocks noGrp="1"/>
              </p:cNvSpPr>
              <p:nvPr>
                <p:ph sz="quarter" idx="10"/>
              </p:nvPr>
            </p:nvSpPr>
            <p:spPr>
              <a:xfrm>
                <a:off x="539495" y="1435608"/>
                <a:ext cx="5776525" cy="3977640"/>
              </a:xfrm>
            </p:spPr>
            <p:txBody>
              <a:bodyPr>
                <a:normAutofit fontScale="92500" lnSpcReduction="10000"/>
              </a:bodyPr>
              <a:lstStyle/>
              <a:p>
                <a:r>
                  <a:rPr lang="en-US" dirty="0"/>
                  <a:t>You have three points (1,1), (2,3), and (7,5). You are testing a fit for a line</a:t>
                </a:r>
                <a14:m>
                  <m:oMath xmlns:m="http://schemas.openxmlformats.org/officeDocument/2006/math">
                    <m:r>
                      <a:rPr lang="en-US" b="0" i="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i="1" dirty="0" smtClean="0">
                        <a:latin typeface="Cambria Math" panose="02040503050406030204" pitchFamily="18" charset="0"/>
                      </a:rPr>
                      <m:t>𝑥</m:t>
                    </m:r>
                    <m:r>
                      <a:rPr lang="en-US" i="1" dirty="0" smtClean="0">
                        <a:latin typeface="Cambria Math" panose="02040503050406030204" pitchFamily="18" charset="0"/>
                      </a:rPr>
                      <m:t> + 1</m:t>
                    </m:r>
                  </m:oMath>
                </a14:m>
                <a:r>
                  <a:rPr lang="en-US" dirty="0"/>
                  <a:t>. What is the loss calculated by sum of squares? </a:t>
                </a:r>
              </a:p>
              <a:p>
                <a:pPr marL="342900" indent="-342900">
                  <a:buAutoNum type="alphaUcParenR"/>
                </a:pPr>
                <a:r>
                  <a:rPr lang="en-US" dirty="0"/>
                  <a:t>1.5</a:t>
                </a:r>
              </a:p>
              <a:p>
                <a:pPr marL="342900" indent="-342900">
                  <a:buAutoNum type="alphaUcParenR"/>
                </a:pPr>
                <a:r>
                  <a:rPr lang="en-US" dirty="0"/>
                  <a:t>1.75</a:t>
                </a:r>
              </a:p>
              <a:p>
                <a:pPr marL="342900" indent="-342900">
                  <a:buAutoNum type="alphaUcParenR"/>
                </a:pPr>
                <a:r>
                  <a:rPr lang="en-US" dirty="0"/>
                  <a:t>1.0</a:t>
                </a:r>
              </a:p>
              <a:p>
                <a:pPr marL="342900" indent="-342900">
                  <a:buAutoNum type="alphaUcParenR"/>
                </a:pPr>
                <a:r>
                  <a:rPr lang="en-US" dirty="0"/>
                  <a:t>-1.5</a:t>
                </a:r>
              </a:p>
            </p:txBody>
          </p:sp>
        </mc:Choice>
        <mc:Fallback xmlns="">
          <p:sp>
            <p:nvSpPr>
              <p:cNvPr id="3" name="Content Placeholder 2">
                <a:extLst>
                  <a:ext uri="{FF2B5EF4-FFF2-40B4-BE49-F238E27FC236}">
                    <a16:creationId xmlns:a16="http://schemas.microsoft.com/office/drawing/2014/main" id="{3E63591B-2D34-4B04-9F9B-783567674457}"/>
                  </a:ext>
                </a:extLst>
              </p:cNvPr>
              <p:cNvSpPr>
                <a:spLocks noGrp="1" noRot="1" noChangeAspect="1" noMove="1" noResize="1" noEditPoints="1" noAdjustHandles="1" noChangeArrowheads="1" noChangeShapeType="1" noTextEdit="1"/>
              </p:cNvSpPr>
              <p:nvPr>
                <p:ph sz="quarter" idx="10"/>
              </p:nvPr>
            </p:nvSpPr>
            <p:spPr>
              <a:xfrm>
                <a:off x="539495" y="1435608"/>
                <a:ext cx="5776525" cy="3977640"/>
              </a:xfrm>
              <a:blipFill>
                <a:blip r:embed="rId2"/>
                <a:stretch>
                  <a:fillRect l="-844"/>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F2332D38-6F5B-4BEA-BB64-6DADD5165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03594" y="151942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545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DB72-97B5-4297-95DD-402D25388274}"/>
              </a:ext>
            </a:extLst>
          </p:cNvPr>
          <p:cNvSpPr>
            <a:spLocks noGrp="1"/>
          </p:cNvSpPr>
          <p:nvPr>
            <p:ph type="title"/>
          </p:nvPr>
        </p:nvSpPr>
        <p:spPr/>
        <p:txBody>
          <a:bodyPr/>
          <a:lstStyle/>
          <a:p>
            <a:r>
              <a:rPr lang="en-US" dirty="0"/>
              <a:t>Quiz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63591B-2D34-4B04-9F9B-783567674457}"/>
                  </a:ext>
                </a:extLst>
              </p:cNvPr>
              <p:cNvSpPr>
                <a:spLocks noGrp="1"/>
              </p:cNvSpPr>
              <p:nvPr>
                <p:ph sz="quarter" idx="10"/>
              </p:nvPr>
            </p:nvSpPr>
            <p:spPr>
              <a:xfrm>
                <a:off x="539495" y="1435608"/>
                <a:ext cx="5776525" cy="3977640"/>
              </a:xfrm>
            </p:spPr>
            <p:txBody>
              <a:bodyPr>
                <a:normAutofit fontScale="92500" lnSpcReduction="10000"/>
              </a:bodyPr>
              <a:lstStyle/>
              <a:p>
                <a:r>
                  <a:rPr lang="en-US" dirty="0"/>
                  <a:t>You have three points (1,1), (2,3), and (7,5). You are testing a fit for a line</a:t>
                </a:r>
                <a14:m>
                  <m:oMath xmlns:m="http://schemas.openxmlformats.org/officeDocument/2006/math">
                    <m:r>
                      <a:rPr lang="en-US" b="0" i="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i="1" dirty="0" smtClean="0">
                        <a:latin typeface="Cambria Math" panose="02040503050406030204" pitchFamily="18" charset="0"/>
                      </a:rPr>
                      <m:t>𝑥</m:t>
                    </m:r>
                    <m:r>
                      <a:rPr lang="en-US" i="1" dirty="0" smtClean="0">
                        <a:latin typeface="Cambria Math" panose="02040503050406030204" pitchFamily="18" charset="0"/>
                      </a:rPr>
                      <m:t> + 1</m:t>
                    </m:r>
                  </m:oMath>
                </a14:m>
                <a:r>
                  <a:rPr lang="en-US" dirty="0"/>
                  <a:t>. What is the loss calculated by sum of squares? </a:t>
                </a:r>
              </a:p>
              <a:p>
                <a:pPr marL="342900" indent="-342900">
                  <a:buAutoNum type="alphaUcParenR"/>
                </a:pPr>
                <a:r>
                  <a:rPr lang="en-US" dirty="0"/>
                  <a:t>1.5</a:t>
                </a:r>
              </a:p>
              <a:p>
                <a:pPr marL="342900" indent="-342900">
                  <a:buAutoNum type="alphaUcParenR"/>
                </a:pPr>
                <a:r>
                  <a:rPr lang="en-US" dirty="0"/>
                  <a:t>1.75</a:t>
                </a:r>
              </a:p>
              <a:p>
                <a:pPr marL="342900" indent="-342900">
                  <a:buAutoNum type="alphaUcParenR"/>
                </a:pPr>
                <a:r>
                  <a:rPr lang="en-US" dirty="0"/>
                  <a:t>1.0</a:t>
                </a:r>
              </a:p>
              <a:p>
                <a:pPr marL="342900" indent="-342900">
                  <a:buAutoNum type="alphaUcParenR"/>
                </a:pPr>
                <a:r>
                  <a:rPr lang="en-US" dirty="0"/>
                  <a:t>-1.5</a:t>
                </a:r>
              </a:p>
            </p:txBody>
          </p:sp>
        </mc:Choice>
        <mc:Fallback xmlns="">
          <p:sp>
            <p:nvSpPr>
              <p:cNvPr id="3" name="Content Placeholder 2">
                <a:extLst>
                  <a:ext uri="{FF2B5EF4-FFF2-40B4-BE49-F238E27FC236}">
                    <a16:creationId xmlns:a16="http://schemas.microsoft.com/office/drawing/2014/main" id="{3E63591B-2D34-4B04-9F9B-783567674457}"/>
                  </a:ext>
                </a:extLst>
              </p:cNvPr>
              <p:cNvSpPr>
                <a:spLocks noGrp="1" noRot="1" noChangeAspect="1" noMove="1" noResize="1" noEditPoints="1" noAdjustHandles="1" noChangeArrowheads="1" noChangeShapeType="1" noTextEdit="1"/>
              </p:cNvSpPr>
              <p:nvPr>
                <p:ph sz="quarter" idx="10"/>
              </p:nvPr>
            </p:nvSpPr>
            <p:spPr>
              <a:xfrm>
                <a:off x="539495" y="1435608"/>
                <a:ext cx="5776525" cy="3977640"/>
              </a:xfrm>
              <a:blipFill>
                <a:blip r:embed="rId2"/>
                <a:stretch>
                  <a:fillRect l="-844"/>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F2332D38-6F5B-4BEA-BB64-6DADD5165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03594" y="151942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D190FD1-BBF9-4080-AA42-045840141A2E}"/>
              </a:ext>
            </a:extLst>
          </p:cNvPr>
          <p:cNvSpPr/>
          <p:nvPr/>
        </p:nvSpPr>
        <p:spPr>
          <a:xfrm>
            <a:off x="348702" y="2935224"/>
            <a:ext cx="1159149" cy="4937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D214EE-B130-4FA7-A905-9ED28170D2A9}"/>
                  </a:ext>
                </a:extLst>
              </p:cNvPr>
              <p:cNvSpPr txBox="1"/>
              <p:nvPr/>
            </p:nvSpPr>
            <p:spPr>
              <a:xfrm>
                <a:off x="1698644" y="2974827"/>
                <a:ext cx="5474753" cy="908345"/>
              </a:xfrm>
              <a:prstGeom prst="rect">
                <a:avLst/>
              </a:prstGeom>
            </p:spPr>
            <p:txBody>
              <a:bodyPr vert="horz" wrap="none" lIns="91440" tIns="45720" rIns="91440" bIns="45720" rtlCol="0">
                <a:normAutofit/>
              </a:bodyPr>
              <a:lstStyle/>
              <a:p>
                <a:pPr>
                  <a:spcAft>
                    <a:spcPts val="2000"/>
                  </a:spcAft>
                </a:pPr>
                <a14:m>
                  <m:oMath xmlns:m="http://schemas.openxmlformats.org/officeDocument/2006/math">
                    <m:sSup>
                      <m:sSupPr>
                        <m:ctrlPr>
                          <a:rPr lang="en-US" sz="1600" i="1" smtClean="0">
                            <a:solidFill>
                              <a:srgbClr val="FF0000"/>
                            </a:solidFill>
                            <a:latin typeface="Cambria Math" panose="02040503050406030204" pitchFamily="18" charset="0"/>
                            <a:cs typeface="Segoe UI" panose="020B0502040204020203" pitchFamily="34" charset="0"/>
                          </a:rPr>
                        </m:ctrlPr>
                      </m:sSupPr>
                      <m:e>
                        <m:r>
                          <a:rPr lang="en-US" sz="1600" b="0" i="1" smtClean="0">
                            <a:solidFill>
                              <a:srgbClr val="FF0000"/>
                            </a:solidFill>
                            <a:latin typeface="Cambria Math" panose="02040503050406030204" pitchFamily="18" charset="0"/>
                            <a:cs typeface="Segoe UI" panose="020B0502040204020203" pitchFamily="34" charset="0"/>
                          </a:rPr>
                          <m:t>= </m:t>
                        </m:r>
                        <m:r>
                          <a:rPr lang="en-US" sz="1600" i="1">
                            <a:solidFill>
                              <a:srgbClr val="FF0000"/>
                            </a:solidFill>
                            <a:latin typeface="Cambria Math" panose="02040503050406030204" pitchFamily="18" charset="0"/>
                            <a:cs typeface="Segoe UI" panose="020B0502040204020203" pitchFamily="34" charset="0"/>
                          </a:rPr>
                          <m:t>(1−(</m:t>
                        </m:r>
                        <m:f>
                          <m:fPr>
                            <m:ctrlPr>
                              <a:rPr lang="en-US" sz="1600" i="1" dirty="0">
                                <a:solidFill>
                                  <a:srgbClr val="FF0000"/>
                                </a:solidFill>
                                <a:latin typeface="Cambria Math" panose="02040503050406030204" pitchFamily="18" charset="0"/>
                              </a:rPr>
                            </m:ctrlPr>
                          </m:fPr>
                          <m:num>
                            <m:r>
                              <a:rPr lang="en-US" sz="1600" i="1" dirty="0">
                                <a:solidFill>
                                  <a:srgbClr val="FF0000"/>
                                </a:solidFill>
                                <a:latin typeface="Cambria Math" panose="02040503050406030204" pitchFamily="18" charset="0"/>
                              </a:rPr>
                              <m:t>1</m:t>
                            </m:r>
                          </m:num>
                          <m:den>
                            <m:r>
                              <a:rPr lang="en-US" sz="1600" i="1" dirty="0">
                                <a:solidFill>
                                  <a:srgbClr val="FF0000"/>
                                </a:solidFill>
                                <a:latin typeface="Cambria Math" panose="02040503050406030204" pitchFamily="18" charset="0"/>
                              </a:rPr>
                              <m:t>2</m:t>
                            </m:r>
                          </m:den>
                        </m:f>
                        <m:r>
                          <a:rPr lang="en-US" sz="1600" i="1" dirty="0">
                            <a:solidFill>
                              <a:srgbClr val="FF0000"/>
                            </a:solidFill>
                            <a:latin typeface="Cambria Math" panose="02040503050406030204" pitchFamily="18" charset="0"/>
                          </a:rPr>
                          <m:t>1 + 1</m:t>
                        </m:r>
                        <m:r>
                          <m:rPr>
                            <m:nor/>
                          </m:rPr>
                          <a:rPr lang="en-US" sz="1600" dirty="0">
                            <a:solidFill>
                              <a:srgbClr val="FF0000"/>
                            </a:solidFill>
                            <a:latin typeface="Segoe UI" panose="020B0502040204020203" pitchFamily="34" charset="0"/>
                            <a:cs typeface="Segoe UI" panose="020B0502040204020203" pitchFamily="34" charset="0"/>
                          </a:rPr>
                          <m:t>)) </m:t>
                        </m:r>
                      </m:e>
                      <m:sup>
                        <m:r>
                          <a:rPr lang="en-US" sz="1600" i="1">
                            <a:solidFill>
                              <a:srgbClr val="FF0000"/>
                            </a:solidFill>
                            <a:latin typeface="Cambria Math" panose="02040503050406030204" pitchFamily="18" charset="0"/>
                            <a:cs typeface="Segoe UI" panose="020B0502040204020203" pitchFamily="34" charset="0"/>
                          </a:rPr>
                          <m:t>2</m:t>
                        </m:r>
                      </m:sup>
                    </m:sSup>
                  </m:oMath>
                </a14:m>
                <a:r>
                  <a:rPr lang="en-US" sz="1600" dirty="0">
                    <a:solidFill>
                      <a:srgbClr val="FF0000"/>
                    </a:solidFill>
                    <a:latin typeface="Segoe UI" panose="020B0502040204020203" pitchFamily="34" charset="0"/>
                    <a:cs typeface="Segoe UI" panose="020B0502040204020203" pitchFamily="34" charset="0"/>
                  </a:rPr>
                  <a:t> + </a:t>
                </a:r>
                <a14:m>
                  <m:oMath xmlns:m="http://schemas.openxmlformats.org/officeDocument/2006/math">
                    <m:sSup>
                      <m:sSupPr>
                        <m:ctrlPr>
                          <a:rPr lang="en-US" sz="1600" i="1">
                            <a:solidFill>
                              <a:srgbClr val="FF0000"/>
                            </a:solidFill>
                            <a:latin typeface="Cambria Math" panose="02040503050406030204" pitchFamily="18" charset="0"/>
                            <a:cs typeface="Segoe UI" panose="020B0502040204020203" pitchFamily="34" charset="0"/>
                          </a:rPr>
                        </m:ctrlPr>
                      </m:sSupPr>
                      <m:e>
                        <m:r>
                          <a:rPr lang="en-US" sz="1600" i="1">
                            <a:solidFill>
                              <a:srgbClr val="FF0000"/>
                            </a:solidFill>
                            <a:latin typeface="Cambria Math" panose="02040503050406030204" pitchFamily="18" charset="0"/>
                            <a:cs typeface="Segoe UI" panose="020B0502040204020203" pitchFamily="34" charset="0"/>
                          </a:rPr>
                          <m:t>(3−(</m:t>
                        </m:r>
                        <m:f>
                          <m:fPr>
                            <m:ctrlPr>
                              <a:rPr lang="en-US" sz="1600" i="1" dirty="0">
                                <a:solidFill>
                                  <a:srgbClr val="FF0000"/>
                                </a:solidFill>
                                <a:latin typeface="Cambria Math" panose="02040503050406030204" pitchFamily="18" charset="0"/>
                              </a:rPr>
                            </m:ctrlPr>
                          </m:fPr>
                          <m:num>
                            <m:r>
                              <a:rPr lang="en-US" sz="1600" i="1" dirty="0">
                                <a:solidFill>
                                  <a:srgbClr val="FF0000"/>
                                </a:solidFill>
                                <a:latin typeface="Cambria Math" panose="02040503050406030204" pitchFamily="18" charset="0"/>
                              </a:rPr>
                              <m:t>1</m:t>
                            </m:r>
                          </m:num>
                          <m:den>
                            <m:r>
                              <a:rPr lang="en-US" sz="1600" i="1" dirty="0">
                                <a:solidFill>
                                  <a:srgbClr val="FF0000"/>
                                </a:solidFill>
                                <a:latin typeface="Cambria Math" panose="02040503050406030204" pitchFamily="18" charset="0"/>
                              </a:rPr>
                              <m:t>2</m:t>
                            </m:r>
                          </m:den>
                        </m:f>
                        <m:r>
                          <a:rPr lang="en-US" sz="1600" i="1" dirty="0">
                            <a:solidFill>
                              <a:srgbClr val="FF0000"/>
                            </a:solidFill>
                            <a:latin typeface="Cambria Math" panose="02040503050406030204" pitchFamily="18" charset="0"/>
                          </a:rPr>
                          <m:t>2 + 1</m:t>
                        </m:r>
                        <m:r>
                          <m:rPr>
                            <m:nor/>
                          </m:rPr>
                          <a:rPr lang="en-US" sz="1600" dirty="0">
                            <a:solidFill>
                              <a:srgbClr val="FF0000"/>
                            </a:solidFill>
                            <a:latin typeface="Segoe UI" panose="020B0502040204020203" pitchFamily="34" charset="0"/>
                            <a:cs typeface="Segoe UI" panose="020B0502040204020203" pitchFamily="34" charset="0"/>
                          </a:rPr>
                          <m:t>)) </m:t>
                        </m:r>
                      </m:e>
                      <m:sup>
                        <m:r>
                          <a:rPr lang="en-US" sz="1600" i="1">
                            <a:solidFill>
                              <a:srgbClr val="FF0000"/>
                            </a:solidFill>
                            <a:latin typeface="Cambria Math" panose="02040503050406030204" pitchFamily="18" charset="0"/>
                            <a:cs typeface="Segoe UI" panose="020B0502040204020203" pitchFamily="34" charset="0"/>
                          </a:rPr>
                          <m:t>2</m:t>
                        </m:r>
                      </m:sup>
                    </m:sSup>
                  </m:oMath>
                </a14:m>
                <a:r>
                  <a:rPr lang="en-US" sz="1600" dirty="0">
                    <a:solidFill>
                      <a:srgbClr val="FF0000"/>
                    </a:solidFill>
                    <a:latin typeface="Segoe UI" panose="020B0502040204020203" pitchFamily="34" charset="0"/>
                    <a:cs typeface="Segoe UI" panose="020B0502040204020203" pitchFamily="34" charset="0"/>
                  </a:rPr>
                  <a:t> + </a:t>
                </a:r>
                <a14:m>
                  <m:oMath xmlns:m="http://schemas.openxmlformats.org/officeDocument/2006/math">
                    <m:sSup>
                      <m:sSupPr>
                        <m:ctrlPr>
                          <a:rPr lang="en-US" sz="1600" i="1">
                            <a:solidFill>
                              <a:srgbClr val="FF0000"/>
                            </a:solidFill>
                            <a:latin typeface="Cambria Math" panose="02040503050406030204" pitchFamily="18" charset="0"/>
                            <a:cs typeface="Segoe UI" panose="020B0502040204020203" pitchFamily="34" charset="0"/>
                          </a:rPr>
                        </m:ctrlPr>
                      </m:sSupPr>
                      <m:e>
                        <m:r>
                          <a:rPr lang="en-US" sz="1600" b="0" i="1" smtClean="0">
                            <a:solidFill>
                              <a:srgbClr val="FF0000"/>
                            </a:solidFill>
                            <a:latin typeface="Cambria Math" panose="02040503050406030204" pitchFamily="18" charset="0"/>
                            <a:cs typeface="Segoe UI" panose="020B0502040204020203" pitchFamily="34" charset="0"/>
                          </a:rPr>
                          <m:t>5</m:t>
                        </m:r>
                        <m:r>
                          <a:rPr lang="en-US" sz="1600" i="1">
                            <a:solidFill>
                              <a:srgbClr val="FF0000"/>
                            </a:solidFill>
                            <a:latin typeface="Cambria Math" panose="02040503050406030204" pitchFamily="18" charset="0"/>
                            <a:cs typeface="Segoe UI" panose="020B0502040204020203" pitchFamily="34" charset="0"/>
                          </a:rPr>
                          <m:t>−(</m:t>
                        </m:r>
                        <m:f>
                          <m:fPr>
                            <m:ctrlPr>
                              <a:rPr lang="en-US" sz="1600" i="1" dirty="0">
                                <a:solidFill>
                                  <a:srgbClr val="FF0000"/>
                                </a:solidFill>
                                <a:latin typeface="Cambria Math" panose="02040503050406030204" pitchFamily="18" charset="0"/>
                              </a:rPr>
                            </m:ctrlPr>
                          </m:fPr>
                          <m:num>
                            <m:r>
                              <a:rPr lang="en-US" sz="1600" i="1" dirty="0">
                                <a:solidFill>
                                  <a:srgbClr val="FF0000"/>
                                </a:solidFill>
                                <a:latin typeface="Cambria Math" panose="02040503050406030204" pitchFamily="18" charset="0"/>
                              </a:rPr>
                              <m:t>1</m:t>
                            </m:r>
                          </m:num>
                          <m:den>
                            <m:r>
                              <a:rPr lang="en-US" sz="1600" i="1" dirty="0">
                                <a:solidFill>
                                  <a:srgbClr val="FF0000"/>
                                </a:solidFill>
                                <a:latin typeface="Cambria Math" panose="02040503050406030204" pitchFamily="18" charset="0"/>
                              </a:rPr>
                              <m:t>2</m:t>
                            </m:r>
                          </m:den>
                        </m:f>
                        <m:r>
                          <a:rPr lang="en-US" sz="1600" b="0" i="1" dirty="0" smtClean="0">
                            <a:solidFill>
                              <a:srgbClr val="FF0000"/>
                            </a:solidFill>
                            <a:latin typeface="Cambria Math" panose="02040503050406030204" pitchFamily="18" charset="0"/>
                          </a:rPr>
                          <m:t>7</m:t>
                        </m:r>
                        <m:r>
                          <a:rPr lang="en-US" sz="1600" i="1" dirty="0">
                            <a:solidFill>
                              <a:srgbClr val="FF0000"/>
                            </a:solidFill>
                            <a:latin typeface="Cambria Math" panose="02040503050406030204" pitchFamily="18" charset="0"/>
                          </a:rPr>
                          <m:t> + 1</m:t>
                        </m:r>
                        <m:r>
                          <m:rPr>
                            <m:nor/>
                          </m:rPr>
                          <a:rPr lang="en-US" sz="1600" dirty="0">
                            <a:solidFill>
                              <a:srgbClr val="FF0000"/>
                            </a:solidFill>
                            <a:latin typeface="Segoe UI" panose="020B0502040204020203" pitchFamily="34" charset="0"/>
                            <a:cs typeface="Segoe UI" panose="020B0502040204020203" pitchFamily="34" charset="0"/>
                          </a:rPr>
                          <m:t>)) </m:t>
                        </m:r>
                      </m:e>
                      <m:sup>
                        <m:r>
                          <a:rPr lang="en-US" sz="1600" i="1">
                            <a:solidFill>
                              <a:srgbClr val="FF0000"/>
                            </a:solidFill>
                            <a:latin typeface="Cambria Math" panose="02040503050406030204" pitchFamily="18" charset="0"/>
                            <a:cs typeface="Segoe UI" panose="020B0502040204020203" pitchFamily="34" charset="0"/>
                          </a:rPr>
                          <m:t>2</m:t>
                        </m:r>
                      </m:sup>
                    </m:sSup>
                  </m:oMath>
                </a14:m>
                <a:endParaRPr lang="en-US" sz="1600" dirty="0">
                  <a:solidFill>
                    <a:srgbClr val="FF0000"/>
                  </a:solidFill>
                  <a:latin typeface="Segoe UI" panose="020B0502040204020203" pitchFamily="34" charset="0"/>
                  <a:cs typeface="Segoe UI" panose="020B0502040204020203" pitchFamily="34" charset="0"/>
                </a:endParaRPr>
              </a:p>
              <a:p>
                <a:pPr>
                  <a:spcAft>
                    <a:spcPts val="2000"/>
                  </a:spcAft>
                </a:pPr>
                <a:endParaRPr lang="en-US" sz="1600" dirty="0">
                  <a:solidFill>
                    <a:srgbClr val="FF0000"/>
                  </a:solidFill>
                  <a:latin typeface="Segoe UI" panose="020B0502040204020203" pitchFamily="34" charset="0"/>
                  <a:cs typeface="Segoe UI" panose="020B0502040204020203" pitchFamily="34" charset="0"/>
                </a:endParaRPr>
              </a:p>
            </p:txBody>
          </p:sp>
        </mc:Choice>
        <mc:Fallback xmlns="">
          <p:sp>
            <p:nvSpPr>
              <p:cNvPr id="5" name="TextBox 4">
                <a:extLst>
                  <a:ext uri="{FF2B5EF4-FFF2-40B4-BE49-F238E27FC236}">
                    <a16:creationId xmlns:a16="http://schemas.microsoft.com/office/drawing/2014/main" id="{B1D214EE-B130-4FA7-A905-9ED28170D2A9}"/>
                  </a:ext>
                </a:extLst>
              </p:cNvPr>
              <p:cNvSpPr txBox="1">
                <a:spLocks noRot="1" noChangeAspect="1" noMove="1" noResize="1" noEditPoints="1" noAdjustHandles="1" noChangeArrowheads="1" noChangeShapeType="1" noTextEdit="1"/>
              </p:cNvSpPr>
              <p:nvPr/>
            </p:nvSpPr>
            <p:spPr>
              <a:xfrm>
                <a:off x="1698644" y="2974827"/>
                <a:ext cx="5474753" cy="90834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6714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Separating Training/Testing Data</a:t>
            </a:r>
          </a:p>
        </p:txBody>
      </p:sp>
    </p:spTree>
    <p:extLst>
      <p:ext uri="{BB962C8B-B14F-4D97-AF65-F5344CB8AC3E}">
        <p14:creationId xmlns:p14="http://schemas.microsoft.com/office/powerpoint/2010/main" val="2148816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C2CC-D906-4702-9344-EA6C9A64F41E}"/>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F2EFB6E9-5B79-4587-AA5A-6C7CF460134F}"/>
              </a:ext>
            </a:extLst>
          </p:cNvPr>
          <p:cNvSpPr>
            <a:spLocks noGrp="1"/>
          </p:cNvSpPr>
          <p:nvPr>
            <p:ph sz="quarter" idx="10"/>
          </p:nvPr>
        </p:nvSpPr>
        <p:spPr>
          <a:xfrm>
            <a:off x="539496" y="1269354"/>
            <a:ext cx="6858830" cy="5422392"/>
          </a:xfrm>
        </p:spPr>
        <p:txBody>
          <a:bodyPr>
            <a:normAutofit/>
          </a:bodyPr>
          <a:lstStyle/>
          <a:p>
            <a:pPr>
              <a:spcAft>
                <a:spcPts val="2000"/>
              </a:spcAft>
            </a:pPr>
            <a:r>
              <a:rPr lang="en-US" sz="1400" b="1" dirty="0">
                <a:solidFill>
                  <a:srgbClr val="C00000"/>
                </a:solidFill>
              </a:rPr>
              <a:t>Overfitting</a:t>
            </a:r>
            <a:r>
              <a:rPr lang="en-US" sz="1400" dirty="0"/>
              <a:t> means that our ML model works well with the data it was trained on but fails to predict correctly with new data.</a:t>
            </a:r>
          </a:p>
          <a:p>
            <a:pPr marL="285750" indent="-285750">
              <a:spcAft>
                <a:spcPts val="2000"/>
              </a:spcAft>
              <a:buFont typeface="Arial" panose="020B0604020202020204" pitchFamily="34" charset="0"/>
              <a:buChar char="•"/>
            </a:pPr>
            <a:r>
              <a:rPr lang="en-US" sz="1400" dirty="0"/>
              <a:t>This can be due to many factors, but a common cause is the sampled data does not represent the larger population and more data is needed. </a:t>
            </a:r>
          </a:p>
          <a:p>
            <a:pPr marL="285750" indent="-285750">
              <a:spcAft>
                <a:spcPts val="2000"/>
              </a:spcAft>
              <a:buFont typeface="Arial" panose="020B0604020202020204" pitchFamily="34" charset="0"/>
              <a:buChar char="•"/>
            </a:pPr>
            <a:r>
              <a:rPr lang="en-US" sz="1400" dirty="0"/>
              <a:t>The red line has high </a:t>
            </a:r>
            <a:r>
              <a:rPr lang="en-US" sz="1400" b="1" dirty="0">
                <a:solidFill>
                  <a:srgbClr val="C00000"/>
                </a:solidFill>
              </a:rPr>
              <a:t>variance</a:t>
            </a:r>
            <a:r>
              <a:rPr lang="en-US" sz="1400" dirty="0"/>
              <a:t>, meaning its predictions are sensitive to outliers and therefore can vary greatly. </a:t>
            </a:r>
          </a:p>
          <a:p>
            <a:pPr marL="285750" indent="-285750">
              <a:spcAft>
                <a:spcPts val="2000"/>
              </a:spcAft>
              <a:buFont typeface="Arial" panose="020B0604020202020204" pitchFamily="34" charset="0"/>
              <a:buChar char="•"/>
            </a:pPr>
            <a:r>
              <a:rPr lang="en-US" sz="1400" dirty="0"/>
              <a:t>The blue line has high </a:t>
            </a:r>
            <a:r>
              <a:rPr lang="en-US" sz="1400" b="1" dirty="0">
                <a:solidFill>
                  <a:srgbClr val="C00000"/>
                </a:solidFill>
              </a:rPr>
              <a:t>bias</a:t>
            </a:r>
            <a:r>
              <a:rPr lang="en-US" sz="1400" dirty="0"/>
              <a:t>, meaning the model is less sensitive to outliers because it prioritizes a method (maintaining a straight line) rather than bend and respond to variance.</a:t>
            </a:r>
          </a:p>
          <a:p>
            <a:pPr>
              <a:spcAft>
                <a:spcPts val="2000"/>
              </a:spcAft>
            </a:pPr>
            <a:r>
              <a:rPr lang="en-US" sz="1400" dirty="0"/>
              <a:t>The red line to the right is likely overfitted (high variance, low bias), but the blue linear regression line (low variance, high bias) is less likely to be overfit.</a:t>
            </a:r>
          </a:p>
        </p:txBody>
      </p:sp>
      <p:pic>
        <p:nvPicPr>
          <p:cNvPr id="3074" name="Picture 2" descr="Graph Preview">
            <a:extLst>
              <a:ext uri="{FF2B5EF4-FFF2-40B4-BE49-F238E27FC236}">
                <a16:creationId xmlns:a16="http://schemas.microsoft.com/office/drawing/2014/main" id="{E6CEC8F7-8A0B-4A0D-B066-7E0CC31A9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008" y="160324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F76BBE-EAF5-4377-814A-913A3745DB1E}"/>
              </a:ext>
            </a:extLst>
          </p:cNvPr>
          <p:cNvSpPr/>
          <p:nvPr/>
        </p:nvSpPr>
        <p:spPr>
          <a:xfrm>
            <a:off x="7535008" y="5580888"/>
            <a:ext cx="4095480" cy="523220"/>
          </a:xfrm>
          <a:prstGeom prst="rect">
            <a:avLst/>
          </a:prstGeom>
        </p:spPr>
        <p:txBody>
          <a:bodyPr wrap="none">
            <a:spAutoFit/>
          </a:bodyPr>
          <a:lstStyle/>
          <a:p>
            <a:r>
              <a:rPr lang="en-US" sz="1400" dirty="0">
                <a:hlinkClick r:id="rId3"/>
              </a:rPr>
              <a:t>https://www.desmos.com/calculator/wmwfolbvdk</a:t>
            </a:r>
            <a:endParaRPr lang="en-US" sz="1400" dirty="0"/>
          </a:p>
          <a:p>
            <a:endParaRPr lang="en-US" sz="1400" dirty="0"/>
          </a:p>
        </p:txBody>
      </p:sp>
    </p:spTree>
    <p:extLst>
      <p:ext uri="{BB962C8B-B14F-4D97-AF65-F5344CB8AC3E}">
        <p14:creationId xmlns:p14="http://schemas.microsoft.com/office/powerpoint/2010/main" val="833897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C2CC-D906-4702-9344-EA6C9A64F41E}"/>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F2EFB6E9-5B79-4587-AA5A-6C7CF460134F}"/>
              </a:ext>
            </a:extLst>
          </p:cNvPr>
          <p:cNvSpPr>
            <a:spLocks noGrp="1"/>
          </p:cNvSpPr>
          <p:nvPr>
            <p:ph sz="quarter" idx="10"/>
          </p:nvPr>
        </p:nvSpPr>
        <p:spPr>
          <a:xfrm>
            <a:off x="539496" y="1435608"/>
            <a:ext cx="6995512" cy="4974336"/>
          </a:xfrm>
        </p:spPr>
        <p:txBody>
          <a:bodyPr>
            <a:normAutofit fontScale="85000" lnSpcReduction="10000"/>
          </a:bodyPr>
          <a:lstStyle/>
          <a:p>
            <a:pPr>
              <a:spcAft>
                <a:spcPts val="2000"/>
              </a:spcAft>
            </a:pPr>
            <a:r>
              <a:rPr lang="en-US" dirty="0"/>
              <a:t>Linear regression is a highly biased method and is resilient to overfitting. </a:t>
            </a:r>
          </a:p>
          <a:p>
            <a:pPr>
              <a:spcAft>
                <a:spcPts val="2000"/>
              </a:spcAft>
            </a:pPr>
            <a:r>
              <a:rPr lang="en-US" dirty="0"/>
              <a:t>There are other remedies to mitigate overfitting, the most basic being separating </a:t>
            </a:r>
            <a:r>
              <a:rPr lang="en-US" b="1" dirty="0">
                <a:solidFill>
                  <a:srgbClr val="C00000"/>
                </a:solidFill>
              </a:rPr>
              <a:t>training data </a:t>
            </a:r>
            <a:r>
              <a:rPr lang="en-US" dirty="0"/>
              <a:t>and </a:t>
            </a:r>
            <a:r>
              <a:rPr lang="en-US" b="1" dirty="0">
                <a:solidFill>
                  <a:srgbClr val="C00000"/>
                </a:solidFill>
              </a:rPr>
              <a:t>test data</a:t>
            </a:r>
            <a:r>
              <a:rPr lang="en-US" dirty="0"/>
              <a:t>. </a:t>
            </a:r>
          </a:p>
          <a:p>
            <a:pPr marL="285750" indent="-285750">
              <a:spcAft>
                <a:spcPts val="2000"/>
              </a:spcAft>
              <a:buFont typeface="Arial" panose="020B0604020202020204" pitchFamily="34" charset="0"/>
              <a:buChar char="•"/>
            </a:pPr>
            <a:r>
              <a:rPr lang="en-US" dirty="0"/>
              <a:t>The model is fit to the training data, and then is tested with the test data. </a:t>
            </a:r>
          </a:p>
          <a:p>
            <a:pPr marL="285750" indent="-285750">
              <a:spcAft>
                <a:spcPts val="2000"/>
              </a:spcAft>
              <a:buFont typeface="Arial" panose="020B0604020202020204" pitchFamily="34" charset="0"/>
              <a:buChar char="•"/>
            </a:pPr>
            <a:r>
              <a:rPr lang="en-US" dirty="0"/>
              <a:t>If the test data performs poorly compared to the training data, there is a possibility of overfit (or just no correlation altogether).</a:t>
            </a:r>
          </a:p>
          <a:p>
            <a:pPr>
              <a:spcAft>
                <a:spcPts val="2000"/>
              </a:spcAft>
            </a:pPr>
            <a:r>
              <a:rPr lang="en-US" dirty="0"/>
              <a:t>You can also try to train with more data as well as utilize cross-validation, regularization, bagging, boosting, and other techniques. </a:t>
            </a:r>
          </a:p>
          <a:p>
            <a:pPr marL="285750" indent="-285750">
              <a:spcAft>
                <a:spcPts val="2000"/>
              </a:spcAft>
              <a:buFont typeface="Arial" panose="020B0604020202020204" pitchFamily="34" charset="0"/>
              <a:buChar char="•"/>
            </a:pPr>
            <a:endParaRPr lang="en-US" dirty="0"/>
          </a:p>
          <a:p>
            <a:pPr lvl="1" indent="0">
              <a:spcAft>
                <a:spcPts val="2000"/>
              </a:spcAft>
              <a:buNone/>
            </a:pPr>
            <a:endParaRPr lang="en-US" dirty="0"/>
          </a:p>
          <a:p>
            <a:pPr marL="285750" indent="-285750">
              <a:spcAft>
                <a:spcPts val="2000"/>
              </a:spcAft>
              <a:buFont typeface="Arial" panose="020B0604020202020204" pitchFamily="34" charset="0"/>
              <a:buChar char="•"/>
            </a:pPr>
            <a:endParaRPr lang="en-US" dirty="0"/>
          </a:p>
          <a:p>
            <a:pPr marL="285750" indent="-285750">
              <a:spcAft>
                <a:spcPts val="2000"/>
              </a:spcAft>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4D8FE29-A2AA-46FE-96BC-83024381BCE6}"/>
              </a:ext>
            </a:extLst>
          </p:cNvPr>
          <p:cNvPicPr>
            <a:picLocks noChangeAspect="1"/>
          </p:cNvPicPr>
          <p:nvPr/>
        </p:nvPicPr>
        <p:blipFill>
          <a:blip r:embed="rId2"/>
          <a:stretch>
            <a:fillRect/>
          </a:stretch>
        </p:blipFill>
        <p:spPr>
          <a:xfrm>
            <a:off x="7601846" y="1435608"/>
            <a:ext cx="4005353" cy="3065056"/>
          </a:xfrm>
          <a:prstGeom prst="rect">
            <a:avLst/>
          </a:prstGeom>
        </p:spPr>
      </p:pic>
    </p:spTree>
    <p:extLst>
      <p:ext uri="{BB962C8B-B14F-4D97-AF65-F5344CB8AC3E}">
        <p14:creationId xmlns:p14="http://schemas.microsoft.com/office/powerpoint/2010/main" val="37065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 Preview">
            <a:extLst>
              <a:ext uri="{FF2B5EF4-FFF2-40B4-BE49-F238E27FC236}">
                <a16:creationId xmlns:a16="http://schemas.microsoft.com/office/drawing/2014/main" id="{825C7B72-E33B-4035-93FB-35EECF3B12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875"/>
          <a:stretch/>
        </p:blipFill>
        <p:spPr bwMode="auto">
          <a:xfrm>
            <a:off x="8382000" y="1430867"/>
            <a:ext cx="3205162"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551773-ADA8-47B1-9921-F66E13EADCD8}"/>
              </a:ext>
            </a:extLst>
          </p:cNvPr>
          <p:cNvSpPr>
            <a:spLocks noGrp="1"/>
          </p:cNvSpPr>
          <p:nvPr>
            <p:ph type="title"/>
          </p:nvPr>
        </p:nvSpPr>
        <p:spPr/>
        <p:txBody>
          <a:bodyPr/>
          <a:lstStyle/>
          <a:p>
            <a:r>
              <a:rPr lang="en-US" dirty="0"/>
              <a:t>Training and Testing Data</a:t>
            </a:r>
          </a:p>
        </p:txBody>
      </p:sp>
      <p:sp>
        <p:nvSpPr>
          <p:cNvPr id="3" name="Content Placeholder 2">
            <a:extLst>
              <a:ext uri="{FF2B5EF4-FFF2-40B4-BE49-F238E27FC236}">
                <a16:creationId xmlns:a16="http://schemas.microsoft.com/office/drawing/2014/main" id="{50326245-A600-43D8-A619-0CDEC3FF447D}"/>
              </a:ext>
            </a:extLst>
          </p:cNvPr>
          <p:cNvSpPr>
            <a:spLocks noGrp="1"/>
          </p:cNvSpPr>
          <p:nvPr>
            <p:ph sz="quarter" idx="10"/>
          </p:nvPr>
        </p:nvSpPr>
        <p:spPr>
          <a:xfrm>
            <a:off x="539495" y="1435608"/>
            <a:ext cx="5934683" cy="4974336"/>
          </a:xfrm>
        </p:spPr>
        <p:txBody>
          <a:bodyPr>
            <a:normAutofit lnSpcReduction="10000"/>
          </a:bodyPr>
          <a:lstStyle/>
          <a:p>
            <a:r>
              <a:rPr lang="en-US" b="1" dirty="0"/>
              <a:t>A common practice to proactively prevent overfitting in machine learning is to separate training data and testing data. </a:t>
            </a:r>
          </a:p>
          <a:p>
            <a:pPr marL="285750" indent="-285750">
              <a:buFont typeface="Arial" panose="020B0604020202020204" pitchFamily="34" charset="0"/>
              <a:buChar char="•"/>
            </a:pPr>
            <a:r>
              <a:rPr lang="en-US" b="1" dirty="0">
                <a:solidFill>
                  <a:srgbClr val="FF0000"/>
                </a:solidFill>
              </a:rPr>
              <a:t>Training data </a:t>
            </a:r>
            <a:r>
              <a:rPr lang="en-US" dirty="0"/>
              <a:t>is data used to fit a model and is typically 2/3 of the data. </a:t>
            </a:r>
          </a:p>
          <a:p>
            <a:pPr marL="285750" indent="-285750">
              <a:buFont typeface="Arial" panose="020B0604020202020204" pitchFamily="34" charset="0"/>
              <a:buChar char="•"/>
            </a:pPr>
            <a:r>
              <a:rPr lang="en-US" b="1" dirty="0">
                <a:solidFill>
                  <a:srgbClr val="FF0000"/>
                </a:solidFill>
              </a:rPr>
              <a:t>Test data </a:t>
            </a:r>
            <a:r>
              <a:rPr lang="en-US" dirty="0"/>
              <a:t>is used to test the model and is the remaining 1/3 of the data. </a:t>
            </a:r>
          </a:p>
          <a:p>
            <a:r>
              <a:rPr lang="en-US" b="1" dirty="0"/>
              <a:t>By omitting the testing data from training, we see how well the model works on data it has not seen before and change our parameters accordingly. </a:t>
            </a:r>
          </a:p>
        </p:txBody>
      </p:sp>
      <p:sp>
        <p:nvSpPr>
          <p:cNvPr id="5" name="Rectangle 4">
            <a:extLst>
              <a:ext uri="{FF2B5EF4-FFF2-40B4-BE49-F238E27FC236}">
                <a16:creationId xmlns:a16="http://schemas.microsoft.com/office/drawing/2014/main" id="{8D457EA3-AF81-4314-A1D2-1E2D688A5A6F}"/>
              </a:ext>
            </a:extLst>
          </p:cNvPr>
          <p:cNvSpPr/>
          <p:nvPr/>
        </p:nvSpPr>
        <p:spPr>
          <a:xfrm>
            <a:off x="6925733" y="3736621"/>
            <a:ext cx="1253067" cy="1052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6" name="Rectangle 5">
            <a:extLst>
              <a:ext uri="{FF2B5EF4-FFF2-40B4-BE49-F238E27FC236}">
                <a16:creationId xmlns:a16="http://schemas.microsoft.com/office/drawing/2014/main" id="{F894BC71-8262-46F9-A2BC-7FAD546A0B1C}"/>
              </a:ext>
            </a:extLst>
          </p:cNvPr>
          <p:cNvSpPr/>
          <p:nvPr/>
        </p:nvSpPr>
        <p:spPr>
          <a:xfrm>
            <a:off x="6925733" y="4789311"/>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8" name="Rectangle 7">
            <a:extLst>
              <a:ext uri="{FF2B5EF4-FFF2-40B4-BE49-F238E27FC236}">
                <a16:creationId xmlns:a16="http://schemas.microsoft.com/office/drawing/2014/main" id="{54BEF417-C89F-4F85-B1E1-23E3A11FE6FD}"/>
              </a:ext>
            </a:extLst>
          </p:cNvPr>
          <p:cNvSpPr/>
          <p:nvPr/>
        </p:nvSpPr>
        <p:spPr>
          <a:xfrm>
            <a:off x="6925733" y="1430867"/>
            <a:ext cx="1253067" cy="15042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cxnSp>
        <p:nvCxnSpPr>
          <p:cNvPr id="10" name="Straight Arrow Connector 9">
            <a:extLst>
              <a:ext uri="{FF2B5EF4-FFF2-40B4-BE49-F238E27FC236}">
                <a16:creationId xmlns:a16="http://schemas.microsoft.com/office/drawing/2014/main" id="{07ACA9BF-5852-4207-9F5A-70CDA3DE9E8F}"/>
              </a:ext>
            </a:extLst>
          </p:cNvPr>
          <p:cNvCxnSpPr>
            <a:cxnSpLocks/>
          </p:cNvCxnSpPr>
          <p:nvPr/>
        </p:nvCxnSpPr>
        <p:spPr>
          <a:xfrm flipH="1">
            <a:off x="7552266" y="2968979"/>
            <a:ext cx="1" cy="7563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4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D1F4-F060-4177-A595-75721151CB27}"/>
              </a:ext>
            </a:extLst>
          </p:cNvPr>
          <p:cNvSpPr>
            <a:spLocks noGrp="1"/>
          </p:cNvSpPr>
          <p:nvPr>
            <p:ph type="title"/>
          </p:nvPr>
        </p:nvSpPr>
        <p:spPr/>
        <p:txBody>
          <a:bodyPr/>
          <a:lstStyle/>
          <a:p>
            <a:r>
              <a:rPr lang="en-US" dirty="0"/>
              <a:t>Train/Test Split</a:t>
            </a:r>
          </a:p>
        </p:txBody>
      </p:sp>
      <p:sp>
        <p:nvSpPr>
          <p:cNvPr id="4" name="Rectangle 1">
            <a:extLst>
              <a:ext uri="{FF2B5EF4-FFF2-40B4-BE49-F238E27FC236}">
                <a16:creationId xmlns:a16="http://schemas.microsoft.com/office/drawing/2014/main" id="{83FCC58B-F3F2-4F62-B14B-8B58F46D76CA}"/>
              </a:ext>
            </a:extLst>
          </p:cNvPr>
          <p:cNvSpPr>
            <a:spLocks noChangeArrowheads="1"/>
          </p:cNvSpPr>
          <p:nvPr/>
        </p:nvSpPr>
        <p:spPr bwMode="auto">
          <a:xfrm>
            <a:off x="2138172" y="1423393"/>
            <a:ext cx="6877119"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train_test_split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Load the data</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'https://bit.ly/3cIH97A'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Separate training and testing data to evaluate performance and reduce overfitting</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This leaves a third of the data out for testing</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Set a random seed just to make the randomly selected split consistent</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X_train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X_test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Y_test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train_test_split</a:t>
            </a:r>
            <a:r>
              <a:rPr kumimoji="0" lang="en-US" altLang="en-US" sz="1400" b="0" i="0" u="none" strike="noStrike" cap="none" normalizeH="0" baseline="0" dirty="0">
                <a:ln>
                  <a:noFill/>
                </a:ln>
                <a:solidFill>
                  <a:srgbClr val="000000"/>
                </a:solidFill>
                <a:effectLst/>
                <a:latin typeface="JetBrains Mono"/>
              </a:rPr>
              <a:t>(X, Y, </a:t>
            </a:r>
            <a:r>
              <a:rPr kumimoji="0" lang="en-US" altLang="en-US" sz="1400" b="0" i="0" u="none" strike="noStrike" cap="none" normalizeH="0" baseline="0" dirty="0" err="1">
                <a:ln>
                  <a:noFill/>
                </a:ln>
                <a:solidFill>
                  <a:srgbClr val="660099"/>
                </a:solidFill>
                <a:effectLst/>
                <a:latin typeface="JetBrains Mono"/>
              </a:rPr>
              <a:t>test_size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model.fit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X_train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Y_train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 = </a:t>
            </a:r>
            <a:r>
              <a:rPr kumimoji="0" lang="en-US" altLang="en-US" sz="1400" b="0" i="0" u="none" strike="noStrike" cap="none" normalizeH="0" baseline="0" dirty="0" err="1">
                <a:ln>
                  <a:noFill/>
                </a:ln>
                <a:solidFill>
                  <a:srgbClr val="000000"/>
                </a:solidFill>
                <a:effectLst/>
                <a:latin typeface="JetBrains Mono"/>
              </a:rPr>
              <a:t>model.score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X_test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Y_test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"Accuracy Mean: %.3f" </a:t>
            </a:r>
            <a:r>
              <a:rPr kumimoji="0" lang="en-US" altLang="en-US" sz="1400" b="0" i="0" u="none" strike="noStrike" cap="none" normalizeH="0" baseline="0" dirty="0">
                <a:ln>
                  <a:noFill/>
                </a:ln>
                <a:solidFill>
                  <a:srgbClr val="000000"/>
                </a:solidFill>
                <a:effectLst/>
                <a:latin typeface="JetBrains Mono"/>
              </a:rPr>
              <a:t>% result)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042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BCD1-CD2E-46D4-8841-BF4172530945}"/>
              </a:ext>
            </a:extLst>
          </p:cNvPr>
          <p:cNvSpPr>
            <a:spLocks noGrp="1"/>
          </p:cNvSpPr>
          <p:nvPr>
            <p:ph type="title"/>
          </p:nvPr>
        </p:nvSpPr>
        <p:spPr/>
        <p:txBody>
          <a:bodyPr>
            <a:normAutofit/>
          </a:bodyPr>
          <a:lstStyle/>
          <a:p>
            <a:r>
              <a:rPr lang="en-US" dirty="0"/>
              <a:t>Cross Validation</a:t>
            </a:r>
          </a:p>
        </p:txBody>
      </p:sp>
      <p:sp>
        <p:nvSpPr>
          <p:cNvPr id="3" name="Content Placeholder 2">
            <a:extLst>
              <a:ext uri="{FF2B5EF4-FFF2-40B4-BE49-F238E27FC236}">
                <a16:creationId xmlns:a16="http://schemas.microsoft.com/office/drawing/2014/main" id="{78DBB35B-8FEC-42C0-9AB7-4A46AC2C16A5}"/>
              </a:ext>
            </a:extLst>
          </p:cNvPr>
          <p:cNvSpPr>
            <a:spLocks noGrp="1"/>
          </p:cNvSpPr>
          <p:nvPr>
            <p:ph sz="quarter" idx="10"/>
          </p:nvPr>
        </p:nvSpPr>
        <p:spPr>
          <a:xfrm>
            <a:off x="539496" y="1435607"/>
            <a:ext cx="6137882" cy="4931555"/>
          </a:xfrm>
        </p:spPr>
        <p:txBody>
          <a:bodyPr>
            <a:normAutofit fontScale="92500" lnSpcReduction="20000"/>
          </a:bodyPr>
          <a:lstStyle/>
          <a:p>
            <a:r>
              <a:rPr lang="en-US" dirty="0"/>
              <a:t>We can take this concept of training/testing data a step further, and test different combinations of training and testing data.</a:t>
            </a:r>
          </a:p>
          <a:p>
            <a:r>
              <a:rPr lang="en-US" dirty="0"/>
              <a:t>This is known as </a:t>
            </a:r>
            <a:r>
              <a:rPr lang="en-US" b="1" dirty="0">
                <a:solidFill>
                  <a:srgbClr val="FF0000"/>
                </a:solidFill>
              </a:rPr>
              <a:t>cross-validation</a:t>
            </a:r>
            <a:r>
              <a:rPr lang="en-US" dirty="0"/>
              <a:t>, the gold standard of validation techniques.</a:t>
            </a:r>
          </a:p>
          <a:p>
            <a:r>
              <a:rPr lang="en-US" dirty="0"/>
              <a:t>To the right we have </a:t>
            </a:r>
            <a:r>
              <a:rPr lang="en-US" b="1" dirty="0">
                <a:solidFill>
                  <a:srgbClr val="FF0000"/>
                </a:solidFill>
              </a:rPr>
              <a:t>3-fold cross validation</a:t>
            </a:r>
            <a:r>
              <a:rPr lang="en-US" dirty="0"/>
              <a:t> which breaks the data into thirds and uses one of the pieces for testing. </a:t>
            </a:r>
          </a:p>
          <a:p>
            <a:r>
              <a:rPr lang="en-US" dirty="0"/>
              <a:t>We can then evaluate how well each of these perform, being able to compare different parameters and models (e.g. linear regression vs decision trees) and see which setup produces the best performance. </a:t>
            </a:r>
          </a:p>
          <a:p>
            <a:endParaRPr lang="en-US" dirty="0"/>
          </a:p>
          <a:p>
            <a:endParaRPr lang="en-US" dirty="0"/>
          </a:p>
        </p:txBody>
      </p:sp>
      <p:sp>
        <p:nvSpPr>
          <p:cNvPr id="5" name="Rectangle 4">
            <a:extLst>
              <a:ext uri="{FF2B5EF4-FFF2-40B4-BE49-F238E27FC236}">
                <a16:creationId xmlns:a16="http://schemas.microsoft.com/office/drawing/2014/main" id="{A6276FD9-7C2D-4131-AC42-A003198D3201}"/>
              </a:ext>
            </a:extLst>
          </p:cNvPr>
          <p:cNvSpPr/>
          <p:nvPr/>
        </p:nvSpPr>
        <p:spPr>
          <a:xfrm>
            <a:off x="6925733" y="4789311"/>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6" name="Rectangle 5">
            <a:extLst>
              <a:ext uri="{FF2B5EF4-FFF2-40B4-BE49-F238E27FC236}">
                <a16:creationId xmlns:a16="http://schemas.microsoft.com/office/drawing/2014/main" id="{5C392765-D4C5-4ADC-83E3-EAF8E4B593DE}"/>
              </a:ext>
            </a:extLst>
          </p:cNvPr>
          <p:cNvSpPr/>
          <p:nvPr/>
        </p:nvSpPr>
        <p:spPr>
          <a:xfrm>
            <a:off x="8494887" y="1397001"/>
            <a:ext cx="1253067" cy="15042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cxnSp>
        <p:nvCxnSpPr>
          <p:cNvPr id="7" name="Straight Arrow Connector 6">
            <a:extLst>
              <a:ext uri="{FF2B5EF4-FFF2-40B4-BE49-F238E27FC236}">
                <a16:creationId xmlns:a16="http://schemas.microsoft.com/office/drawing/2014/main" id="{00FFC0FB-92FA-46D8-9FE6-75AA270D899E}"/>
              </a:ext>
            </a:extLst>
          </p:cNvPr>
          <p:cNvCxnSpPr>
            <a:cxnSpLocks/>
          </p:cNvCxnSpPr>
          <p:nvPr/>
        </p:nvCxnSpPr>
        <p:spPr>
          <a:xfrm flipH="1">
            <a:off x="7552267" y="2968978"/>
            <a:ext cx="1301041" cy="7563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234F2E0E-708E-4A0A-92D9-37750015AC95}"/>
              </a:ext>
            </a:extLst>
          </p:cNvPr>
          <p:cNvSpPr/>
          <p:nvPr/>
        </p:nvSpPr>
        <p:spPr>
          <a:xfrm>
            <a:off x="8494888" y="3736620"/>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9" name="Rectangle 8">
            <a:extLst>
              <a:ext uri="{FF2B5EF4-FFF2-40B4-BE49-F238E27FC236}">
                <a16:creationId xmlns:a16="http://schemas.microsoft.com/office/drawing/2014/main" id="{212C501A-7506-448A-904C-52F898F125AD}"/>
              </a:ext>
            </a:extLst>
          </p:cNvPr>
          <p:cNvSpPr/>
          <p:nvPr/>
        </p:nvSpPr>
        <p:spPr>
          <a:xfrm>
            <a:off x="8494887" y="4261556"/>
            <a:ext cx="1253067" cy="52775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10" name="Rectangle 9">
            <a:extLst>
              <a:ext uri="{FF2B5EF4-FFF2-40B4-BE49-F238E27FC236}">
                <a16:creationId xmlns:a16="http://schemas.microsoft.com/office/drawing/2014/main" id="{08875651-7E0A-4C9C-8567-AB15074A83FB}"/>
              </a:ext>
            </a:extLst>
          </p:cNvPr>
          <p:cNvSpPr/>
          <p:nvPr/>
        </p:nvSpPr>
        <p:spPr>
          <a:xfrm>
            <a:off x="8494887" y="4789311"/>
            <a:ext cx="1253067" cy="45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12" name="Rectangle 11">
            <a:extLst>
              <a:ext uri="{FF2B5EF4-FFF2-40B4-BE49-F238E27FC236}">
                <a16:creationId xmlns:a16="http://schemas.microsoft.com/office/drawing/2014/main" id="{D501A1CC-A9C5-4D44-AE19-ED73348AE516}"/>
              </a:ext>
            </a:extLst>
          </p:cNvPr>
          <p:cNvSpPr/>
          <p:nvPr/>
        </p:nvSpPr>
        <p:spPr>
          <a:xfrm>
            <a:off x="9996310" y="3725333"/>
            <a:ext cx="1253067" cy="53057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cxnSp>
        <p:nvCxnSpPr>
          <p:cNvPr id="13" name="Straight Arrow Connector 12">
            <a:extLst>
              <a:ext uri="{FF2B5EF4-FFF2-40B4-BE49-F238E27FC236}">
                <a16:creationId xmlns:a16="http://schemas.microsoft.com/office/drawing/2014/main" id="{FBA23108-9F8D-42F5-BD53-6CB7D7637709}"/>
              </a:ext>
            </a:extLst>
          </p:cNvPr>
          <p:cNvCxnSpPr>
            <a:cxnSpLocks/>
          </p:cNvCxnSpPr>
          <p:nvPr/>
        </p:nvCxnSpPr>
        <p:spPr>
          <a:xfrm>
            <a:off x="9121420" y="2968978"/>
            <a:ext cx="0" cy="6999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844385B-A1C4-49D3-8B1F-B2222050EA54}"/>
              </a:ext>
            </a:extLst>
          </p:cNvPr>
          <p:cNvCxnSpPr>
            <a:cxnSpLocks/>
          </p:cNvCxnSpPr>
          <p:nvPr/>
        </p:nvCxnSpPr>
        <p:spPr>
          <a:xfrm>
            <a:off x="9350022" y="2968979"/>
            <a:ext cx="1292576" cy="6999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1F56D5A-A48E-4235-99A2-86B89B4936EB}"/>
              </a:ext>
            </a:extLst>
          </p:cNvPr>
          <p:cNvSpPr/>
          <p:nvPr/>
        </p:nvSpPr>
        <p:spPr>
          <a:xfrm>
            <a:off x="6925732" y="4253088"/>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1" name="Rectangle 20">
            <a:extLst>
              <a:ext uri="{FF2B5EF4-FFF2-40B4-BE49-F238E27FC236}">
                <a16:creationId xmlns:a16="http://schemas.microsoft.com/office/drawing/2014/main" id="{8B5C0DEB-40C6-4D6A-928F-33B54A44695E}"/>
              </a:ext>
            </a:extLst>
          </p:cNvPr>
          <p:cNvSpPr/>
          <p:nvPr/>
        </p:nvSpPr>
        <p:spPr>
          <a:xfrm>
            <a:off x="6925731" y="3725333"/>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2" name="Rectangle 21">
            <a:extLst>
              <a:ext uri="{FF2B5EF4-FFF2-40B4-BE49-F238E27FC236}">
                <a16:creationId xmlns:a16="http://schemas.microsoft.com/office/drawing/2014/main" id="{D34A747D-CCE7-4D83-AEBF-74795124CABE}"/>
              </a:ext>
            </a:extLst>
          </p:cNvPr>
          <p:cNvSpPr/>
          <p:nvPr/>
        </p:nvSpPr>
        <p:spPr>
          <a:xfrm>
            <a:off x="9996307" y="4766733"/>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3" name="Rectangle 22">
            <a:extLst>
              <a:ext uri="{FF2B5EF4-FFF2-40B4-BE49-F238E27FC236}">
                <a16:creationId xmlns:a16="http://schemas.microsoft.com/office/drawing/2014/main" id="{3F691390-264E-4964-B7D8-76E708C241B6}"/>
              </a:ext>
            </a:extLst>
          </p:cNvPr>
          <p:cNvSpPr/>
          <p:nvPr/>
        </p:nvSpPr>
        <p:spPr>
          <a:xfrm>
            <a:off x="9996306" y="4238978"/>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pic>
        <p:nvPicPr>
          <p:cNvPr id="3074" name="Picture 2" descr="Graph Preview">
            <a:extLst>
              <a:ext uri="{FF2B5EF4-FFF2-40B4-BE49-F238E27FC236}">
                <a16:creationId xmlns:a16="http://schemas.microsoft.com/office/drawing/2014/main" id="{28B81424-CCA0-4736-B527-0F47999CC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309" y="5430626"/>
            <a:ext cx="953915" cy="9539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Graph Preview">
            <a:extLst>
              <a:ext uri="{FF2B5EF4-FFF2-40B4-BE49-F238E27FC236}">
                <a16:creationId xmlns:a16="http://schemas.microsoft.com/office/drawing/2014/main" id="{F4D1303A-940B-4052-9337-FAD4EF2E9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4462" y="5430625"/>
            <a:ext cx="953915" cy="9539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Graph Preview">
            <a:extLst>
              <a:ext uri="{FF2B5EF4-FFF2-40B4-BE49-F238E27FC236}">
                <a16:creationId xmlns:a16="http://schemas.microsoft.com/office/drawing/2014/main" id="{1D8291A6-8B47-40A8-99CD-3DE31CE7B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5640" y="5413248"/>
            <a:ext cx="953915" cy="95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04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D33D-6174-4012-A55A-D96EFC2C63B0}"/>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11EA51D2-AF52-4FF1-BBF2-2034ECA54350}"/>
              </a:ext>
            </a:extLst>
          </p:cNvPr>
          <p:cNvSpPr>
            <a:spLocks noGrp="1"/>
          </p:cNvSpPr>
          <p:nvPr>
            <p:ph sz="quarter" idx="10"/>
          </p:nvPr>
        </p:nvSpPr>
        <p:spPr>
          <a:xfrm>
            <a:off x="539495" y="1435608"/>
            <a:ext cx="4331763" cy="5153614"/>
          </a:xfrm>
        </p:spPr>
        <p:txBody>
          <a:bodyPr>
            <a:normAutofit/>
          </a:bodyPr>
          <a:lstStyle/>
          <a:p>
            <a:r>
              <a:rPr lang="en-US" dirty="0"/>
              <a:t>To the right we see a typical </a:t>
            </a:r>
            <a:r>
              <a:rPr lang="en-US" b="1" dirty="0">
                <a:solidFill>
                  <a:srgbClr val="FF0000"/>
                </a:solidFill>
              </a:rPr>
              <a:t>K-fold validation</a:t>
            </a:r>
            <a:r>
              <a:rPr lang="en-US" dirty="0">
                <a:solidFill>
                  <a:schemeClr val="tx1"/>
                </a:solidFill>
              </a:rPr>
              <a:t>, where k=3 resulting in 2/3 of the data being used for training and 1/3 being used for testing. </a:t>
            </a:r>
          </a:p>
          <a:p>
            <a:r>
              <a:rPr lang="en-US" dirty="0">
                <a:solidFill>
                  <a:schemeClr val="tx1"/>
                </a:solidFill>
              </a:rPr>
              <a:t>We can summarize the performance by taking the mean and standard deviation of each set on the performance metric we choose (which by default is R-square). </a:t>
            </a:r>
          </a:p>
          <a:p>
            <a:r>
              <a:rPr lang="en-US" dirty="0">
                <a:solidFill>
                  <a:schemeClr val="tx1"/>
                </a:solidFill>
              </a:rPr>
              <a:t>We will talk about performance metrics shortly. </a:t>
            </a:r>
          </a:p>
          <a:p>
            <a:endParaRPr lang="en-US" dirty="0">
              <a:solidFill>
                <a:schemeClr val="tx1"/>
              </a:solidFill>
            </a:endParaRPr>
          </a:p>
          <a:p>
            <a:endParaRPr lang="en-US" dirty="0">
              <a:solidFill>
                <a:srgbClr val="FF0000"/>
              </a:solidFill>
            </a:endParaRPr>
          </a:p>
        </p:txBody>
      </p:sp>
      <p:sp>
        <p:nvSpPr>
          <p:cNvPr id="6" name="Rectangle 3">
            <a:extLst>
              <a:ext uri="{FF2B5EF4-FFF2-40B4-BE49-F238E27FC236}">
                <a16:creationId xmlns:a16="http://schemas.microsoft.com/office/drawing/2014/main" id="{9DF32448-AA7B-4551-A131-2EDC4B1927CA}"/>
              </a:ext>
            </a:extLst>
          </p:cNvPr>
          <p:cNvSpPr>
            <a:spLocks noChangeArrowheads="1"/>
          </p:cNvSpPr>
          <p:nvPr/>
        </p:nvSpPr>
        <p:spPr bwMode="auto">
          <a:xfrm>
            <a:off x="5192684" y="1543329"/>
            <a:ext cx="626225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'https://bit.ly/3cIH97A'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lang="en-US" altLang="en-US" sz="1400" dirty="0">
                <a:solidFill>
                  <a:srgbClr val="000000"/>
                </a:solidFill>
                <a:latin typeface="JetBrains Mono"/>
              </a:rPr>
              <a:t>(</a:t>
            </a:r>
            <a:r>
              <a:rPr kumimoji="0" lang="en-US" altLang="en-US" sz="1400" b="0" i="0" u="none" strike="noStrike" cap="none" normalizeH="0" baseline="0" dirty="0">
                <a:ln>
                  <a:noFill/>
                </a:ln>
                <a:solidFill>
                  <a:srgbClr val="000000"/>
                </a:solidFill>
                <a:effectLst/>
                <a:latin typeface="JetBrains Mono"/>
              </a:rPr>
              <a:t>results)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"MSE: 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BC074EB8-8D0B-47DB-B5B7-AB44963EC46B}"/>
              </a:ext>
            </a:extLst>
          </p:cNvPr>
          <p:cNvPicPr>
            <a:picLocks noChangeAspect="1"/>
          </p:cNvPicPr>
          <p:nvPr/>
        </p:nvPicPr>
        <p:blipFill>
          <a:blip r:embed="rId2"/>
          <a:stretch>
            <a:fillRect/>
          </a:stretch>
        </p:blipFill>
        <p:spPr>
          <a:xfrm>
            <a:off x="7276406" y="5748994"/>
            <a:ext cx="3435927" cy="5907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4573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BCD1-CD2E-46D4-8841-BF4172530945}"/>
              </a:ext>
            </a:extLst>
          </p:cNvPr>
          <p:cNvSpPr>
            <a:spLocks noGrp="1"/>
          </p:cNvSpPr>
          <p:nvPr>
            <p:ph type="title"/>
          </p:nvPr>
        </p:nvSpPr>
        <p:spPr/>
        <p:txBody>
          <a:bodyPr>
            <a:normAutofit/>
          </a:bodyPr>
          <a:lstStyle/>
          <a:p>
            <a:r>
              <a:rPr lang="en-US" dirty="0"/>
              <a:t>Cross Validation</a:t>
            </a:r>
          </a:p>
        </p:txBody>
      </p:sp>
      <p:sp>
        <p:nvSpPr>
          <p:cNvPr id="3" name="Content Placeholder 2">
            <a:extLst>
              <a:ext uri="{FF2B5EF4-FFF2-40B4-BE49-F238E27FC236}">
                <a16:creationId xmlns:a16="http://schemas.microsoft.com/office/drawing/2014/main" id="{78DBB35B-8FEC-42C0-9AB7-4A46AC2C16A5}"/>
              </a:ext>
            </a:extLst>
          </p:cNvPr>
          <p:cNvSpPr>
            <a:spLocks noGrp="1"/>
          </p:cNvSpPr>
          <p:nvPr>
            <p:ph sz="quarter" idx="10"/>
          </p:nvPr>
        </p:nvSpPr>
        <p:spPr>
          <a:xfrm>
            <a:off x="539496" y="1435607"/>
            <a:ext cx="8124726" cy="4931555"/>
          </a:xfrm>
        </p:spPr>
        <p:txBody>
          <a:bodyPr>
            <a:normAutofit/>
          </a:bodyPr>
          <a:lstStyle/>
          <a:p>
            <a:r>
              <a:rPr lang="en-US" dirty="0"/>
              <a:t>Note that </a:t>
            </a:r>
            <a:r>
              <a:rPr lang="en-US" b="1" dirty="0">
                <a:solidFill>
                  <a:srgbClr val="FF0000"/>
                </a:solidFill>
              </a:rPr>
              <a:t>k-fold cross validation </a:t>
            </a:r>
            <a:r>
              <a:rPr lang="en-US" dirty="0"/>
              <a:t>allows us to slice our data into any number and not just 3 (typically 3, 5, or 10). </a:t>
            </a:r>
          </a:p>
          <a:p>
            <a:r>
              <a:rPr lang="en-US" dirty="0"/>
              <a:t>For example we can do 10-fold cross validation and validate 10 different combinations of training/test data. </a:t>
            </a:r>
          </a:p>
          <a:p>
            <a:r>
              <a:rPr lang="en-US" dirty="0"/>
              <a:t>The most extreme form of folding is </a:t>
            </a:r>
            <a:r>
              <a:rPr lang="en-US" b="1" dirty="0">
                <a:solidFill>
                  <a:srgbClr val="FF0000"/>
                </a:solidFill>
              </a:rPr>
              <a:t>leave-one-out cross validation</a:t>
            </a:r>
            <a:r>
              <a:rPr lang="en-US" dirty="0"/>
              <a:t>, which omits one data record for testing and uses the remaining records for training, and this is done repeatedly.</a:t>
            </a:r>
          </a:p>
          <a:p>
            <a:endParaRPr lang="en-US" dirty="0"/>
          </a:p>
        </p:txBody>
      </p:sp>
      <p:sp>
        <p:nvSpPr>
          <p:cNvPr id="5" name="Rectangle 4">
            <a:extLst>
              <a:ext uri="{FF2B5EF4-FFF2-40B4-BE49-F238E27FC236}">
                <a16:creationId xmlns:a16="http://schemas.microsoft.com/office/drawing/2014/main" id="{A6276FD9-7C2D-4131-AC42-A003198D3201}"/>
              </a:ext>
            </a:extLst>
          </p:cNvPr>
          <p:cNvSpPr/>
          <p:nvPr/>
        </p:nvSpPr>
        <p:spPr>
          <a:xfrm>
            <a:off x="10289822" y="6042378"/>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20" name="Rectangle 19">
            <a:extLst>
              <a:ext uri="{FF2B5EF4-FFF2-40B4-BE49-F238E27FC236}">
                <a16:creationId xmlns:a16="http://schemas.microsoft.com/office/drawing/2014/main" id="{91F56D5A-A48E-4235-99A2-86B89B4936EB}"/>
              </a:ext>
            </a:extLst>
          </p:cNvPr>
          <p:cNvSpPr/>
          <p:nvPr/>
        </p:nvSpPr>
        <p:spPr>
          <a:xfrm>
            <a:off x="10289821" y="5506155"/>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1" name="Rectangle 20">
            <a:extLst>
              <a:ext uri="{FF2B5EF4-FFF2-40B4-BE49-F238E27FC236}">
                <a16:creationId xmlns:a16="http://schemas.microsoft.com/office/drawing/2014/main" id="{8B5C0DEB-40C6-4D6A-928F-33B54A44695E}"/>
              </a:ext>
            </a:extLst>
          </p:cNvPr>
          <p:cNvSpPr/>
          <p:nvPr/>
        </p:nvSpPr>
        <p:spPr>
          <a:xfrm>
            <a:off x="10289820" y="4978400"/>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4" name="Rectangle 23">
            <a:extLst>
              <a:ext uri="{FF2B5EF4-FFF2-40B4-BE49-F238E27FC236}">
                <a16:creationId xmlns:a16="http://schemas.microsoft.com/office/drawing/2014/main" id="{0AEC6A98-8CA4-419A-8129-5DB6F7AAD87A}"/>
              </a:ext>
            </a:extLst>
          </p:cNvPr>
          <p:cNvSpPr/>
          <p:nvPr/>
        </p:nvSpPr>
        <p:spPr>
          <a:xfrm>
            <a:off x="10289821" y="4449231"/>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5" name="Rectangle 24">
            <a:extLst>
              <a:ext uri="{FF2B5EF4-FFF2-40B4-BE49-F238E27FC236}">
                <a16:creationId xmlns:a16="http://schemas.microsoft.com/office/drawing/2014/main" id="{36A5F7AA-7482-4920-9E6F-D158030D4565}"/>
              </a:ext>
            </a:extLst>
          </p:cNvPr>
          <p:cNvSpPr/>
          <p:nvPr/>
        </p:nvSpPr>
        <p:spPr>
          <a:xfrm>
            <a:off x="10289820" y="3921476"/>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6" name="Rectangle 25">
            <a:extLst>
              <a:ext uri="{FF2B5EF4-FFF2-40B4-BE49-F238E27FC236}">
                <a16:creationId xmlns:a16="http://schemas.microsoft.com/office/drawing/2014/main" id="{CF34A1A2-E67A-4870-AB29-B399B0E42D66}"/>
              </a:ext>
            </a:extLst>
          </p:cNvPr>
          <p:cNvSpPr/>
          <p:nvPr/>
        </p:nvSpPr>
        <p:spPr>
          <a:xfrm>
            <a:off x="10289821" y="3400154"/>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7" name="Rectangle 26">
            <a:extLst>
              <a:ext uri="{FF2B5EF4-FFF2-40B4-BE49-F238E27FC236}">
                <a16:creationId xmlns:a16="http://schemas.microsoft.com/office/drawing/2014/main" id="{20BD73AE-1A6B-4498-871C-AB5EFCCFAD99}"/>
              </a:ext>
            </a:extLst>
          </p:cNvPr>
          <p:cNvSpPr/>
          <p:nvPr/>
        </p:nvSpPr>
        <p:spPr>
          <a:xfrm>
            <a:off x="10289820" y="2872399"/>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30" name="Rectangle 29">
            <a:extLst>
              <a:ext uri="{FF2B5EF4-FFF2-40B4-BE49-F238E27FC236}">
                <a16:creationId xmlns:a16="http://schemas.microsoft.com/office/drawing/2014/main" id="{CD6DB06D-6987-47FF-83D9-3C7DC7B1CDBE}"/>
              </a:ext>
            </a:extLst>
          </p:cNvPr>
          <p:cNvSpPr/>
          <p:nvPr/>
        </p:nvSpPr>
        <p:spPr>
          <a:xfrm>
            <a:off x="10289821" y="2345347"/>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31" name="Rectangle 30">
            <a:extLst>
              <a:ext uri="{FF2B5EF4-FFF2-40B4-BE49-F238E27FC236}">
                <a16:creationId xmlns:a16="http://schemas.microsoft.com/office/drawing/2014/main" id="{79FC8F07-AE17-4361-A671-0C65BF3BB713}"/>
              </a:ext>
            </a:extLst>
          </p:cNvPr>
          <p:cNvSpPr/>
          <p:nvPr/>
        </p:nvSpPr>
        <p:spPr>
          <a:xfrm>
            <a:off x="10289820" y="1817592"/>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33" name="Rectangle 32">
            <a:extLst>
              <a:ext uri="{FF2B5EF4-FFF2-40B4-BE49-F238E27FC236}">
                <a16:creationId xmlns:a16="http://schemas.microsoft.com/office/drawing/2014/main" id="{5E25A97C-1957-408B-9AFF-F486BF50F05C}"/>
              </a:ext>
            </a:extLst>
          </p:cNvPr>
          <p:cNvSpPr/>
          <p:nvPr/>
        </p:nvSpPr>
        <p:spPr>
          <a:xfrm>
            <a:off x="10289820" y="1293054"/>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Tree>
    <p:extLst>
      <p:ext uri="{BB962C8B-B14F-4D97-AF65-F5344CB8AC3E}">
        <p14:creationId xmlns:p14="http://schemas.microsoft.com/office/powerpoint/2010/main" val="132445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Simple Linear Regression</a:t>
            </a:r>
          </a:p>
        </p:txBody>
      </p:sp>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199189"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In practicality, machine learning is often about two tasks: regression and classification.</a:t>
            </a:r>
          </a:p>
          <a:p>
            <a:pPr>
              <a:spcAft>
                <a:spcPts val="2000"/>
              </a:spcAft>
            </a:pPr>
            <a:r>
              <a:rPr lang="en-US" dirty="0">
                <a:latin typeface="Segoe UI" panose="020B0502040204020203" pitchFamily="34" charset="0"/>
                <a:cs typeface="Segoe UI" panose="020B0502040204020203" pitchFamily="34" charset="0"/>
              </a:rPr>
              <a:t>Let’s start with regression, particularly the simplest one called </a:t>
            </a:r>
            <a:r>
              <a:rPr lang="en-US" dirty="0">
                <a:solidFill>
                  <a:srgbClr val="D24726"/>
                </a:solidFill>
                <a:latin typeface="Segoe UI Semibold" panose="020B0702040204020203" pitchFamily="34" charset="0"/>
                <a:cs typeface="Segoe UI Semibold" panose="020B0702040204020203" pitchFamily="34" charset="0"/>
              </a:rPr>
              <a:t>linear regression</a:t>
            </a:r>
            <a:r>
              <a:rPr lang="en-US" dirty="0">
                <a:latin typeface="Segoe UI" panose="020B0502040204020203" pitchFamily="34" charset="0"/>
                <a:cs typeface="Segoe UI" panose="020B0502040204020203" pitchFamily="34" charset="0"/>
              </a:rPr>
              <a:t> which finds the best fit straight line through some points. </a:t>
            </a:r>
          </a:p>
          <a:p>
            <a:pPr>
              <a:spcAft>
                <a:spcPts val="2000"/>
              </a:spcAft>
            </a:pPr>
            <a:r>
              <a:rPr lang="en-US" dirty="0">
                <a:latin typeface="Segoe UI" panose="020B0502040204020203" pitchFamily="34" charset="0"/>
                <a:cs typeface="Segoe UI" panose="020B0502040204020203" pitchFamily="34" charset="0"/>
              </a:rPr>
              <a:t>Here is a simple 2-dimensional plot of two variables, where x is independent and y is dependent.</a:t>
            </a:r>
          </a:p>
          <a:p>
            <a:pPr marL="742950" lvl="1" indent="-285750">
              <a:spcAft>
                <a:spcPts val="2000"/>
              </a:spcAft>
              <a:buFont typeface="Arial" panose="020B0604020202020204" pitchFamily="34" charset="0"/>
              <a:buChar char="•"/>
            </a:pPr>
            <a:r>
              <a:rPr lang="en-US" dirty="0">
                <a:solidFill>
                  <a:srgbClr val="D24726"/>
                </a:solidFill>
                <a:latin typeface="Segoe UI Semibold" panose="020B0702040204020203" pitchFamily="34" charset="0"/>
                <a:cs typeface="Segoe UI Semibold" panose="020B0702040204020203" pitchFamily="34" charset="0"/>
              </a:rPr>
              <a:t>Independent variables </a:t>
            </a:r>
            <a:r>
              <a:rPr lang="en-US" dirty="0">
                <a:latin typeface="Segoe UI" panose="020B0502040204020203" pitchFamily="34" charset="0"/>
                <a:cs typeface="Segoe UI" panose="020B0502040204020203" pitchFamily="34" charset="0"/>
              </a:rPr>
              <a:t>are observed values that will serve as inputs into a function. </a:t>
            </a:r>
          </a:p>
          <a:p>
            <a:pPr marL="742950" lvl="1" indent="-285750">
              <a:spcAft>
                <a:spcPts val="2000"/>
              </a:spcAft>
              <a:buFont typeface="Arial" panose="020B0604020202020204" pitchFamily="34" charset="0"/>
              <a:buChar char="•"/>
            </a:pPr>
            <a:r>
              <a:rPr lang="en-US" dirty="0">
                <a:solidFill>
                  <a:srgbClr val="D24726"/>
                </a:solidFill>
                <a:latin typeface="Segoe UI Semibold" panose="020B0702040204020203" pitchFamily="34" charset="0"/>
                <a:cs typeface="Segoe UI Semibold" panose="020B0702040204020203" pitchFamily="34" charset="0"/>
              </a:rPr>
              <a:t>Dependent variables </a:t>
            </a:r>
            <a:r>
              <a:rPr lang="en-US" dirty="0">
                <a:latin typeface="Segoe UI" panose="020B0502040204020203" pitchFamily="34" charset="0"/>
                <a:cs typeface="Segoe UI" panose="020B0502040204020203" pitchFamily="34" charset="0"/>
              </a:rPr>
              <a:t>are the outputted variables derived off the independent variables. </a:t>
            </a: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6AEAFC-E51A-41A0-8C2B-0BC778912A38}"/>
              </a:ext>
            </a:extLst>
          </p:cNvPr>
          <p:cNvSpPr/>
          <p:nvPr/>
        </p:nvSpPr>
        <p:spPr>
          <a:xfrm>
            <a:off x="7398326" y="5229497"/>
            <a:ext cx="4080861" cy="523220"/>
          </a:xfrm>
          <a:prstGeom prst="rect">
            <a:avLst/>
          </a:prstGeom>
        </p:spPr>
        <p:txBody>
          <a:bodyPr wrap="none">
            <a:spAutoFit/>
          </a:bodyPr>
          <a:lstStyle/>
          <a:p>
            <a:r>
              <a:rPr lang="en-US" sz="1400" dirty="0">
                <a:hlinkClick r:id="rId3"/>
              </a:rPr>
              <a:t>https://www.desmos.com/calculator/fmhotfn3qm</a:t>
            </a:r>
            <a:endParaRPr lang="en-US" sz="1400" dirty="0"/>
          </a:p>
          <a:p>
            <a:endParaRPr lang="en-US" sz="1400" dirty="0"/>
          </a:p>
        </p:txBody>
      </p:sp>
    </p:spTree>
    <p:extLst>
      <p:ext uri="{BB962C8B-B14F-4D97-AF65-F5344CB8AC3E}">
        <p14:creationId xmlns:p14="http://schemas.microsoft.com/office/powerpoint/2010/main" val="3863001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8717-80D7-46F3-8AEA-7C88391C2CF9}"/>
              </a:ext>
            </a:extLst>
          </p:cNvPr>
          <p:cNvSpPr>
            <a:spLocks noGrp="1"/>
          </p:cNvSpPr>
          <p:nvPr>
            <p:ph type="title"/>
          </p:nvPr>
        </p:nvSpPr>
        <p:spPr/>
        <p:txBody>
          <a:bodyPr>
            <a:normAutofit fontScale="90000"/>
          </a:bodyPr>
          <a:lstStyle/>
          <a:p>
            <a:r>
              <a:rPr lang="en-US" dirty="0"/>
              <a:t>Leave-one-out Cross-Validation in Scikit-Learn</a:t>
            </a:r>
          </a:p>
        </p:txBody>
      </p:sp>
      <p:sp>
        <p:nvSpPr>
          <p:cNvPr id="4" name="Rectangle 1">
            <a:extLst>
              <a:ext uri="{FF2B5EF4-FFF2-40B4-BE49-F238E27FC236}">
                <a16:creationId xmlns:a16="http://schemas.microsoft.com/office/drawing/2014/main" id="{B31C9F47-3C15-4E12-9FD2-3E6CC861DE1D}"/>
              </a:ext>
            </a:extLst>
          </p:cNvPr>
          <p:cNvSpPr>
            <a:spLocks noChangeArrowheads="1"/>
          </p:cNvSpPr>
          <p:nvPr/>
        </p:nvSpPr>
        <p:spPr bwMode="auto">
          <a:xfrm>
            <a:off x="3148862" y="1558134"/>
            <a:ext cx="600622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LeaveOneOut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'https://bit.ly/3cIH97A'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LeaveOneOut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(results)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"mean= %.3f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 %.3f)"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4343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BCD1-CD2E-46D4-8841-BF4172530945}"/>
              </a:ext>
            </a:extLst>
          </p:cNvPr>
          <p:cNvSpPr>
            <a:spLocks noGrp="1"/>
          </p:cNvSpPr>
          <p:nvPr>
            <p:ph type="title"/>
          </p:nvPr>
        </p:nvSpPr>
        <p:spPr/>
        <p:txBody>
          <a:bodyPr>
            <a:normAutofit/>
          </a:bodyPr>
          <a:lstStyle/>
          <a:p>
            <a:r>
              <a:rPr lang="en-US" dirty="0"/>
              <a:t>Random Fold Validation</a:t>
            </a:r>
          </a:p>
        </p:txBody>
      </p:sp>
      <p:sp>
        <p:nvSpPr>
          <p:cNvPr id="3" name="Content Placeholder 2">
            <a:extLst>
              <a:ext uri="{FF2B5EF4-FFF2-40B4-BE49-F238E27FC236}">
                <a16:creationId xmlns:a16="http://schemas.microsoft.com/office/drawing/2014/main" id="{78DBB35B-8FEC-42C0-9AB7-4A46AC2C16A5}"/>
              </a:ext>
            </a:extLst>
          </p:cNvPr>
          <p:cNvSpPr>
            <a:spLocks noGrp="1"/>
          </p:cNvSpPr>
          <p:nvPr>
            <p:ph sz="quarter" idx="10"/>
          </p:nvPr>
        </p:nvSpPr>
        <p:spPr>
          <a:xfrm>
            <a:off x="539496" y="1435607"/>
            <a:ext cx="6137882" cy="4931555"/>
          </a:xfrm>
        </p:spPr>
        <p:txBody>
          <a:bodyPr>
            <a:normAutofit/>
          </a:bodyPr>
          <a:lstStyle/>
          <a:p>
            <a:r>
              <a:rPr lang="en-US" dirty="0"/>
              <a:t>As you may be noticing, machine learning often tries to overcome data variance with randomness. </a:t>
            </a:r>
          </a:p>
          <a:p>
            <a:r>
              <a:rPr lang="en-US" dirty="0"/>
              <a:t>A variant with fold validation is </a:t>
            </a:r>
            <a:r>
              <a:rPr lang="en-US" b="1" dirty="0">
                <a:solidFill>
                  <a:srgbClr val="FF0000"/>
                </a:solidFill>
              </a:rPr>
              <a:t>repeated random fold validation</a:t>
            </a:r>
            <a:r>
              <a:rPr lang="en-US" dirty="0"/>
              <a:t>, where we randomly shuffle the data and create random train/test folds as many times as desired. </a:t>
            </a:r>
          </a:p>
          <a:p>
            <a:r>
              <a:rPr lang="en-US" dirty="0"/>
              <a:t>This is helpful when we need to mitigate variance in the model. </a:t>
            </a:r>
          </a:p>
        </p:txBody>
      </p:sp>
      <p:sp>
        <p:nvSpPr>
          <p:cNvPr id="6" name="Rectangle 5">
            <a:extLst>
              <a:ext uri="{FF2B5EF4-FFF2-40B4-BE49-F238E27FC236}">
                <a16:creationId xmlns:a16="http://schemas.microsoft.com/office/drawing/2014/main" id="{5C392765-D4C5-4ADC-83E3-EAF8E4B593DE}"/>
              </a:ext>
            </a:extLst>
          </p:cNvPr>
          <p:cNvSpPr/>
          <p:nvPr/>
        </p:nvSpPr>
        <p:spPr>
          <a:xfrm>
            <a:off x="8494887" y="1397001"/>
            <a:ext cx="1253067" cy="15042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cxnSp>
        <p:nvCxnSpPr>
          <p:cNvPr id="7" name="Straight Arrow Connector 6">
            <a:extLst>
              <a:ext uri="{FF2B5EF4-FFF2-40B4-BE49-F238E27FC236}">
                <a16:creationId xmlns:a16="http://schemas.microsoft.com/office/drawing/2014/main" id="{00FFC0FB-92FA-46D8-9FE6-75AA270D899E}"/>
              </a:ext>
            </a:extLst>
          </p:cNvPr>
          <p:cNvCxnSpPr>
            <a:cxnSpLocks/>
          </p:cNvCxnSpPr>
          <p:nvPr/>
        </p:nvCxnSpPr>
        <p:spPr>
          <a:xfrm flipH="1">
            <a:off x="7552267" y="2968978"/>
            <a:ext cx="1301041" cy="7563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BA23108-9F8D-42F5-BD53-6CB7D7637709}"/>
              </a:ext>
            </a:extLst>
          </p:cNvPr>
          <p:cNvCxnSpPr>
            <a:cxnSpLocks/>
          </p:cNvCxnSpPr>
          <p:nvPr/>
        </p:nvCxnSpPr>
        <p:spPr>
          <a:xfrm>
            <a:off x="9121420" y="2968978"/>
            <a:ext cx="0" cy="6999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844385B-A1C4-49D3-8B1F-B2222050EA54}"/>
              </a:ext>
            </a:extLst>
          </p:cNvPr>
          <p:cNvCxnSpPr>
            <a:cxnSpLocks/>
          </p:cNvCxnSpPr>
          <p:nvPr/>
        </p:nvCxnSpPr>
        <p:spPr>
          <a:xfrm>
            <a:off x="9350022" y="2968979"/>
            <a:ext cx="1292576" cy="6999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B5C0DEB-40C6-4D6A-928F-33B54A44695E}"/>
              </a:ext>
            </a:extLst>
          </p:cNvPr>
          <p:cNvSpPr/>
          <p:nvPr/>
        </p:nvSpPr>
        <p:spPr>
          <a:xfrm>
            <a:off x="6925731" y="3758000"/>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Graph Preview">
            <a:extLst>
              <a:ext uri="{FF2B5EF4-FFF2-40B4-BE49-F238E27FC236}">
                <a16:creationId xmlns:a16="http://schemas.microsoft.com/office/drawing/2014/main" id="{28B81424-CCA0-4736-B527-0F47999CC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309" y="5430626"/>
            <a:ext cx="953915" cy="9539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Graph Preview">
            <a:extLst>
              <a:ext uri="{FF2B5EF4-FFF2-40B4-BE49-F238E27FC236}">
                <a16:creationId xmlns:a16="http://schemas.microsoft.com/office/drawing/2014/main" id="{F4D1303A-940B-4052-9337-FAD4EF2E9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4462" y="5430625"/>
            <a:ext cx="953915" cy="9539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Graph Preview">
            <a:extLst>
              <a:ext uri="{FF2B5EF4-FFF2-40B4-BE49-F238E27FC236}">
                <a16:creationId xmlns:a16="http://schemas.microsoft.com/office/drawing/2014/main" id="{1D8291A6-8B47-40A8-99CD-3DE31CE7B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640" y="5413248"/>
            <a:ext cx="953915" cy="95391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BC7BF438-671B-4F18-80B6-C26DC7B1E1C0}"/>
              </a:ext>
            </a:extLst>
          </p:cNvPr>
          <p:cNvSpPr/>
          <p:nvPr/>
        </p:nvSpPr>
        <p:spPr>
          <a:xfrm>
            <a:off x="6925730" y="3943332"/>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7059E1D-84D4-4848-AF6B-92B52077442C}"/>
              </a:ext>
            </a:extLst>
          </p:cNvPr>
          <p:cNvSpPr/>
          <p:nvPr/>
        </p:nvSpPr>
        <p:spPr>
          <a:xfrm>
            <a:off x="6925729" y="4128664"/>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8D542EB-461C-47FD-91F7-9BD885D5A127}"/>
              </a:ext>
            </a:extLst>
          </p:cNvPr>
          <p:cNvSpPr/>
          <p:nvPr/>
        </p:nvSpPr>
        <p:spPr>
          <a:xfrm>
            <a:off x="6925728" y="4313996"/>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13A705F-4323-4F46-825C-7A5844540F43}"/>
              </a:ext>
            </a:extLst>
          </p:cNvPr>
          <p:cNvSpPr/>
          <p:nvPr/>
        </p:nvSpPr>
        <p:spPr>
          <a:xfrm>
            <a:off x="6925727" y="4499328"/>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5429868-ABD1-4865-973A-735784E30174}"/>
              </a:ext>
            </a:extLst>
          </p:cNvPr>
          <p:cNvSpPr/>
          <p:nvPr/>
        </p:nvSpPr>
        <p:spPr>
          <a:xfrm>
            <a:off x="6925727" y="4684660"/>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59C262A-0379-4C3F-BE1B-FE146A9E96B4}"/>
              </a:ext>
            </a:extLst>
          </p:cNvPr>
          <p:cNvSpPr/>
          <p:nvPr/>
        </p:nvSpPr>
        <p:spPr>
          <a:xfrm>
            <a:off x="6925726" y="4869992"/>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59F5ED2-7C21-490C-82EF-4B027AF913BE}"/>
              </a:ext>
            </a:extLst>
          </p:cNvPr>
          <p:cNvSpPr/>
          <p:nvPr/>
        </p:nvSpPr>
        <p:spPr>
          <a:xfrm>
            <a:off x="6925725" y="5055324"/>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2DAF741-B11A-426A-8647-D1E311104464}"/>
              </a:ext>
            </a:extLst>
          </p:cNvPr>
          <p:cNvSpPr/>
          <p:nvPr/>
        </p:nvSpPr>
        <p:spPr>
          <a:xfrm>
            <a:off x="8494889" y="3738999"/>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9A15845-A3F9-4C33-A57B-75C71BF31962}"/>
              </a:ext>
            </a:extLst>
          </p:cNvPr>
          <p:cNvSpPr/>
          <p:nvPr/>
        </p:nvSpPr>
        <p:spPr>
          <a:xfrm>
            <a:off x="8494888" y="3924331"/>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58BB3D4-D2AA-4BAD-A770-5C912C946383}"/>
              </a:ext>
            </a:extLst>
          </p:cNvPr>
          <p:cNvSpPr/>
          <p:nvPr/>
        </p:nvSpPr>
        <p:spPr>
          <a:xfrm>
            <a:off x="8494887" y="4109663"/>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6D93B46-6E87-4C36-8FCE-A0310BB19B0B}"/>
              </a:ext>
            </a:extLst>
          </p:cNvPr>
          <p:cNvSpPr/>
          <p:nvPr/>
        </p:nvSpPr>
        <p:spPr>
          <a:xfrm>
            <a:off x="8494886" y="4294995"/>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5FF7173-1E9F-4640-8803-768EA8715C4C}"/>
              </a:ext>
            </a:extLst>
          </p:cNvPr>
          <p:cNvSpPr/>
          <p:nvPr/>
        </p:nvSpPr>
        <p:spPr>
          <a:xfrm>
            <a:off x="8494885" y="4480327"/>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260EC0D1-362E-4529-85FD-8171CB2FFC71}"/>
              </a:ext>
            </a:extLst>
          </p:cNvPr>
          <p:cNvSpPr/>
          <p:nvPr/>
        </p:nvSpPr>
        <p:spPr>
          <a:xfrm>
            <a:off x="8494885" y="4665659"/>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95E0C43B-6E59-4B3B-AC51-27F3536643AF}"/>
              </a:ext>
            </a:extLst>
          </p:cNvPr>
          <p:cNvSpPr/>
          <p:nvPr/>
        </p:nvSpPr>
        <p:spPr>
          <a:xfrm>
            <a:off x="8494884" y="4850991"/>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C9CB549-5D75-435B-A193-30A64DE60C66}"/>
              </a:ext>
            </a:extLst>
          </p:cNvPr>
          <p:cNvSpPr/>
          <p:nvPr/>
        </p:nvSpPr>
        <p:spPr>
          <a:xfrm>
            <a:off x="8494883" y="5036323"/>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BB706FA-3A14-4450-86B2-80C9D6C6591A}"/>
              </a:ext>
            </a:extLst>
          </p:cNvPr>
          <p:cNvSpPr/>
          <p:nvPr/>
        </p:nvSpPr>
        <p:spPr>
          <a:xfrm>
            <a:off x="10064043" y="3738999"/>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C67ABE5-8090-4957-B88C-FED89CD9ABBE}"/>
              </a:ext>
            </a:extLst>
          </p:cNvPr>
          <p:cNvSpPr/>
          <p:nvPr/>
        </p:nvSpPr>
        <p:spPr>
          <a:xfrm>
            <a:off x="10064042" y="3924331"/>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FF27566-077A-4DB4-BE86-7ADC5BBBC774}"/>
              </a:ext>
            </a:extLst>
          </p:cNvPr>
          <p:cNvSpPr/>
          <p:nvPr/>
        </p:nvSpPr>
        <p:spPr>
          <a:xfrm>
            <a:off x="10064041" y="4109663"/>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743AA10-389F-423B-873F-53491002AE36}"/>
              </a:ext>
            </a:extLst>
          </p:cNvPr>
          <p:cNvSpPr/>
          <p:nvPr/>
        </p:nvSpPr>
        <p:spPr>
          <a:xfrm>
            <a:off x="10064040" y="4294995"/>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2DF6A92-9C78-47FB-8282-8F202CF9294A}"/>
              </a:ext>
            </a:extLst>
          </p:cNvPr>
          <p:cNvSpPr/>
          <p:nvPr/>
        </p:nvSpPr>
        <p:spPr>
          <a:xfrm>
            <a:off x="10064039" y="4480327"/>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5715A368-DD8B-4087-B981-0EE31DA3EC9E}"/>
              </a:ext>
            </a:extLst>
          </p:cNvPr>
          <p:cNvSpPr/>
          <p:nvPr/>
        </p:nvSpPr>
        <p:spPr>
          <a:xfrm>
            <a:off x="10064039" y="4665659"/>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5A9624A6-8EB6-48B9-8CA1-D9478902EEAC}"/>
              </a:ext>
            </a:extLst>
          </p:cNvPr>
          <p:cNvSpPr/>
          <p:nvPr/>
        </p:nvSpPr>
        <p:spPr>
          <a:xfrm>
            <a:off x="10064038" y="4850991"/>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BC2A154-B7D2-462A-908D-6E3D53192494}"/>
              </a:ext>
            </a:extLst>
          </p:cNvPr>
          <p:cNvSpPr/>
          <p:nvPr/>
        </p:nvSpPr>
        <p:spPr>
          <a:xfrm>
            <a:off x="10064037" y="5036323"/>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711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EF7B-1C7E-4660-BB3F-91AFFDC8C131}"/>
              </a:ext>
            </a:extLst>
          </p:cNvPr>
          <p:cNvSpPr>
            <a:spLocks noGrp="1"/>
          </p:cNvSpPr>
          <p:nvPr>
            <p:ph type="title"/>
          </p:nvPr>
        </p:nvSpPr>
        <p:spPr/>
        <p:txBody>
          <a:bodyPr/>
          <a:lstStyle/>
          <a:p>
            <a:r>
              <a:rPr lang="en-US" dirty="0"/>
              <a:t>Random Fold Validation</a:t>
            </a:r>
          </a:p>
        </p:txBody>
      </p:sp>
      <p:sp>
        <p:nvSpPr>
          <p:cNvPr id="6" name="Rectangle 3">
            <a:extLst>
              <a:ext uri="{FF2B5EF4-FFF2-40B4-BE49-F238E27FC236}">
                <a16:creationId xmlns:a16="http://schemas.microsoft.com/office/drawing/2014/main" id="{C67DED69-0709-40D2-B13F-BBA6F1B1F9B7}"/>
              </a:ext>
            </a:extLst>
          </p:cNvPr>
          <p:cNvSpPr>
            <a:spLocks noGrp="1" noChangeArrowheads="1"/>
          </p:cNvSpPr>
          <p:nvPr>
            <p:ph sz="quarter" idx="10"/>
          </p:nvPr>
        </p:nvSpPr>
        <p:spPr bwMode="auto">
          <a:xfrm>
            <a:off x="1317151" y="1336119"/>
            <a:ext cx="5556504"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ShuffleSplit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'https://bit.ly/38XwbeB'</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ShuffleSplit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test_size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(results)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12F878F-8840-4FBE-9F0D-17C647D90A93}"/>
              </a:ext>
            </a:extLst>
          </p:cNvPr>
          <p:cNvPicPr>
            <a:picLocks noChangeAspect="1"/>
          </p:cNvPicPr>
          <p:nvPr/>
        </p:nvPicPr>
        <p:blipFill>
          <a:blip r:embed="rId2"/>
          <a:stretch>
            <a:fillRect/>
          </a:stretch>
        </p:blipFill>
        <p:spPr>
          <a:xfrm>
            <a:off x="5065221" y="5658176"/>
            <a:ext cx="6660249" cy="835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6149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BCD1-CD2E-46D4-8841-BF4172530945}"/>
              </a:ext>
            </a:extLst>
          </p:cNvPr>
          <p:cNvSpPr>
            <a:spLocks noGrp="1"/>
          </p:cNvSpPr>
          <p:nvPr>
            <p:ph type="title"/>
          </p:nvPr>
        </p:nvSpPr>
        <p:spPr/>
        <p:txBody>
          <a:bodyPr>
            <a:normAutofit/>
          </a:bodyPr>
          <a:lstStyle/>
          <a:p>
            <a:r>
              <a:rPr lang="en-US" dirty="0"/>
              <a:t>Which Validation to Use? </a:t>
            </a:r>
          </a:p>
        </p:txBody>
      </p:sp>
      <p:sp>
        <p:nvSpPr>
          <p:cNvPr id="3" name="Content Placeholder 2">
            <a:extLst>
              <a:ext uri="{FF2B5EF4-FFF2-40B4-BE49-F238E27FC236}">
                <a16:creationId xmlns:a16="http://schemas.microsoft.com/office/drawing/2014/main" id="{78DBB35B-8FEC-42C0-9AB7-4A46AC2C16A5}"/>
              </a:ext>
            </a:extLst>
          </p:cNvPr>
          <p:cNvSpPr>
            <a:spLocks noGrp="1"/>
          </p:cNvSpPr>
          <p:nvPr>
            <p:ph sz="quarter" idx="10"/>
          </p:nvPr>
        </p:nvSpPr>
        <p:spPr>
          <a:xfrm>
            <a:off x="539496" y="1435607"/>
            <a:ext cx="6137882" cy="4931555"/>
          </a:xfrm>
        </p:spPr>
        <p:txBody>
          <a:bodyPr>
            <a:normAutofit/>
          </a:bodyPr>
          <a:lstStyle/>
          <a:p>
            <a:r>
              <a:rPr lang="en-US" b="1" dirty="0"/>
              <a:t>Generally, you will want to prefer k-fold validation as it is the gold standard. </a:t>
            </a:r>
          </a:p>
          <a:p>
            <a:r>
              <a:rPr lang="en-US" dirty="0"/>
              <a:t>A single train/test split might be warranted if performance of machine learning algorithm is slow and has enough data with lower bias. </a:t>
            </a:r>
          </a:p>
          <a:p>
            <a:r>
              <a:rPr lang="en-US" dirty="0"/>
              <a:t>Use the random fold split to mitigate variance in the model while balancing training speed and dataset sizes.</a:t>
            </a:r>
          </a:p>
          <a:p>
            <a:endParaRPr lang="en-US" dirty="0"/>
          </a:p>
          <a:p>
            <a:endParaRPr lang="en-US" dirty="0"/>
          </a:p>
        </p:txBody>
      </p:sp>
      <p:sp>
        <p:nvSpPr>
          <p:cNvPr id="21" name="Rectangle 20">
            <a:extLst>
              <a:ext uri="{FF2B5EF4-FFF2-40B4-BE49-F238E27FC236}">
                <a16:creationId xmlns:a16="http://schemas.microsoft.com/office/drawing/2014/main" id="{8B5C0DEB-40C6-4D6A-928F-33B54A44695E}"/>
              </a:ext>
            </a:extLst>
          </p:cNvPr>
          <p:cNvSpPr/>
          <p:nvPr/>
        </p:nvSpPr>
        <p:spPr>
          <a:xfrm>
            <a:off x="7398326" y="4765165"/>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BC7BF438-671B-4F18-80B6-C26DC7B1E1C0}"/>
              </a:ext>
            </a:extLst>
          </p:cNvPr>
          <p:cNvSpPr/>
          <p:nvPr/>
        </p:nvSpPr>
        <p:spPr>
          <a:xfrm>
            <a:off x="7398325" y="4950497"/>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7059E1D-84D4-4848-AF6B-92B52077442C}"/>
              </a:ext>
            </a:extLst>
          </p:cNvPr>
          <p:cNvSpPr/>
          <p:nvPr/>
        </p:nvSpPr>
        <p:spPr>
          <a:xfrm>
            <a:off x="7398324" y="5135829"/>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8D542EB-461C-47FD-91F7-9BD885D5A127}"/>
              </a:ext>
            </a:extLst>
          </p:cNvPr>
          <p:cNvSpPr/>
          <p:nvPr/>
        </p:nvSpPr>
        <p:spPr>
          <a:xfrm>
            <a:off x="7398323" y="5321161"/>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13A705F-4323-4F46-825C-7A5844540F43}"/>
              </a:ext>
            </a:extLst>
          </p:cNvPr>
          <p:cNvSpPr/>
          <p:nvPr/>
        </p:nvSpPr>
        <p:spPr>
          <a:xfrm>
            <a:off x="7398322" y="5506493"/>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5429868-ABD1-4865-973A-735784E30174}"/>
              </a:ext>
            </a:extLst>
          </p:cNvPr>
          <p:cNvSpPr/>
          <p:nvPr/>
        </p:nvSpPr>
        <p:spPr>
          <a:xfrm>
            <a:off x="7398322" y="5691825"/>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59C262A-0379-4C3F-BE1B-FE146A9E96B4}"/>
              </a:ext>
            </a:extLst>
          </p:cNvPr>
          <p:cNvSpPr/>
          <p:nvPr/>
        </p:nvSpPr>
        <p:spPr>
          <a:xfrm>
            <a:off x="7398321" y="5877157"/>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59F5ED2-7C21-490C-82EF-4B027AF913BE}"/>
              </a:ext>
            </a:extLst>
          </p:cNvPr>
          <p:cNvSpPr/>
          <p:nvPr/>
        </p:nvSpPr>
        <p:spPr>
          <a:xfrm>
            <a:off x="7398320" y="6062489"/>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2DAF741-B11A-426A-8647-D1E311104464}"/>
              </a:ext>
            </a:extLst>
          </p:cNvPr>
          <p:cNvSpPr/>
          <p:nvPr/>
        </p:nvSpPr>
        <p:spPr>
          <a:xfrm>
            <a:off x="8967484" y="4746164"/>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9A15845-A3F9-4C33-A57B-75C71BF31962}"/>
              </a:ext>
            </a:extLst>
          </p:cNvPr>
          <p:cNvSpPr/>
          <p:nvPr/>
        </p:nvSpPr>
        <p:spPr>
          <a:xfrm>
            <a:off x="8967483" y="4931496"/>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58BB3D4-D2AA-4BAD-A770-5C912C946383}"/>
              </a:ext>
            </a:extLst>
          </p:cNvPr>
          <p:cNvSpPr/>
          <p:nvPr/>
        </p:nvSpPr>
        <p:spPr>
          <a:xfrm>
            <a:off x="8967482" y="5116828"/>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6D93B46-6E87-4C36-8FCE-A0310BB19B0B}"/>
              </a:ext>
            </a:extLst>
          </p:cNvPr>
          <p:cNvSpPr/>
          <p:nvPr/>
        </p:nvSpPr>
        <p:spPr>
          <a:xfrm>
            <a:off x="8967481" y="5302160"/>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5FF7173-1E9F-4640-8803-768EA8715C4C}"/>
              </a:ext>
            </a:extLst>
          </p:cNvPr>
          <p:cNvSpPr/>
          <p:nvPr/>
        </p:nvSpPr>
        <p:spPr>
          <a:xfrm>
            <a:off x="8967480" y="5487492"/>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260EC0D1-362E-4529-85FD-8171CB2FFC71}"/>
              </a:ext>
            </a:extLst>
          </p:cNvPr>
          <p:cNvSpPr/>
          <p:nvPr/>
        </p:nvSpPr>
        <p:spPr>
          <a:xfrm>
            <a:off x="8967480" y="5672824"/>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95E0C43B-6E59-4B3B-AC51-27F3536643AF}"/>
              </a:ext>
            </a:extLst>
          </p:cNvPr>
          <p:cNvSpPr/>
          <p:nvPr/>
        </p:nvSpPr>
        <p:spPr>
          <a:xfrm>
            <a:off x="8967479" y="5858156"/>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C9CB549-5D75-435B-A193-30A64DE60C66}"/>
              </a:ext>
            </a:extLst>
          </p:cNvPr>
          <p:cNvSpPr/>
          <p:nvPr/>
        </p:nvSpPr>
        <p:spPr>
          <a:xfrm>
            <a:off x="8967478" y="6043488"/>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BB706FA-3A14-4450-86B2-80C9D6C6591A}"/>
              </a:ext>
            </a:extLst>
          </p:cNvPr>
          <p:cNvSpPr/>
          <p:nvPr/>
        </p:nvSpPr>
        <p:spPr>
          <a:xfrm>
            <a:off x="10536638" y="4746164"/>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C67ABE5-8090-4957-B88C-FED89CD9ABBE}"/>
              </a:ext>
            </a:extLst>
          </p:cNvPr>
          <p:cNvSpPr/>
          <p:nvPr/>
        </p:nvSpPr>
        <p:spPr>
          <a:xfrm>
            <a:off x="10536637" y="4931496"/>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FF27566-077A-4DB4-BE86-7ADC5BBBC774}"/>
              </a:ext>
            </a:extLst>
          </p:cNvPr>
          <p:cNvSpPr/>
          <p:nvPr/>
        </p:nvSpPr>
        <p:spPr>
          <a:xfrm>
            <a:off x="10536636" y="5116828"/>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743AA10-389F-423B-873F-53491002AE36}"/>
              </a:ext>
            </a:extLst>
          </p:cNvPr>
          <p:cNvSpPr/>
          <p:nvPr/>
        </p:nvSpPr>
        <p:spPr>
          <a:xfrm>
            <a:off x="10536635" y="5302160"/>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2DF6A92-9C78-47FB-8282-8F202CF9294A}"/>
              </a:ext>
            </a:extLst>
          </p:cNvPr>
          <p:cNvSpPr/>
          <p:nvPr/>
        </p:nvSpPr>
        <p:spPr>
          <a:xfrm>
            <a:off x="10536634" y="5487492"/>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5715A368-DD8B-4087-B981-0EE31DA3EC9E}"/>
              </a:ext>
            </a:extLst>
          </p:cNvPr>
          <p:cNvSpPr/>
          <p:nvPr/>
        </p:nvSpPr>
        <p:spPr>
          <a:xfrm>
            <a:off x="10536634" y="5672824"/>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5A9624A6-8EB6-48B9-8CA1-D9478902EEAC}"/>
              </a:ext>
            </a:extLst>
          </p:cNvPr>
          <p:cNvSpPr/>
          <p:nvPr/>
        </p:nvSpPr>
        <p:spPr>
          <a:xfrm>
            <a:off x="10536633" y="5858156"/>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BC2A154-B7D2-462A-908D-6E3D53192494}"/>
              </a:ext>
            </a:extLst>
          </p:cNvPr>
          <p:cNvSpPr/>
          <p:nvPr/>
        </p:nvSpPr>
        <p:spPr>
          <a:xfrm>
            <a:off x="10536632" y="6043488"/>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87102E4-35F5-45BD-AF7B-AAA9A7D82833}"/>
              </a:ext>
            </a:extLst>
          </p:cNvPr>
          <p:cNvSpPr/>
          <p:nvPr/>
        </p:nvSpPr>
        <p:spPr>
          <a:xfrm>
            <a:off x="7398322" y="4078848"/>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51" name="Rectangle 50">
            <a:extLst>
              <a:ext uri="{FF2B5EF4-FFF2-40B4-BE49-F238E27FC236}">
                <a16:creationId xmlns:a16="http://schemas.microsoft.com/office/drawing/2014/main" id="{336927CA-2DFF-4D53-94B3-C521307E0E37}"/>
              </a:ext>
            </a:extLst>
          </p:cNvPr>
          <p:cNvSpPr/>
          <p:nvPr/>
        </p:nvSpPr>
        <p:spPr>
          <a:xfrm>
            <a:off x="8967477" y="3026157"/>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2" name="Rectangle 51">
            <a:extLst>
              <a:ext uri="{FF2B5EF4-FFF2-40B4-BE49-F238E27FC236}">
                <a16:creationId xmlns:a16="http://schemas.microsoft.com/office/drawing/2014/main" id="{8559238F-0123-4E0E-95BD-2085730BF7CB}"/>
              </a:ext>
            </a:extLst>
          </p:cNvPr>
          <p:cNvSpPr/>
          <p:nvPr/>
        </p:nvSpPr>
        <p:spPr>
          <a:xfrm>
            <a:off x="8967476" y="3551093"/>
            <a:ext cx="1253067" cy="52775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53" name="Rectangle 52">
            <a:extLst>
              <a:ext uri="{FF2B5EF4-FFF2-40B4-BE49-F238E27FC236}">
                <a16:creationId xmlns:a16="http://schemas.microsoft.com/office/drawing/2014/main" id="{5B3498B1-C710-4CF2-B287-D42134BE9399}"/>
              </a:ext>
            </a:extLst>
          </p:cNvPr>
          <p:cNvSpPr/>
          <p:nvPr/>
        </p:nvSpPr>
        <p:spPr>
          <a:xfrm>
            <a:off x="8967476" y="4078848"/>
            <a:ext cx="1253067" cy="45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4" name="Rectangle 53">
            <a:extLst>
              <a:ext uri="{FF2B5EF4-FFF2-40B4-BE49-F238E27FC236}">
                <a16:creationId xmlns:a16="http://schemas.microsoft.com/office/drawing/2014/main" id="{3AE99A02-C69B-4BD9-B668-D7B27BAA0BA2}"/>
              </a:ext>
            </a:extLst>
          </p:cNvPr>
          <p:cNvSpPr/>
          <p:nvPr/>
        </p:nvSpPr>
        <p:spPr>
          <a:xfrm>
            <a:off x="10468899" y="3014870"/>
            <a:ext cx="1253067" cy="53057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55" name="Rectangle 54">
            <a:extLst>
              <a:ext uri="{FF2B5EF4-FFF2-40B4-BE49-F238E27FC236}">
                <a16:creationId xmlns:a16="http://schemas.microsoft.com/office/drawing/2014/main" id="{54CCB733-7362-465B-811D-D127E9C7D31E}"/>
              </a:ext>
            </a:extLst>
          </p:cNvPr>
          <p:cNvSpPr/>
          <p:nvPr/>
        </p:nvSpPr>
        <p:spPr>
          <a:xfrm>
            <a:off x="7398321" y="3542625"/>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6" name="Rectangle 55">
            <a:extLst>
              <a:ext uri="{FF2B5EF4-FFF2-40B4-BE49-F238E27FC236}">
                <a16:creationId xmlns:a16="http://schemas.microsoft.com/office/drawing/2014/main" id="{D5485AB5-9A7B-423A-BA28-659E05068823}"/>
              </a:ext>
            </a:extLst>
          </p:cNvPr>
          <p:cNvSpPr/>
          <p:nvPr/>
        </p:nvSpPr>
        <p:spPr>
          <a:xfrm>
            <a:off x="7398320" y="3014870"/>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7" name="Rectangle 56">
            <a:extLst>
              <a:ext uri="{FF2B5EF4-FFF2-40B4-BE49-F238E27FC236}">
                <a16:creationId xmlns:a16="http://schemas.microsoft.com/office/drawing/2014/main" id="{C022102A-312F-4D8D-9955-7EBC241484E2}"/>
              </a:ext>
            </a:extLst>
          </p:cNvPr>
          <p:cNvSpPr/>
          <p:nvPr/>
        </p:nvSpPr>
        <p:spPr>
          <a:xfrm>
            <a:off x="10468896" y="4056270"/>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8" name="Rectangle 57">
            <a:extLst>
              <a:ext uri="{FF2B5EF4-FFF2-40B4-BE49-F238E27FC236}">
                <a16:creationId xmlns:a16="http://schemas.microsoft.com/office/drawing/2014/main" id="{A73D5356-A8BE-41DA-AA50-09FA1E7C6A50}"/>
              </a:ext>
            </a:extLst>
          </p:cNvPr>
          <p:cNvSpPr/>
          <p:nvPr/>
        </p:nvSpPr>
        <p:spPr>
          <a:xfrm>
            <a:off x="10468895" y="3528515"/>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9" name="Rectangle 58">
            <a:extLst>
              <a:ext uri="{FF2B5EF4-FFF2-40B4-BE49-F238E27FC236}">
                <a16:creationId xmlns:a16="http://schemas.microsoft.com/office/drawing/2014/main" id="{4A7BBACA-F4DD-4C29-9311-4C8A647223E2}"/>
              </a:ext>
            </a:extLst>
          </p:cNvPr>
          <p:cNvSpPr/>
          <p:nvPr/>
        </p:nvSpPr>
        <p:spPr>
          <a:xfrm>
            <a:off x="8967476" y="1294724"/>
            <a:ext cx="1253067" cy="1052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60" name="Rectangle 59">
            <a:extLst>
              <a:ext uri="{FF2B5EF4-FFF2-40B4-BE49-F238E27FC236}">
                <a16:creationId xmlns:a16="http://schemas.microsoft.com/office/drawing/2014/main" id="{A9D5856D-C6A6-4B5E-94DF-C8E3FBB09C4D}"/>
              </a:ext>
            </a:extLst>
          </p:cNvPr>
          <p:cNvSpPr/>
          <p:nvPr/>
        </p:nvSpPr>
        <p:spPr>
          <a:xfrm>
            <a:off x="8967476" y="2347414"/>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Tree>
    <p:extLst>
      <p:ext uri="{BB962C8B-B14F-4D97-AF65-F5344CB8AC3E}">
        <p14:creationId xmlns:p14="http://schemas.microsoft.com/office/powerpoint/2010/main" val="324536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1644-2334-47EB-A5EA-9A87698AF1B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C800C945-E6DA-4099-9112-ED9262AD7CAA}"/>
              </a:ext>
            </a:extLst>
          </p:cNvPr>
          <p:cNvSpPr>
            <a:spLocks noGrp="1"/>
          </p:cNvSpPr>
          <p:nvPr>
            <p:ph sz="quarter" idx="10"/>
          </p:nvPr>
        </p:nvSpPr>
        <p:spPr>
          <a:xfrm>
            <a:off x="539496" y="1435608"/>
            <a:ext cx="6388144" cy="3977640"/>
          </a:xfrm>
        </p:spPr>
        <p:txBody>
          <a:bodyPr/>
          <a:lstStyle/>
          <a:p>
            <a:r>
              <a:rPr lang="en-US" dirty="0"/>
              <a:t>It is good to fit a regression as close to the points as possible, even if you just connect the points as shown to the right. </a:t>
            </a:r>
          </a:p>
          <a:p>
            <a:pPr marL="342900" indent="-342900">
              <a:buAutoNum type="alphaUcParenR"/>
            </a:pPr>
            <a:r>
              <a:rPr lang="en-US" dirty="0"/>
              <a:t>True</a:t>
            </a:r>
          </a:p>
          <a:p>
            <a:pPr marL="342900" indent="-342900">
              <a:buAutoNum type="alphaUcParenR"/>
            </a:pPr>
            <a:r>
              <a:rPr lang="en-US" dirty="0"/>
              <a:t>False</a:t>
            </a:r>
          </a:p>
          <a:p>
            <a:r>
              <a:rPr lang="en-US" dirty="0"/>
              <a:t> </a:t>
            </a:r>
          </a:p>
        </p:txBody>
      </p:sp>
      <p:pic>
        <p:nvPicPr>
          <p:cNvPr id="4" name="Picture 2">
            <a:extLst>
              <a:ext uri="{FF2B5EF4-FFF2-40B4-BE49-F238E27FC236}">
                <a16:creationId xmlns:a16="http://schemas.microsoft.com/office/drawing/2014/main" id="{581EFD18-9406-4CC4-939F-1716F169F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35008" y="160324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798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1644-2334-47EB-A5EA-9A87698AF1B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C800C945-E6DA-4099-9112-ED9262AD7CAA}"/>
              </a:ext>
            </a:extLst>
          </p:cNvPr>
          <p:cNvSpPr>
            <a:spLocks noGrp="1"/>
          </p:cNvSpPr>
          <p:nvPr>
            <p:ph sz="quarter" idx="10"/>
          </p:nvPr>
        </p:nvSpPr>
        <p:spPr>
          <a:xfrm>
            <a:off x="539496" y="1435608"/>
            <a:ext cx="6388144" cy="3977640"/>
          </a:xfrm>
        </p:spPr>
        <p:txBody>
          <a:bodyPr/>
          <a:lstStyle/>
          <a:p>
            <a:r>
              <a:rPr lang="en-US" dirty="0"/>
              <a:t>It is good to fit a regression as close to the points as possible, even if you just connect the points as shown to the right. </a:t>
            </a:r>
          </a:p>
          <a:p>
            <a:pPr marL="342900" indent="-342900">
              <a:buAutoNum type="alphaUcParenR"/>
            </a:pPr>
            <a:r>
              <a:rPr lang="en-US" dirty="0"/>
              <a:t>True</a:t>
            </a:r>
          </a:p>
          <a:p>
            <a:pPr marL="342900" indent="-342900">
              <a:buAutoNum type="alphaUcParenR"/>
            </a:pPr>
            <a:r>
              <a:rPr lang="en-US" dirty="0"/>
              <a:t>False</a:t>
            </a:r>
          </a:p>
          <a:p>
            <a:r>
              <a:rPr lang="en-US" dirty="0"/>
              <a:t> </a:t>
            </a:r>
          </a:p>
        </p:txBody>
      </p:sp>
      <p:pic>
        <p:nvPicPr>
          <p:cNvPr id="4" name="Picture 2">
            <a:extLst>
              <a:ext uri="{FF2B5EF4-FFF2-40B4-BE49-F238E27FC236}">
                <a16:creationId xmlns:a16="http://schemas.microsoft.com/office/drawing/2014/main" id="{581EFD18-9406-4CC4-939F-1716F169F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35008" y="160324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27164DA7-3400-4611-9F93-FB51525231B0}"/>
              </a:ext>
            </a:extLst>
          </p:cNvPr>
          <p:cNvSpPr/>
          <p:nvPr/>
        </p:nvSpPr>
        <p:spPr>
          <a:xfrm>
            <a:off x="439537" y="3261360"/>
            <a:ext cx="1159149" cy="4937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58E6D2-B2F9-463F-B3AD-C72C2DC3C861}"/>
              </a:ext>
            </a:extLst>
          </p:cNvPr>
          <p:cNvSpPr txBox="1"/>
          <p:nvPr/>
        </p:nvSpPr>
        <p:spPr>
          <a:xfrm>
            <a:off x="1698644" y="2974827"/>
            <a:ext cx="5474753" cy="2785893"/>
          </a:xfrm>
          <a:prstGeom prst="rect">
            <a:avLst/>
          </a:prstGeom>
        </p:spPr>
        <p:txBody>
          <a:bodyPr vert="horz" wrap="square" lIns="91440" tIns="45720" rIns="91440" bIns="45720" rtlCol="0">
            <a:normAutofit/>
          </a:bodyPr>
          <a:lstStyle/>
          <a:p>
            <a:pPr>
              <a:spcAft>
                <a:spcPts val="2000"/>
              </a:spcAft>
            </a:pPr>
            <a:r>
              <a:rPr lang="en-US" sz="1600" dirty="0">
                <a:solidFill>
                  <a:srgbClr val="FF0000"/>
                </a:solidFill>
                <a:latin typeface="Segoe UI" panose="020B0502040204020203" pitchFamily="34" charset="0"/>
                <a:cs typeface="Segoe UI" panose="020B0502040204020203" pitchFamily="34" charset="0"/>
              </a:rPr>
              <a:t>Doing a regression is a balancing act between fitting exactly to your data (variance) versus leaving some wiggle room (bias) to predict new data that will be different. Otherwise you will risk overfitting even if you have zero loss. </a:t>
            </a:r>
          </a:p>
          <a:p>
            <a:pPr>
              <a:spcAft>
                <a:spcPts val="2000"/>
              </a:spcAft>
            </a:pPr>
            <a:r>
              <a:rPr lang="en-US" sz="1600" dirty="0">
                <a:solidFill>
                  <a:srgbClr val="FF0000"/>
                </a:solidFill>
                <a:latin typeface="Segoe UI" panose="020B0502040204020203" pitchFamily="34" charset="0"/>
                <a:cs typeface="Segoe UI" panose="020B0502040204020203" pitchFamily="34" charset="0"/>
              </a:rPr>
              <a:t>You might be better doing a linear regression (blue line) as shown to the right, which has a loss but is more likely to predict new data accurately.</a:t>
            </a:r>
          </a:p>
        </p:txBody>
      </p:sp>
    </p:spTree>
    <p:extLst>
      <p:ext uri="{BB962C8B-B14F-4D97-AF65-F5344CB8AC3E}">
        <p14:creationId xmlns:p14="http://schemas.microsoft.com/office/powerpoint/2010/main" val="3783123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1644-2334-47EB-A5EA-9A87698AF1B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C800C945-E6DA-4099-9112-ED9262AD7CAA}"/>
              </a:ext>
            </a:extLst>
          </p:cNvPr>
          <p:cNvSpPr>
            <a:spLocks noGrp="1"/>
          </p:cNvSpPr>
          <p:nvPr>
            <p:ph sz="quarter" idx="10"/>
          </p:nvPr>
        </p:nvSpPr>
        <p:spPr>
          <a:xfrm>
            <a:off x="539496" y="1435608"/>
            <a:ext cx="6388144" cy="3977640"/>
          </a:xfrm>
        </p:spPr>
        <p:txBody>
          <a:bodyPr/>
          <a:lstStyle/>
          <a:p>
            <a:r>
              <a:rPr lang="en-US" dirty="0"/>
              <a:t>If we have a dataset and want to create a linear regression off it, we want to train it with the entire dataset</a:t>
            </a:r>
          </a:p>
          <a:p>
            <a:pPr marL="342900" indent="-342900">
              <a:buAutoNum type="alphaUcParenR"/>
            </a:pPr>
            <a:r>
              <a:rPr lang="en-US" dirty="0"/>
              <a:t>True</a:t>
            </a:r>
          </a:p>
          <a:p>
            <a:pPr marL="342900" indent="-342900">
              <a:buAutoNum type="alphaUcParenR"/>
            </a:pPr>
            <a:r>
              <a:rPr lang="en-US" dirty="0"/>
              <a:t>False</a:t>
            </a:r>
          </a:p>
          <a:p>
            <a:r>
              <a:rPr lang="en-US" dirty="0"/>
              <a:t> </a:t>
            </a:r>
          </a:p>
        </p:txBody>
      </p:sp>
      <p:pic>
        <p:nvPicPr>
          <p:cNvPr id="9218" name="Picture 2" descr="Graph Preview">
            <a:extLst>
              <a:ext uri="{FF2B5EF4-FFF2-40B4-BE49-F238E27FC236}">
                <a16:creationId xmlns:a16="http://schemas.microsoft.com/office/drawing/2014/main" id="{C16BEA55-5233-4246-B1B4-9D792EA6A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449" y="1479665"/>
            <a:ext cx="3519055" cy="351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653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1644-2334-47EB-A5EA-9A87698AF1B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C800C945-E6DA-4099-9112-ED9262AD7CAA}"/>
              </a:ext>
            </a:extLst>
          </p:cNvPr>
          <p:cNvSpPr>
            <a:spLocks noGrp="1"/>
          </p:cNvSpPr>
          <p:nvPr>
            <p:ph sz="quarter" idx="10"/>
          </p:nvPr>
        </p:nvSpPr>
        <p:spPr>
          <a:xfrm>
            <a:off x="539496" y="1435608"/>
            <a:ext cx="6388144" cy="3977640"/>
          </a:xfrm>
        </p:spPr>
        <p:txBody>
          <a:bodyPr/>
          <a:lstStyle/>
          <a:p>
            <a:r>
              <a:rPr lang="en-US" dirty="0"/>
              <a:t>If we have a dataset and want to create a linear regression off  it, we want to train it with the entire dataset</a:t>
            </a:r>
          </a:p>
          <a:p>
            <a:pPr marL="342900" indent="-342900">
              <a:buAutoNum type="alphaUcParenR"/>
            </a:pPr>
            <a:r>
              <a:rPr lang="en-US" dirty="0"/>
              <a:t>True</a:t>
            </a:r>
          </a:p>
          <a:p>
            <a:pPr marL="342900" indent="-342900">
              <a:buAutoNum type="alphaUcParenR"/>
            </a:pPr>
            <a:r>
              <a:rPr lang="en-US" dirty="0"/>
              <a:t>False</a:t>
            </a:r>
          </a:p>
          <a:p>
            <a:r>
              <a:rPr lang="en-US" dirty="0"/>
              <a:t> </a:t>
            </a:r>
          </a:p>
        </p:txBody>
      </p:sp>
      <p:pic>
        <p:nvPicPr>
          <p:cNvPr id="9218" name="Picture 2" descr="Graph Preview">
            <a:extLst>
              <a:ext uri="{FF2B5EF4-FFF2-40B4-BE49-F238E27FC236}">
                <a16:creationId xmlns:a16="http://schemas.microsoft.com/office/drawing/2014/main" id="{C16BEA55-5233-4246-B1B4-9D792EA6A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449" y="1479665"/>
            <a:ext cx="3519055" cy="351905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7288279-C2E7-4A08-80B6-791E81FAF145}"/>
              </a:ext>
            </a:extLst>
          </p:cNvPr>
          <p:cNvSpPr/>
          <p:nvPr/>
        </p:nvSpPr>
        <p:spPr>
          <a:xfrm>
            <a:off x="439537" y="3261360"/>
            <a:ext cx="1159149" cy="4937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E05F440-3465-4997-A3DA-B140CF9F13DD}"/>
              </a:ext>
            </a:extLst>
          </p:cNvPr>
          <p:cNvSpPr txBox="1"/>
          <p:nvPr/>
        </p:nvSpPr>
        <p:spPr>
          <a:xfrm>
            <a:off x="1698644" y="2974827"/>
            <a:ext cx="5474753" cy="2785893"/>
          </a:xfrm>
          <a:prstGeom prst="rect">
            <a:avLst/>
          </a:prstGeom>
        </p:spPr>
        <p:txBody>
          <a:bodyPr vert="horz" wrap="square" lIns="91440" tIns="45720" rIns="91440" bIns="45720" rtlCol="0">
            <a:normAutofit/>
          </a:bodyPr>
          <a:lstStyle/>
          <a:p>
            <a:pPr>
              <a:spcAft>
                <a:spcPts val="2000"/>
              </a:spcAft>
            </a:pPr>
            <a:r>
              <a:rPr lang="en-US" sz="1600" dirty="0">
                <a:solidFill>
                  <a:srgbClr val="FF0000"/>
                </a:solidFill>
                <a:latin typeface="Segoe UI" panose="020B0502040204020203" pitchFamily="34" charset="0"/>
                <a:cs typeface="Segoe UI" panose="020B0502040204020203" pitchFamily="34" charset="0"/>
              </a:rPr>
              <a:t>We want to separate our training and testing data from a dataset, typically using a 3-fold where 2/3 is used for training and 1/3 is used for testing. </a:t>
            </a:r>
          </a:p>
          <a:p>
            <a:pPr>
              <a:spcAft>
                <a:spcPts val="2000"/>
              </a:spcAft>
            </a:pPr>
            <a:r>
              <a:rPr lang="en-US" sz="1600" dirty="0">
                <a:solidFill>
                  <a:srgbClr val="FF0000"/>
                </a:solidFill>
                <a:latin typeface="Segoe UI" panose="020B0502040204020203" pitchFamily="34" charset="0"/>
                <a:cs typeface="Segoe UI" panose="020B0502040204020203" pitchFamily="34" charset="0"/>
              </a:rPr>
              <a:t>As we learned we can do more complicated fold strategies too.</a:t>
            </a:r>
          </a:p>
        </p:txBody>
      </p:sp>
    </p:spTree>
    <p:extLst>
      <p:ext uri="{BB962C8B-B14F-4D97-AF65-F5344CB8AC3E}">
        <p14:creationId xmlns:p14="http://schemas.microsoft.com/office/powerpoint/2010/main" val="2993433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Performance Metrics</a:t>
            </a:r>
          </a:p>
        </p:txBody>
      </p:sp>
    </p:spTree>
    <p:extLst>
      <p:ext uri="{BB962C8B-B14F-4D97-AF65-F5344CB8AC3E}">
        <p14:creationId xmlns:p14="http://schemas.microsoft.com/office/powerpoint/2010/main" val="1963611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633C-CB7B-4B0A-8EF5-176811EE33E4}"/>
              </a:ext>
            </a:extLst>
          </p:cNvPr>
          <p:cNvSpPr>
            <a:spLocks noGrp="1"/>
          </p:cNvSpPr>
          <p:nvPr>
            <p:ph type="title"/>
          </p:nvPr>
        </p:nvSpPr>
        <p:spPr/>
        <p:txBody>
          <a:bodyPr/>
          <a:lstStyle/>
          <a:p>
            <a:r>
              <a:rPr lang="en-US" dirty="0"/>
              <a:t>Evaluating Performance	</a:t>
            </a:r>
          </a:p>
        </p:txBody>
      </p:sp>
      <p:sp>
        <p:nvSpPr>
          <p:cNvPr id="3" name="Content Placeholder 2">
            <a:extLst>
              <a:ext uri="{FF2B5EF4-FFF2-40B4-BE49-F238E27FC236}">
                <a16:creationId xmlns:a16="http://schemas.microsoft.com/office/drawing/2014/main" id="{2437B439-835E-4D01-B2E2-38C7BE84FE7A}"/>
              </a:ext>
            </a:extLst>
          </p:cNvPr>
          <p:cNvSpPr>
            <a:spLocks noGrp="1"/>
          </p:cNvSpPr>
          <p:nvPr>
            <p:ph sz="quarter" idx="10"/>
          </p:nvPr>
        </p:nvSpPr>
        <p:spPr>
          <a:xfrm>
            <a:off x="539496" y="1435608"/>
            <a:ext cx="6127312" cy="3977640"/>
          </a:xfrm>
        </p:spPr>
        <p:txBody>
          <a:bodyPr/>
          <a:lstStyle/>
          <a:p>
            <a:r>
              <a:rPr lang="en-US" dirty="0"/>
              <a:t>We learned how to separate training and testing data in a myriad of ways, but there are several ways we can measure the testing dataset. </a:t>
            </a:r>
          </a:p>
          <a:p>
            <a:r>
              <a:rPr lang="en-US" dirty="0"/>
              <a:t>Typically across the test dataset, or through multiple test datasets achieved through k-fold or random folds, we will average the performance metrics. </a:t>
            </a:r>
          </a:p>
        </p:txBody>
      </p:sp>
      <p:pic>
        <p:nvPicPr>
          <p:cNvPr id="4" name="Picture 2">
            <a:extLst>
              <a:ext uri="{FF2B5EF4-FFF2-40B4-BE49-F238E27FC236}">
                <a16:creationId xmlns:a16="http://schemas.microsoft.com/office/drawing/2014/main" id="{12E1A8EB-D881-4010-AB38-B343162A5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67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474397"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For a simple linear regression, we want to find a function </a:t>
                </a:r>
                <a14:m>
                  <m:oMath xmlns:m="http://schemas.openxmlformats.org/officeDocument/2006/math">
                    <m:r>
                      <a:rPr lang="en-US" b="1" i="1" smtClean="0">
                        <a:latin typeface="Cambria Math" panose="02040503050406030204" pitchFamily="18" charset="0"/>
                        <a:cs typeface="Segoe UI" panose="020B0502040204020203" pitchFamily="34" charset="0"/>
                      </a:rPr>
                      <m:t>𝒚</m:t>
                    </m:r>
                    <m:r>
                      <a:rPr lang="en-US" b="1" i="1" smtClean="0">
                        <a:latin typeface="Cambria Math" panose="02040503050406030204" pitchFamily="18" charset="0"/>
                        <a:cs typeface="Segoe UI" panose="020B0502040204020203" pitchFamily="34" charset="0"/>
                      </a:rPr>
                      <m:t>=</m:t>
                    </m:r>
                    <m:r>
                      <a:rPr lang="en-US" b="1" i="1" smtClean="0">
                        <a:latin typeface="Cambria Math" panose="02040503050406030204" pitchFamily="18" charset="0"/>
                        <a:cs typeface="Segoe UI" panose="020B0502040204020203" pitchFamily="34" charset="0"/>
                      </a:rPr>
                      <m:t>𝒎𝒙</m:t>
                    </m:r>
                    <m:r>
                      <a:rPr lang="en-US" b="1" i="1" smtClean="0">
                        <a:latin typeface="Cambria Math" panose="02040503050406030204" pitchFamily="18" charset="0"/>
                        <a:cs typeface="Segoe UI" panose="020B0502040204020203" pitchFamily="34" charset="0"/>
                      </a:rPr>
                      <m:t>+</m:t>
                    </m:r>
                    <m:r>
                      <a:rPr lang="en-US" b="1" i="1" smtClean="0">
                        <a:latin typeface="Cambria Math" panose="02040503050406030204" pitchFamily="18" charset="0"/>
                        <a:cs typeface="Segoe UI" panose="020B0502040204020203" pitchFamily="34" charset="0"/>
                      </a:rPr>
                      <m:t>𝒃</m:t>
                    </m:r>
                    <m:r>
                      <a:rPr lang="en-US" b="1" i="1" smtClean="0">
                        <a:latin typeface="Cambria Math" panose="02040503050406030204" pitchFamily="18" charset="0"/>
                        <a:cs typeface="Segoe UI" panose="020B0502040204020203" pitchFamily="34" charset="0"/>
                      </a:rPr>
                      <m:t> </m:t>
                    </m:r>
                  </m:oMath>
                </a14:m>
                <a:r>
                  <a:rPr lang="en-US" dirty="0">
                    <a:latin typeface="Segoe UI" panose="020B0502040204020203" pitchFamily="34" charset="0"/>
                    <a:cs typeface="Segoe UI" panose="020B0502040204020203" pitchFamily="34" charset="0"/>
                  </a:rPr>
                  <a:t>that best fits to these points. </a:t>
                </a:r>
              </a:p>
              <a:p>
                <a:pPr>
                  <a:spcAft>
                    <a:spcPts val="20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Segoe UI" panose="020B0502040204020203" pitchFamily="34" charset="0"/>
                        </a:rPr>
                        <m:t>𝑦</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𝑚𝑥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𝑏</m:t>
                      </m:r>
                    </m:oMath>
                  </m:oMathPara>
                </a14:m>
                <a:endParaRPr lang="en-US" dirty="0">
                  <a:latin typeface="Segoe UI" panose="020B0502040204020203" pitchFamily="34" charset="0"/>
                  <a:cs typeface="Segoe UI" panose="020B0502040204020203" pitchFamily="34" charset="0"/>
                </a:endParaRPr>
              </a:p>
              <a:p>
                <a:pPr>
                  <a:spcAft>
                    <a:spcPts val="2000"/>
                  </a:spcAft>
                </a:pPr>
                <a:r>
                  <a:rPr lang="en-US" dirty="0">
                    <a:latin typeface="Segoe UI" panose="020B0502040204020203" pitchFamily="34" charset="0"/>
                    <a:cs typeface="Segoe UI" panose="020B0502040204020203" pitchFamily="34" charset="0"/>
                  </a:rPr>
                  <a:t>We already know the </a:t>
                </a:r>
                <a14:m>
                  <m:oMath xmlns:m="http://schemas.openxmlformats.org/officeDocument/2006/math">
                    <m:r>
                      <a:rPr lang="en-US" b="1" i="1" dirty="0" smtClean="0">
                        <a:latin typeface="Cambria Math" panose="02040503050406030204" pitchFamily="18" charset="0"/>
                        <a:cs typeface="Segoe UI" panose="020B0502040204020203" pitchFamily="34" charset="0"/>
                      </a:rPr>
                      <m:t>𝒙</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𝒚</m:t>
                    </m:r>
                  </m:oMath>
                </a14:m>
                <a:r>
                  <a:rPr lang="en-US" dirty="0">
                    <a:latin typeface="Segoe UI" panose="020B0502040204020203" pitchFamily="34" charset="0"/>
                    <a:cs typeface="Segoe UI" panose="020B0502040204020203" pitchFamily="34" charset="0"/>
                  </a:rPr>
                  <a:t> values from our existing data (the red points).</a:t>
                </a:r>
              </a:p>
              <a:p>
                <a:pPr>
                  <a:spcAft>
                    <a:spcPts val="2000"/>
                  </a:spcAft>
                </a:pPr>
                <a:r>
                  <a:rPr lang="en-US" dirty="0">
                    <a:latin typeface="Segoe UI" panose="020B0502040204020203" pitchFamily="34" charset="0"/>
                    <a:cs typeface="Segoe UI" panose="020B0502040204020203" pitchFamily="34" charset="0"/>
                  </a:rPr>
                  <a:t>So the missing information is “what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values will create the best fit line”?</a:t>
                </a:r>
              </a:p>
              <a:p>
                <a:pPr>
                  <a:spcAft>
                    <a:spcPts val="2000"/>
                  </a:spcAft>
                </a:pPr>
                <a:r>
                  <a:rPr lang="en-US" dirty="0">
                    <a:latin typeface="Segoe UI" panose="020B0502040204020203" pitchFamily="34" charset="0"/>
                    <a:cs typeface="Segoe UI" panose="020B0502040204020203" pitchFamily="34" charset="0"/>
                  </a:rPr>
                  <a:t>But before we solve for the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values, let’s first ask “what defines a best fit anyway?” </a:t>
                </a: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474397" cy="4737463"/>
              </a:xfrm>
              <a:prstGeom prst="rect">
                <a:avLst/>
              </a:prstGeom>
              <a:blipFill>
                <a:blip r:embed="rId2"/>
                <a:stretch>
                  <a:fillRect l="-753" t="-644" r="-1505"/>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6AEAFC-E51A-41A0-8C2B-0BC778912A38}"/>
              </a:ext>
            </a:extLst>
          </p:cNvPr>
          <p:cNvSpPr/>
          <p:nvPr/>
        </p:nvSpPr>
        <p:spPr>
          <a:xfrm>
            <a:off x="7398326" y="5229497"/>
            <a:ext cx="4080861" cy="523220"/>
          </a:xfrm>
          <a:prstGeom prst="rect">
            <a:avLst/>
          </a:prstGeom>
        </p:spPr>
        <p:txBody>
          <a:bodyPr wrap="none">
            <a:spAutoFit/>
          </a:bodyPr>
          <a:lstStyle/>
          <a:p>
            <a:r>
              <a:rPr lang="en-US" sz="1400" dirty="0">
                <a:hlinkClick r:id="rId4"/>
              </a:rPr>
              <a:t>https://www.desmos.com/calculator/fmhotfn3qm</a:t>
            </a:r>
            <a:endParaRPr lang="en-US" sz="1400" dirty="0"/>
          </a:p>
          <a:p>
            <a:endParaRPr lang="en-US" sz="1400" dirty="0"/>
          </a:p>
        </p:txBody>
      </p:sp>
    </p:spTree>
    <p:extLst>
      <p:ext uri="{BB962C8B-B14F-4D97-AF65-F5344CB8AC3E}">
        <p14:creationId xmlns:p14="http://schemas.microsoft.com/office/powerpoint/2010/main" val="2951327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D0C4-2D01-46B2-8BD4-0EFCC1146600}"/>
              </a:ext>
            </a:extLst>
          </p:cNvPr>
          <p:cNvSpPr>
            <a:spLocks noGrp="1"/>
          </p:cNvSpPr>
          <p:nvPr>
            <p:ph type="title"/>
          </p:nvPr>
        </p:nvSpPr>
        <p:spPr>
          <a:xfrm>
            <a:off x="521207" y="448056"/>
            <a:ext cx="10063666" cy="640080"/>
          </a:xfrm>
        </p:spPr>
        <p:txBody>
          <a:bodyPr>
            <a:normAutofit/>
          </a:bodyPr>
          <a:lstStyle/>
          <a:p>
            <a:r>
              <a:rPr lang="en-US" dirty="0"/>
              <a:t>Mean Absolute Error</a:t>
            </a:r>
          </a:p>
        </p:txBody>
      </p:sp>
      <p:sp>
        <p:nvSpPr>
          <p:cNvPr id="3" name="Content Placeholder 2">
            <a:extLst>
              <a:ext uri="{FF2B5EF4-FFF2-40B4-BE49-F238E27FC236}">
                <a16:creationId xmlns:a16="http://schemas.microsoft.com/office/drawing/2014/main" id="{8769E471-2F3F-4DC2-AD7B-9EB94A9E96BB}"/>
              </a:ext>
            </a:extLst>
          </p:cNvPr>
          <p:cNvSpPr>
            <a:spLocks noGrp="1"/>
          </p:cNvSpPr>
          <p:nvPr>
            <p:ph sz="quarter" idx="10"/>
          </p:nvPr>
        </p:nvSpPr>
        <p:spPr>
          <a:xfrm>
            <a:off x="539496" y="1435608"/>
            <a:ext cx="4459224" cy="3977640"/>
          </a:xfrm>
        </p:spPr>
        <p:txBody>
          <a:bodyPr>
            <a:normAutofit/>
          </a:bodyPr>
          <a:lstStyle/>
          <a:p>
            <a:r>
              <a:rPr lang="en-US" sz="1400" b="1" dirty="0">
                <a:solidFill>
                  <a:srgbClr val="FF0000"/>
                </a:solidFill>
              </a:rPr>
              <a:t>Mean absolute error (MAE) </a:t>
            </a:r>
            <a:r>
              <a:rPr lang="en-US" sz="1400" dirty="0"/>
              <a:t>simply measures the sum of absolute values of residuals (difference between predicted values and actual values). </a:t>
            </a:r>
          </a:p>
          <a:p>
            <a:endParaRPr lang="en-US" sz="1400" dirty="0"/>
          </a:p>
        </p:txBody>
      </p:sp>
      <p:pic>
        <p:nvPicPr>
          <p:cNvPr id="4" name="Picture 2" descr="Graph Preview">
            <a:extLst>
              <a:ext uri="{FF2B5EF4-FFF2-40B4-BE49-F238E27FC236}">
                <a16:creationId xmlns:a16="http://schemas.microsoft.com/office/drawing/2014/main" id="{80228CEA-E29C-4567-85D3-E860469BC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96" y="2890889"/>
            <a:ext cx="3519055" cy="35190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E1063848-0E8E-438C-8ADC-BEDA511CFAD9}"/>
              </a:ext>
            </a:extLst>
          </p:cNvPr>
          <p:cNvSpPr>
            <a:spLocks noChangeArrowheads="1"/>
          </p:cNvSpPr>
          <p:nvPr/>
        </p:nvSpPr>
        <p:spPr bwMode="auto">
          <a:xfrm>
            <a:off x="4830526" y="1495360"/>
            <a:ext cx="6325154"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validation_curve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'https://bit.ly/3cIH97A'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Use negative mean absolute error</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It is negative because it is inverted</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neg_mean_absolute_error</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"MAE: 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prints MAE: mean=-2.446 (stdev-0.791)</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1107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D0C4-2D01-46B2-8BD4-0EFCC1146600}"/>
              </a:ext>
            </a:extLst>
          </p:cNvPr>
          <p:cNvSpPr>
            <a:spLocks noGrp="1"/>
          </p:cNvSpPr>
          <p:nvPr>
            <p:ph type="title"/>
          </p:nvPr>
        </p:nvSpPr>
        <p:spPr>
          <a:xfrm>
            <a:off x="521207" y="448056"/>
            <a:ext cx="10063666" cy="640080"/>
          </a:xfrm>
        </p:spPr>
        <p:txBody>
          <a:bodyPr>
            <a:normAutofit/>
          </a:bodyPr>
          <a:lstStyle/>
          <a:p>
            <a:r>
              <a:rPr lang="en-US" dirty="0"/>
              <a:t>Mean Squared Error</a:t>
            </a:r>
          </a:p>
        </p:txBody>
      </p:sp>
      <p:sp>
        <p:nvSpPr>
          <p:cNvPr id="3" name="Content Placeholder 2">
            <a:extLst>
              <a:ext uri="{FF2B5EF4-FFF2-40B4-BE49-F238E27FC236}">
                <a16:creationId xmlns:a16="http://schemas.microsoft.com/office/drawing/2014/main" id="{8769E471-2F3F-4DC2-AD7B-9EB94A9E96BB}"/>
              </a:ext>
            </a:extLst>
          </p:cNvPr>
          <p:cNvSpPr>
            <a:spLocks noGrp="1"/>
          </p:cNvSpPr>
          <p:nvPr>
            <p:ph sz="quarter" idx="10"/>
          </p:nvPr>
        </p:nvSpPr>
        <p:spPr>
          <a:xfrm>
            <a:off x="539496" y="1435608"/>
            <a:ext cx="4459224" cy="3977640"/>
          </a:xfrm>
        </p:spPr>
        <p:txBody>
          <a:bodyPr>
            <a:normAutofit/>
          </a:bodyPr>
          <a:lstStyle/>
          <a:p>
            <a:r>
              <a:rPr lang="en-US" sz="1400" b="1" dirty="0">
                <a:solidFill>
                  <a:srgbClr val="FF0000"/>
                </a:solidFill>
              </a:rPr>
              <a:t>Mean squared error (MSE) </a:t>
            </a:r>
            <a:r>
              <a:rPr lang="en-US" sz="1400" dirty="0"/>
              <a:t>simply measures the average squared values of residuals (difference between predicted values and actual values). </a:t>
            </a:r>
          </a:p>
          <a:p>
            <a:endParaRPr lang="en-US" sz="1400" dirty="0"/>
          </a:p>
        </p:txBody>
      </p:sp>
      <p:pic>
        <p:nvPicPr>
          <p:cNvPr id="4" name="Picture 2" descr="Graph Preview">
            <a:extLst>
              <a:ext uri="{FF2B5EF4-FFF2-40B4-BE49-F238E27FC236}">
                <a16:creationId xmlns:a16="http://schemas.microsoft.com/office/drawing/2014/main" id="{80228CEA-E29C-4567-85D3-E860469BC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96" y="2890889"/>
            <a:ext cx="3519055" cy="351905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623EE982-563C-4007-9D3C-C03BD044A0DB}"/>
              </a:ext>
            </a:extLst>
          </p:cNvPr>
          <p:cNvSpPr>
            <a:spLocks noChangeArrowheads="1"/>
          </p:cNvSpPr>
          <p:nvPr/>
        </p:nvSpPr>
        <p:spPr bwMode="auto">
          <a:xfrm>
            <a:off x="5203767" y="1470130"/>
            <a:ext cx="6378771"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validation_curve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'https://bit.ly/3nJBdj9'</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Use negative mean squared error</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It is negative because it is inverted</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neg_mean_squared_error</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"MAE: 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prints MSE: mean=-7.664 (stdev-3.110)</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0509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8712-CA1D-454B-890D-43D31DBACCC3}"/>
              </a:ext>
            </a:extLst>
          </p:cNvPr>
          <p:cNvSpPr>
            <a:spLocks noGrp="1"/>
          </p:cNvSpPr>
          <p:nvPr>
            <p:ph type="title"/>
          </p:nvPr>
        </p:nvSpPr>
        <p:spPr/>
        <p:txBody>
          <a:bodyPr/>
          <a:lstStyle/>
          <a:p>
            <a:r>
              <a:rPr lang="en-US" dirty="0"/>
              <a:t>Pearson Correlation</a:t>
            </a:r>
          </a:p>
        </p:txBody>
      </p:sp>
      <p:sp>
        <p:nvSpPr>
          <p:cNvPr id="3" name="Content Placeholder 2">
            <a:extLst>
              <a:ext uri="{FF2B5EF4-FFF2-40B4-BE49-F238E27FC236}">
                <a16:creationId xmlns:a16="http://schemas.microsoft.com/office/drawing/2014/main" id="{3FFA8FED-B627-4969-A372-73FAE678EB84}"/>
              </a:ext>
            </a:extLst>
          </p:cNvPr>
          <p:cNvSpPr>
            <a:spLocks noGrp="1"/>
          </p:cNvSpPr>
          <p:nvPr>
            <p:ph sz="quarter" idx="10"/>
          </p:nvPr>
        </p:nvSpPr>
        <p:spPr>
          <a:xfrm>
            <a:off x="539495" y="1435608"/>
            <a:ext cx="10876650" cy="2506674"/>
          </a:xfrm>
        </p:spPr>
        <p:txBody>
          <a:bodyPr>
            <a:normAutofit/>
          </a:bodyPr>
          <a:lstStyle/>
          <a:p>
            <a:r>
              <a:rPr lang="en-US" dirty="0"/>
              <a:t>Using a </a:t>
            </a:r>
            <a:r>
              <a:rPr lang="en-US" b="1" dirty="0">
                <a:solidFill>
                  <a:srgbClr val="FF0000"/>
                </a:solidFill>
              </a:rPr>
              <a:t>Pearson correlation</a:t>
            </a:r>
            <a:r>
              <a:rPr lang="en-US" dirty="0"/>
              <a:t>, we can measure the strength of a correlation between two variables (from a range of -1.0 to 1.0). </a:t>
            </a:r>
          </a:p>
          <a:p>
            <a:r>
              <a:rPr lang="en-US" dirty="0"/>
              <a:t>A correlation closer to 1.0 means a strong positive correlation, 0.0 means no correlation, and closer to -1.0 indicates negative correlation. </a:t>
            </a:r>
          </a:p>
        </p:txBody>
      </p:sp>
      <p:pic>
        <p:nvPicPr>
          <p:cNvPr id="9220" name="Picture 4" descr="Graph Preview">
            <a:extLst>
              <a:ext uri="{FF2B5EF4-FFF2-40B4-BE49-F238E27FC236}">
                <a16:creationId xmlns:a16="http://schemas.microsoft.com/office/drawing/2014/main" id="{BBE97A48-60AC-4B86-8301-1610D34E3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244" y="4021530"/>
            <a:ext cx="2241500" cy="2241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CEA62D-11B7-4BAD-B689-EC615D532CB4}"/>
              </a:ext>
            </a:extLst>
          </p:cNvPr>
          <p:cNvSpPr txBox="1"/>
          <p:nvPr/>
        </p:nvSpPr>
        <p:spPr>
          <a:xfrm>
            <a:off x="1002182" y="6342278"/>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.923133</a:t>
            </a:r>
          </a:p>
        </p:txBody>
      </p:sp>
      <p:pic>
        <p:nvPicPr>
          <p:cNvPr id="9222" name="Picture 6" descr="Graph Preview">
            <a:extLst>
              <a:ext uri="{FF2B5EF4-FFF2-40B4-BE49-F238E27FC236}">
                <a16:creationId xmlns:a16="http://schemas.microsoft.com/office/drawing/2014/main" id="{32DB9FA2-ED8B-4990-B0EC-3AAFC55F47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608" b="20452"/>
          <a:stretch/>
        </p:blipFill>
        <p:spPr bwMode="auto">
          <a:xfrm>
            <a:off x="3481427" y="4021530"/>
            <a:ext cx="2265259" cy="2241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3FA907-00A4-49D2-AFCC-4CE47D24E147}"/>
              </a:ext>
            </a:extLst>
          </p:cNvPr>
          <p:cNvSpPr txBox="1"/>
          <p:nvPr/>
        </p:nvSpPr>
        <p:spPr>
          <a:xfrm>
            <a:off x="3481427"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.643237</a:t>
            </a:r>
          </a:p>
        </p:txBody>
      </p:sp>
      <p:pic>
        <p:nvPicPr>
          <p:cNvPr id="9224" name="Picture 8" descr="Graph Preview">
            <a:extLst>
              <a:ext uri="{FF2B5EF4-FFF2-40B4-BE49-F238E27FC236}">
                <a16:creationId xmlns:a16="http://schemas.microsoft.com/office/drawing/2014/main" id="{F67FE84C-ADFB-4534-AB2F-EF89167BBA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147" r="8102" b="26893"/>
          <a:stretch/>
        </p:blipFill>
        <p:spPr bwMode="auto">
          <a:xfrm>
            <a:off x="6031369" y="4021530"/>
            <a:ext cx="2322589" cy="2241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E61D773-AD41-4A08-9267-9BCFCDCC6F89}"/>
              </a:ext>
            </a:extLst>
          </p:cNvPr>
          <p:cNvSpPr txBox="1"/>
          <p:nvPr/>
        </p:nvSpPr>
        <p:spPr>
          <a:xfrm>
            <a:off x="6095382"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-.44984</a:t>
            </a:r>
          </a:p>
        </p:txBody>
      </p:sp>
      <p:pic>
        <p:nvPicPr>
          <p:cNvPr id="9226" name="Picture 10" descr="Graph Preview">
            <a:extLst>
              <a:ext uri="{FF2B5EF4-FFF2-40B4-BE49-F238E27FC236}">
                <a16:creationId xmlns:a16="http://schemas.microsoft.com/office/drawing/2014/main" id="{51514109-CAA3-4B77-99EE-E30FFB2545C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294" r="5236" b="23870"/>
          <a:stretch/>
        </p:blipFill>
        <p:spPr bwMode="auto">
          <a:xfrm>
            <a:off x="8770925" y="4021529"/>
            <a:ext cx="2322588" cy="22533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B1A39EC-3B86-45E8-9BB2-7CD7850762BF}"/>
              </a:ext>
            </a:extLst>
          </p:cNvPr>
          <p:cNvSpPr txBox="1"/>
          <p:nvPr/>
        </p:nvSpPr>
        <p:spPr>
          <a:xfrm>
            <a:off x="8793474"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-.9267</a:t>
            </a:r>
          </a:p>
        </p:txBody>
      </p:sp>
    </p:spTree>
    <p:extLst>
      <p:ext uri="{BB962C8B-B14F-4D97-AF65-F5344CB8AC3E}">
        <p14:creationId xmlns:p14="http://schemas.microsoft.com/office/powerpoint/2010/main" val="1808466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8712-CA1D-454B-890D-43D31DBACCC3}"/>
              </a:ext>
            </a:extLst>
          </p:cNvPr>
          <p:cNvSpPr>
            <a:spLocks noGrp="1"/>
          </p:cNvSpPr>
          <p:nvPr>
            <p:ph type="title"/>
          </p:nvPr>
        </p:nvSpPr>
        <p:spPr/>
        <p:txBody>
          <a:bodyPr/>
          <a:lstStyle/>
          <a:p>
            <a:r>
              <a:rPr lang="en-US" dirty="0"/>
              <a:t>Pearson Correlation</a:t>
            </a:r>
          </a:p>
        </p:txBody>
      </p:sp>
      <p:sp>
        <p:nvSpPr>
          <p:cNvPr id="3" name="Content Placeholder 2">
            <a:extLst>
              <a:ext uri="{FF2B5EF4-FFF2-40B4-BE49-F238E27FC236}">
                <a16:creationId xmlns:a16="http://schemas.microsoft.com/office/drawing/2014/main" id="{3FFA8FED-B627-4969-A372-73FAE678EB84}"/>
              </a:ext>
            </a:extLst>
          </p:cNvPr>
          <p:cNvSpPr>
            <a:spLocks noGrp="1"/>
          </p:cNvSpPr>
          <p:nvPr>
            <p:ph sz="quarter" idx="10"/>
          </p:nvPr>
        </p:nvSpPr>
        <p:spPr>
          <a:xfrm>
            <a:off x="539495" y="1435608"/>
            <a:ext cx="10693770" cy="2506674"/>
          </a:xfrm>
        </p:spPr>
        <p:txBody>
          <a:bodyPr>
            <a:normAutofit fontScale="92500" lnSpcReduction="10000"/>
          </a:bodyPr>
          <a:lstStyle/>
          <a:p>
            <a:r>
              <a:rPr lang="en-US" dirty="0"/>
              <a:t>The more data you collect, the more confident you can be in your correlation value. </a:t>
            </a:r>
          </a:p>
          <a:p>
            <a:r>
              <a:rPr lang="en-US" dirty="0"/>
              <a:t>Having more data decreases the </a:t>
            </a:r>
            <a:r>
              <a:rPr lang="en-US" b="1" dirty="0">
                <a:solidFill>
                  <a:srgbClr val="FF0000"/>
                </a:solidFill>
              </a:rPr>
              <a:t>P-value</a:t>
            </a:r>
            <a:r>
              <a:rPr lang="en-US" dirty="0"/>
              <a:t>, the probability you would observe this correlation randomly by chance. </a:t>
            </a:r>
          </a:p>
          <a:p>
            <a:r>
              <a:rPr lang="en-US" dirty="0"/>
              <a:t>If our correlation is unlikely to have happened at random, that means we are more likely to have discovered something meaningful rather than by chance. </a:t>
            </a:r>
          </a:p>
        </p:txBody>
      </p:sp>
      <p:pic>
        <p:nvPicPr>
          <p:cNvPr id="9220" name="Picture 4" descr="Graph Preview">
            <a:extLst>
              <a:ext uri="{FF2B5EF4-FFF2-40B4-BE49-F238E27FC236}">
                <a16:creationId xmlns:a16="http://schemas.microsoft.com/office/drawing/2014/main" id="{BBE97A48-60AC-4B86-8301-1610D34E3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244" y="4021530"/>
            <a:ext cx="2241500" cy="2241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CEA62D-11B7-4BAD-B689-EC615D532CB4}"/>
              </a:ext>
            </a:extLst>
          </p:cNvPr>
          <p:cNvSpPr txBox="1"/>
          <p:nvPr/>
        </p:nvSpPr>
        <p:spPr>
          <a:xfrm>
            <a:off x="1002182" y="6342278"/>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.923133</a:t>
            </a:r>
          </a:p>
        </p:txBody>
      </p:sp>
      <p:pic>
        <p:nvPicPr>
          <p:cNvPr id="9222" name="Picture 6" descr="Graph Preview">
            <a:extLst>
              <a:ext uri="{FF2B5EF4-FFF2-40B4-BE49-F238E27FC236}">
                <a16:creationId xmlns:a16="http://schemas.microsoft.com/office/drawing/2014/main" id="{32DB9FA2-ED8B-4990-B0EC-3AAFC55F47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608" b="20452"/>
          <a:stretch/>
        </p:blipFill>
        <p:spPr bwMode="auto">
          <a:xfrm>
            <a:off x="3481427" y="4021530"/>
            <a:ext cx="2265259" cy="2241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3FA907-00A4-49D2-AFCC-4CE47D24E147}"/>
              </a:ext>
            </a:extLst>
          </p:cNvPr>
          <p:cNvSpPr txBox="1"/>
          <p:nvPr/>
        </p:nvSpPr>
        <p:spPr>
          <a:xfrm>
            <a:off x="3481427"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.643237</a:t>
            </a:r>
          </a:p>
        </p:txBody>
      </p:sp>
      <p:pic>
        <p:nvPicPr>
          <p:cNvPr id="9224" name="Picture 8" descr="Graph Preview">
            <a:extLst>
              <a:ext uri="{FF2B5EF4-FFF2-40B4-BE49-F238E27FC236}">
                <a16:creationId xmlns:a16="http://schemas.microsoft.com/office/drawing/2014/main" id="{F67FE84C-ADFB-4534-AB2F-EF89167BBA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147" r="8102" b="26893"/>
          <a:stretch/>
        </p:blipFill>
        <p:spPr bwMode="auto">
          <a:xfrm>
            <a:off x="6031369" y="4021530"/>
            <a:ext cx="2322589" cy="2241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E61D773-AD41-4A08-9267-9BCFCDCC6F89}"/>
              </a:ext>
            </a:extLst>
          </p:cNvPr>
          <p:cNvSpPr txBox="1"/>
          <p:nvPr/>
        </p:nvSpPr>
        <p:spPr>
          <a:xfrm>
            <a:off x="6095382"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-.44984</a:t>
            </a:r>
          </a:p>
        </p:txBody>
      </p:sp>
      <p:pic>
        <p:nvPicPr>
          <p:cNvPr id="9226" name="Picture 10" descr="Graph Preview">
            <a:extLst>
              <a:ext uri="{FF2B5EF4-FFF2-40B4-BE49-F238E27FC236}">
                <a16:creationId xmlns:a16="http://schemas.microsoft.com/office/drawing/2014/main" id="{51514109-CAA3-4B77-99EE-E30FFB2545C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294" r="5236" b="23870"/>
          <a:stretch/>
        </p:blipFill>
        <p:spPr bwMode="auto">
          <a:xfrm>
            <a:off x="8770925" y="4021529"/>
            <a:ext cx="2322588" cy="22533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B1A39EC-3B86-45E8-9BB2-7CD7850762BF}"/>
              </a:ext>
            </a:extLst>
          </p:cNvPr>
          <p:cNvSpPr txBox="1"/>
          <p:nvPr/>
        </p:nvSpPr>
        <p:spPr>
          <a:xfrm>
            <a:off x="8793474"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-.9267</a:t>
            </a:r>
          </a:p>
        </p:txBody>
      </p:sp>
    </p:spTree>
    <p:extLst>
      <p:ext uri="{BB962C8B-B14F-4D97-AF65-F5344CB8AC3E}">
        <p14:creationId xmlns:p14="http://schemas.microsoft.com/office/powerpoint/2010/main" val="1495470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39BD-88BC-4CE6-8344-091FD06987D6}"/>
              </a:ext>
            </a:extLst>
          </p:cNvPr>
          <p:cNvSpPr>
            <a:spLocks noGrp="1"/>
          </p:cNvSpPr>
          <p:nvPr>
            <p:ph type="title"/>
          </p:nvPr>
        </p:nvSpPr>
        <p:spPr/>
        <p:txBody>
          <a:bodyPr/>
          <a:lstStyle/>
          <a:p>
            <a:r>
              <a:rPr lang="en-US" dirty="0"/>
              <a:t>Pearson Correlation Matrix</a:t>
            </a:r>
          </a:p>
        </p:txBody>
      </p:sp>
      <p:pic>
        <p:nvPicPr>
          <p:cNvPr id="7" name="Picture 6">
            <a:extLst>
              <a:ext uri="{FF2B5EF4-FFF2-40B4-BE49-F238E27FC236}">
                <a16:creationId xmlns:a16="http://schemas.microsoft.com/office/drawing/2014/main" id="{014ADA02-A191-4258-B7C7-51DCC514419A}"/>
              </a:ext>
            </a:extLst>
          </p:cNvPr>
          <p:cNvPicPr>
            <a:picLocks noChangeAspect="1"/>
          </p:cNvPicPr>
          <p:nvPr/>
        </p:nvPicPr>
        <p:blipFill>
          <a:blip r:embed="rId2"/>
          <a:stretch>
            <a:fillRect/>
          </a:stretch>
        </p:blipFill>
        <p:spPr>
          <a:xfrm>
            <a:off x="644087" y="1382426"/>
            <a:ext cx="9201150" cy="3219450"/>
          </a:xfrm>
          <a:prstGeom prst="rect">
            <a:avLst/>
          </a:prstGeom>
        </p:spPr>
      </p:pic>
      <p:pic>
        <p:nvPicPr>
          <p:cNvPr id="9" name="Picture 8">
            <a:extLst>
              <a:ext uri="{FF2B5EF4-FFF2-40B4-BE49-F238E27FC236}">
                <a16:creationId xmlns:a16="http://schemas.microsoft.com/office/drawing/2014/main" id="{ACB2E796-1009-46A4-8639-938620CEBE74}"/>
              </a:ext>
            </a:extLst>
          </p:cNvPr>
          <p:cNvPicPr>
            <a:picLocks noChangeAspect="1"/>
          </p:cNvPicPr>
          <p:nvPr/>
        </p:nvPicPr>
        <p:blipFill>
          <a:blip r:embed="rId3"/>
          <a:stretch>
            <a:fillRect/>
          </a:stretch>
        </p:blipFill>
        <p:spPr>
          <a:xfrm>
            <a:off x="3373820" y="4379453"/>
            <a:ext cx="8713076" cy="1872836"/>
          </a:xfrm>
          <a:prstGeom prst="rect">
            <a:avLst/>
          </a:prstGeom>
        </p:spPr>
      </p:pic>
    </p:spTree>
    <p:extLst>
      <p:ext uri="{BB962C8B-B14F-4D97-AF65-F5344CB8AC3E}">
        <p14:creationId xmlns:p14="http://schemas.microsoft.com/office/powerpoint/2010/main" val="589349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7230-D73C-41B2-98DD-244487614C43}"/>
              </a:ext>
            </a:extLst>
          </p:cNvPr>
          <p:cNvSpPr>
            <a:spLocks noGrp="1"/>
          </p:cNvSpPr>
          <p:nvPr>
            <p:ph type="title"/>
          </p:nvPr>
        </p:nvSpPr>
        <p:spPr/>
        <p:txBody>
          <a:bodyPr/>
          <a:lstStyle/>
          <a:p>
            <a:r>
              <a:rPr lang="en-US" dirty="0"/>
              <a:t>R</a:t>
            </a:r>
            <a:r>
              <a:rPr lang="en-US" baseline="30000" dirty="0"/>
              <a:t>2</a:t>
            </a:r>
            <a:r>
              <a:rPr lang="en-US" dirty="0"/>
              <a:t> </a:t>
            </a:r>
          </a:p>
        </p:txBody>
      </p:sp>
      <p:sp>
        <p:nvSpPr>
          <p:cNvPr id="3" name="Content Placeholder 2">
            <a:extLst>
              <a:ext uri="{FF2B5EF4-FFF2-40B4-BE49-F238E27FC236}">
                <a16:creationId xmlns:a16="http://schemas.microsoft.com/office/drawing/2014/main" id="{E4D195F4-F732-44D1-85FE-97BF313EABDC}"/>
              </a:ext>
            </a:extLst>
          </p:cNvPr>
          <p:cNvSpPr>
            <a:spLocks noGrp="1"/>
          </p:cNvSpPr>
          <p:nvPr>
            <p:ph sz="quarter" idx="10"/>
          </p:nvPr>
        </p:nvSpPr>
        <p:spPr>
          <a:xfrm>
            <a:off x="539496" y="1435607"/>
            <a:ext cx="5811428" cy="5104181"/>
          </a:xfrm>
        </p:spPr>
        <p:txBody>
          <a:bodyPr>
            <a:normAutofit fontScale="70000" lnSpcReduction="20000"/>
          </a:bodyPr>
          <a:lstStyle/>
          <a:p>
            <a:r>
              <a:rPr lang="en-US" b="1" dirty="0"/>
              <a:t>Probably the most useful performance metric is the </a:t>
            </a:r>
            <a:r>
              <a:rPr lang="en-US" b="1" dirty="0">
                <a:solidFill>
                  <a:srgbClr val="FF0000"/>
                </a:solidFill>
              </a:rPr>
              <a:t>R-square (R</a:t>
            </a:r>
            <a:r>
              <a:rPr lang="en-US" b="1" baseline="30000" dirty="0">
                <a:solidFill>
                  <a:srgbClr val="FF0000"/>
                </a:solidFill>
              </a:rPr>
              <a:t>2</a:t>
            </a:r>
            <a:r>
              <a:rPr lang="en-US" b="1" dirty="0">
                <a:solidFill>
                  <a:srgbClr val="FF0000"/>
                </a:solidFill>
              </a:rPr>
              <a:t>)</a:t>
            </a:r>
            <a:r>
              <a:rPr lang="en-US" b="1" dirty="0"/>
              <a:t>, which ratios the residuals against the average y-value to the average of the residuals. </a:t>
            </a:r>
          </a:p>
          <a:p>
            <a:r>
              <a:rPr lang="en-US" b="1" dirty="0"/>
              <a:t>Note R</a:t>
            </a:r>
            <a:r>
              <a:rPr lang="en-US" b="1" baseline="30000" dirty="0"/>
              <a:t>2 </a:t>
            </a:r>
            <a:r>
              <a:rPr lang="en-US" b="1" dirty="0"/>
              <a:t>is also called the </a:t>
            </a:r>
            <a:r>
              <a:rPr lang="en-US" b="1" dirty="0">
                <a:solidFill>
                  <a:srgbClr val="FF0000"/>
                </a:solidFill>
              </a:rPr>
              <a:t>coefficient of determination </a:t>
            </a:r>
            <a:r>
              <a:rPr lang="en-US" b="1" dirty="0">
                <a:solidFill>
                  <a:schemeClr val="tx1"/>
                </a:solidFill>
              </a:rPr>
              <a:t>and</a:t>
            </a:r>
            <a:r>
              <a:rPr lang="en-US" b="1" dirty="0"/>
              <a:t> is the square of the Pearson correlation.</a:t>
            </a:r>
          </a:p>
          <a:p>
            <a:r>
              <a:rPr lang="en-US" b="1" dirty="0"/>
              <a:t>It’s used to evaluate the quality of a model. </a:t>
            </a:r>
          </a:p>
          <a:p>
            <a:r>
              <a:rPr lang="en-US" dirty="0"/>
              <a:t>Think of R</a:t>
            </a:r>
            <a:r>
              <a:rPr lang="en-US" baseline="30000" dirty="0"/>
              <a:t>2</a:t>
            </a:r>
            <a:r>
              <a:rPr lang="en-US" dirty="0"/>
              <a:t> as a measurement (between 0.0 and 1.0)  of how well independent variables explain a dependent variable, rather than predicting with a simple average. </a:t>
            </a:r>
          </a:p>
          <a:p>
            <a:r>
              <a:rPr lang="en-US" dirty="0"/>
              <a:t>An R</a:t>
            </a:r>
            <a:r>
              <a:rPr lang="en-US" baseline="30000" dirty="0"/>
              <a:t>2</a:t>
            </a:r>
            <a:r>
              <a:rPr lang="en-US" dirty="0"/>
              <a:t> of 1.0 indicates a variable perfectly explains a variable while 0.0 indicates there’s no explanatory connection at all. </a:t>
            </a:r>
          </a:p>
          <a:p>
            <a:r>
              <a:rPr lang="en-US" b="1" dirty="0"/>
              <a:t>EXAMPLE</a:t>
            </a:r>
            <a:r>
              <a:rPr lang="en-US" dirty="0"/>
              <a:t>: If </a:t>
            </a:r>
            <a:r>
              <a:rPr lang="en-US" b="1" i="1" dirty="0"/>
              <a:t>x</a:t>
            </a:r>
            <a:r>
              <a:rPr lang="en-US" i="1" dirty="0"/>
              <a:t> </a:t>
            </a:r>
            <a:r>
              <a:rPr lang="en-US" dirty="0"/>
              <a:t>was calories consumed and </a:t>
            </a:r>
            <a:r>
              <a:rPr lang="en-US" b="1" i="1" dirty="0"/>
              <a:t>y</a:t>
            </a:r>
            <a:r>
              <a:rPr lang="en-US" i="1" dirty="0"/>
              <a:t> </a:t>
            </a:r>
            <a:r>
              <a:rPr lang="en-US" dirty="0"/>
              <a:t>was number of pounds gained, and I got an R</a:t>
            </a:r>
            <a:r>
              <a:rPr lang="en-US" baseline="30000" dirty="0"/>
              <a:t>2</a:t>
            </a:r>
            <a:r>
              <a:rPr lang="en-US" dirty="0"/>
              <a:t> of .85 on my test data, that means calories explains weight gain 85% better than just predicting with the average weight </a:t>
            </a:r>
            <a:r>
              <a:rPr lang="en-US" b="1" dirty="0"/>
              <a:t>y. </a:t>
            </a:r>
          </a:p>
        </p:txBody>
      </p:sp>
      <p:pic>
        <p:nvPicPr>
          <p:cNvPr id="4" name="Picture 6" descr="Graph Preview">
            <a:extLst>
              <a:ext uri="{FF2B5EF4-FFF2-40B4-BE49-F238E27FC236}">
                <a16:creationId xmlns:a16="http://schemas.microsoft.com/office/drawing/2014/main" id="{8B0DCA27-3A7A-4434-AD8B-FB5305FEC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044" y="1372907"/>
            <a:ext cx="4223221" cy="422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034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B923-C9FD-4933-8097-D7C9AD01615D}"/>
              </a:ext>
            </a:extLst>
          </p:cNvPr>
          <p:cNvSpPr>
            <a:spLocks noGrp="1"/>
          </p:cNvSpPr>
          <p:nvPr>
            <p:ph type="title"/>
          </p:nvPr>
        </p:nvSpPr>
        <p:spPr/>
        <p:txBody>
          <a:bodyPr/>
          <a:lstStyle/>
          <a:p>
            <a:r>
              <a:rPr lang="en-US" dirty="0"/>
              <a:t>R</a:t>
            </a:r>
            <a:r>
              <a:rPr lang="en-US" baseline="30000" dirty="0"/>
              <a:t>2 </a:t>
            </a:r>
            <a:r>
              <a:rPr lang="en-US" dirty="0"/>
              <a:t>Visual Examples</a:t>
            </a:r>
          </a:p>
        </p:txBody>
      </p:sp>
      <p:pic>
        <p:nvPicPr>
          <p:cNvPr id="2050" name="Picture 2" descr="Graph Preview">
            <a:extLst>
              <a:ext uri="{FF2B5EF4-FFF2-40B4-BE49-F238E27FC236}">
                <a16:creationId xmlns:a16="http://schemas.microsoft.com/office/drawing/2014/main" id="{8AB23773-AC9E-41A9-9ABC-385E2F435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102" y="1658201"/>
            <a:ext cx="2952370" cy="29523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985840-CE0D-43E9-A298-ADEAD2EE59CA}"/>
                  </a:ext>
                </a:extLst>
              </p:cNvPr>
              <p:cNvSpPr txBox="1"/>
              <p:nvPr/>
            </p:nvSpPr>
            <p:spPr>
              <a:xfrm>
                <a:off x="5436451" y="4739985"/>
                <a:ext cx="1840566" cy="985202"/>
              </a:xfrm>
              <a:prstGeom prst="rect">
                <a:avLst/>
              </a:prstGeom>
            </p:spPr>
            <p:txBody>
              <a:bodyPr vert="horz" wrap="none" lIns="91440" tIns="45720" rIns="91440" bIns="45720" rtlCol="0">
                <a:normAutofit/>
              </a:bodyPr>
              <a:lstStyle/>
              <a:p>
                <a:pPr algn="l">
                  <a:spcAft>
                    <a:spcPts val="2000"/>
                  </a:spcAft>
                </a:pPr>
                <a14:m>
                  <m:oMath xmlns:m="http://schemas.openxmlformats.org/officeDocument/2006/math">
                    <m:sSup>
                      <m:sSupPr>
                        <m:ctrlPr>
                          <a:rPr lang="en-US" sz="1600" i="1" smtClean="0">
                            <a:solidFill>
                              <a:prstClr val="black">
                                <a:lumMod val="75000"/>
                                <a:lumOff val="25000"/>
                              </a:prstClr>
                            </a:solidFill>
                            <a:latin typeface="Cambria Math" panose="02040503050406030204" pitchFamily="18" charset="0"/>
                          </a:rPr>
                        </m:ctrlPr>
                      </m:sSupPr>
                      <m:e>
                        <m:r>
                          <a:rPr lang="en-US" sz="1600" b="0" i="1" smtClean="0">
                            <a:solidFill>
                              <a:prstClr val="black">
                                <a:lumMod val="75000"/>
                                <a:lumOff val="25000"/>
                              </a:prstClr>
                            </a:solidFill>
                            <a:latin typeface="Cambria Math" panose="02040503050406030204" pitchFamily="18" charset="0"/>
                          </a:rPr>
                          <m:t>𝑅</m:t>
                        </m:r>
                      </m:e>
                      <m:sup>
                        <m:r>
                          <a:rPr lang="en-US" sz="1600" i="1" smtClean="0">
                            <a:solidFill>
                              <a:prstClr val="black">
                                <a:lumMod val="75000"/>
                                <a:lumOff val="25000"/>
                              </a:prstClr>
                            </a:solidFill>
                            <a:latin typeface="Cambria Math" panose="02040503050406030204" pitchFamily="18" charset="0"/>
                          </a:rPr>
                          <m:t>2</m:t>
                        </m:r>
                      </m:sup>
                    </m:sSup>
                  </m:oMath>
                </a14:m>
                <a:r>
                  <a:rPr lang="en-US" sz="1600" dirty="0">
                    <a:solidFill>
                      <a:prstClr val="black">
                        <a:lumMod val="75000"/>
                        <a:lumOff val="25000"/>
                      </a:prstClr>
                    </a:solidFill>
                    <a:latin typeface="Segoe UI" panose="020B0502040204020203" pitchFamily="34" charset="0"/>
                    <a:cs typeface="Segoe UI" panose="020B0502040204020203" pitchFamily="34" charset="0"/>
                  </a:rPr>
                  <a:t> = 0.917 </a:t>
                </a:r>
              </a:p>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(GOOD!)</a:t>
                </a:r>
              </a:p>
            </p:txBody>
          </p:sp>
        </mc:Choice>
        <mc:Fallback xmlns="">
          <p:sp>
            <p:nvSpPr>
              <p:cNvPr id="4" name="TextBox 3">
                <a:extLst>
                  <a:ext uri="{FF2B5EF4-FFF2-40B4-BE49-F238E27FC236}">
                    <a16:creationId xmlns:a16="http://schemas.microsoft.com/office/drawing/2014/main" id="{BA985840-CE0D-43E9-A298-ADEAD2EE59CA}"/>
                  </a:ext>
                </a:extLst>
              </p:cNvPr>
              <p:cNvSpPr txBox="1">
                <a:spLocks noRot="1" noChangeAspect="1" noMove="1" noResize="1" noEditPoints="1" noAdjustHandles="1" noChangeArrowheads="1" noChangeShapeType="1" noTextEdit="1"/>
              </p:cNvSpPr>
              <p:nvPr/>
            </p:nvSpPr>
            <p:spPr>
              <a:xfrm>
                <a:off x="5436451" y="4739985"/>
                <a:ext cx="1840566" cy="985202"/>
              </a:xfrm>
              <a:prstGeom prst="rect">
                <a:avLst/>
              </a:prstGeom>
              <a:blipFill>
                <a:blip r:embed="rId3"/>
                <a:stretch>
                  <a:fillRect l="-1987" t="-2484"/>
                </a:stretch>
              </a:blipFill>
            </p:spPr>
            <p:txBody>
              <a:bodyPr/>
              <a:lstStyle/>
              <a:p>
                <a:r>
                  <a:rPr lang="en-US">
                    <a:noFill/>
                  </a:rPr>
                  <a:t> </a:t>
                </a:r>
              </a:p>
            </p:txBody>
          </p:sp>
        </mc:Fallback>
      </mc:AlternateContent>
      <p:pic>
        <p:nvPicPr>
          <p:cNvPr id="2052" name="Picture 4" descr="Graph Preview">
            <a:extLst>
              <a:ext uri="{FF2B5EF4-FFF2-40B4-BE49-F238E27FC236}">
                <a16:creationId xmlns:a16="http://schemas.microsoft.com/office/drawing/2014/main" id="{6D9174A8-5E46-4F83-AE68-21297FB1F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354" y="1658201"/>
            <a:ext cx="2952370" cy="29523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779B39B-6B02-4391-811D-DF1F412E954E}"/>
                  </a:ext>
                </a:extLst>
              </p:cNvPr>
              <p:cNvSpPr txBox="1"/>
              <p:nvPr/>
            </p:nvSpPr>
            <p:spPr>
              <a:xfrm>
                <a:off x="1812032" y="4764281"/>
                <a:ext cx="2071692" cy="1204658"/>
              </a:xfrm>
              <a:prstGeom prst="rect">
                <a:avLst/>
              </a:prstGeom>
            </p:spPr>
            <p:txBody>
              <a:bodyPr vert="horz" wrap="none" lIns="91440" tIns="45720" rIns="91440" bIns="45720" rtlCol="0">
                <a:normAutofit/>
              </a:bodyPr>
              <a:lstStyle/>
              <a:p>
                <a:pPr algn="l">
                  <a:spcAft>
                    <a:spcPts val="2000"/>
                  </a:spcAft>
                </a:pPr>
                <a14:m>
                  <m:oMath xmlns:m="http://schemas.openxmlformats.org/officeDocument/2006/math">
                    <m:sSup>
                      <m:sSupPr>
                        <m:ctrlPr>
                          <a:rPr lang="en-US" sz="1600" i="1" smtClean="0">
                            <a:solidFill>
                              <a:prstClr val="black">
                                <a:lumMod val="75000"/>
                                <a:lumOff val="25000"/>
                              </a:prstClr>
                            </a:solidFill>
                            <a:latin typeface="Cambria Math" panose="02040503050406030204" pitchFamily="18" charset="0"/>
                          </a:rPr>
                        </m:ctrlPr>
                      </m:sSupPr>
                      <m:e>
                        <m:r>
                          <a:rPr lang="en-US" sz="1600" b="0" i="1" smtClean="0">
                            <a:solidFill>
                              <a:prstClr val="black">
                                <a:lumMod val="75000"/>
                                <a:lumOff val="25000"/>
                              </a:prstClr>
                            </a:solidFill>
                            <a:latin typeface="Cambria Math" panose="02040503050406030204" pitchFamily="18" charset="0"/>
                          </a:rPr>
                          <m:t>𝑅</m:t>
                        </m:r>
                      </m:e>
                      <m:sup>
                        <m:r>
                          <a:rPr lang="en-US" sz="1600" i="1" smtClean="0">
                            <a:solidFill>
                              <a:prstClr val="black">
                                <a:lumMod val="75000"/>
                                <a:lumOff val="25000"/>
                              </a:prstClr>
                            </a:solidFill>
                            <a:latin typeface="Cambria Math" panose="02040503050406030204" pitchFamily="18" charset="0"/>
                          </a:rPr>
                          <m:t>2</m:t>
                        </m:r>
                      </m:sup>
                    </m:sSup>
                  </m:oMath>
                </a14:m>
                <a:r>
                  <a:rPr lang="en-US" sz="1600" dirty="0">
                    <a:solidFill>
                      <a:prstClr val="black">
                        <a:lumMod val="75000"/>
                        <a:lumOff val="25000"/>
                      </a:prstClr>
                    </a:solidFill>
                    <a:latin typeface="Segoe UI" panose="020B0502040204020203" pitchFamily="34" charset="0"/>
                    <a:cs typeface="Segoe UI" panose="020B0502040204020203" pitchFamily="34" charset="0"/>
                  </a:rPr>
                  <a:t> = 1.0 </a:t>
                </a:r>
              </a:p>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(PERFECT!) </a:t>
                </a:r>
              </a:p>
            </p:txBody>
          </p:sp>
        </mc:Choice>
        <mc:Fallback xmlns="">
          <p:sp>
            <p:nvSpPr>
              <p:cNvPr id="7" name="TextBox 6">
                <a:extLst>
                  <a:ext uri="{FF2B5EF4-FFF2-40B4-BE49-F238E27FC236}">
                    <a16:creationId xmlns:a16="http://schemas.microsoft.com/office/drawing/2014/main" id="{2779B39B-6B02-4391-811D-DF1F412E954E}"/>
                  </a:ext>
                </a:extLst>
              </p:cNvPr>
              <p:cNvSpPr txBox="1">
                <a:spLocks noRot="1" noChangeAspect="1" noMove="1" noResize="1" noEditPoints="1" noAdjustHandles="1" noChangeArrowheads="1" noChangeShapeType="1" noTextEdit="1"/>
              </p:cNvSpPr>
              <p:nvPr/>
            </p:nvSpPr>
            <p:spPr>
              <a:xfrm>
                <a:off x="1812032" y="4764281"/>
                <a:ext cx="2071692" cy="1204658"/>
              </a:xfrm>
              <a:prstGeom prst="rect">
                <a:avLst/>
              </a:prstGeom>
              <a:blipFill>
                <a:blip r:embed="rId5"/>
                <a:stretch>
                  <a:fillRect l="-1471" t="-2030"/>
                </a:stretch>
              </a:blipFill>
            </p:spPr>
            <p:txBody>
              <a:bodyPr/>
              <a:lstStyle/>
              <a:p>
                <a:r>
                  <a:rPr lang="en-US">
                    <a:noFill/>
                  </a:rPr>
                  <a:t> </a:t>
                </a:r>
              </a:p>
            </p:txBody>
          </p:sp>
        </mc:Fallback>
      </mc:AlternateContent>
      <p:pic>
        <p:nvPicPr>
          <p:cNvPr id="2054" name="Picture 6" descr="Graph Preview">
            <a:extLst>
              <a:ext uri="{FF2B5EF4-FFF2-40B4-BE49-F238E27FC236}">
                <a16:creationId xmlns:a16="http://schemas.microsoft.com/office/drawing/2014/main" id="{8B6FE676-EBBF-42DD-8019-9A21E7052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6547" y="1658200"/>
            <a:ext cx="2952371" cy="29523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3365D0C-663F-4350-9842-345B7CD83BB6}"/>
                  </a:ext>
                </a:extLst>
              </p:cNvPr>
              <p:cNvSpPr txBox="1"/>
              <p:nvPr/>
            </p:nvSpPr>
            <p:spPr>
              <a:xfrm>
                <a:off x="9121704" y="4786491"/>
                <a:ext cx="1379913" cy="914400"/>
              </a:xfrm>
              <a:prstGeom prst="rect">
                <a:avLst/>
              </a:prstGeom>
            </p:spPr>
            <p:txBody>
              <a:bodyPr vert="horz" wrap="none" lIns="91440" tIns="45720" rIns="91440" bIns="45720" rtlCol="0">
                <a:normAutofit/>
              </a:bodyPr>
              <a:lstStyle/>
              <a:p>
                <a:pPr algn="l">
                  <a:spcAft>
                    <a:spcPts val="2000"/>
                  </a:spcAft>
                </a:pPr>
                <a14:m>
                  <m:oMath xmlns:m="http://schemas.openxmlformats.org/officeDocument/2006/math">
                    <m:sSup>
                      <m:sSupPr>
                        <m:ctrlPr>
                          <a:rPr lang="en-US" sz="1600" i="1" smtClean="0">
                            <a:solidFill>
                              <a:prstClr val="black">
                                <a:lumMod val="75000"/>
                                <a:lumOff val="25000"/>
                              </a:prstClr>
                            </a:solidFill>
                            <a:latin typeface="Cambria Math" panose="02040503050406030204" pitchFamily="18" charset="0"/>
                          </a:rPr>
                        </m:ctrlPr>
                      </m:sSupPr>
                      <m:e>
                        <m:r>
                          <a:rPr lang="en-US" sz="1600" b="0" i="1" smtClean="0">
                            <a:solidFill>
                              <a:prstClr val="black">
                                <a:lumMod val="75000"/>
                                <a:lumOff val="25000"/>
                              </a:prstClr>
                            </a:solidFill>
                            <a:latin typeface="Cambria Math" panose="02040503050406030204" pitchFamily="18" charset="0"/>
                          </a:rPr>
                          <m:t>𝑅</m:t>
                        </m:r>
                      </m:e>
                      <m:sup>
                        <m:r>
                          <a:rPr lang="en-US" sz="1600" i="1" smtClean="0">
                            <a:solidFill>
                              <a:prstClr val="black">
                                <a:lumMod val="75000"/>
                                <a:lumOff val="25000"/>
                              </a:prstClr>
                            </a:solidFill>
                            <a:latin typeface="Cambria Math" panose="02040503050406030204" pitchFamily="18" charset="0"/>
                          </a:rPr>
                          <m:t>2</m:t>
                        </m:r>
                      </m:sup>
                    </m:sSup>
                  </m:oMath>
                </a14:m>
                <a:r>
                  <a:rPr lang="en-US" sz="1600" dirty="0">
                    <a:solidFill>
                      <a:prstClr val="black">
                        <a:lumMod val="75000"/>
                        <a:lumOff val="25000"/>
                      </a:prstClr>
                    </a:solidFill>
                    <a:latin typeface="Segoe UI" panose="020B0502040204020203" pitchFamily="34" charset="0"/>
                    <a:cs typeface="Segoe UI" panose="020B0502040204020203" pitchFamily="34" charset="0"/>
                  </a:rPr>
                  <a:t> = 0.071</a:t>
                </a:r>
              </a:p>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(POOR!)</a:t>
                </a:r>
              </a:p>
            </p:txBody>
          </p:sp>
        </mc:Choice>
        <mc:Fallback xmlns="">
          <p:sp>
            <p:nvSpPr>
              <p:cNvPr id="9" name="TextBox 8">
                <a:extLst>
                  <a:ext uri="{FF2B5EF4-FFF2-40B4-BE49-F238E27FC236}">
                    <a16:creationId xmlns:a16="http://schemas.microsoft.com/office/drawing/2014/main" id="{13365D0C-663F-4350-9842-345B7CD83BB6}"/>
                  </a:ext>
                </a:extLst>
              </p:cNvPr>
              <p:cNvSpPr txBox="1">
                <a:spLocks noRot="1" noChangeAspect="1" noMove="1" noResize="1" noEditPoints="1" noAdjustHandles="1" noChangeArrowheads="1" noChangeShapeType="1" noTextEdit="1"/>
              </p:cNvSpPr>
              <p:nvPr/>
            </p:nvSpPr>
            <p:spPr>
              <a:xfrm>
                <a:off x="9121704" y="4786491"/>
                <a:ext cx="1379913" cy="914400"/>
              </a:xfrm>
              <a:prstGeom prst="rect">
                <a:avLst/>
              </a:prstGeom>
              <a:blipFill>
                <a:blip r:embed="rId7"/>
                <a:stretch>
                  <a:fillRect l="-2203" t="-2667"/>
                </a:stretch>
              </a:blipFill>
            </p:spPr>
            <p:txBody>
              <a:bodyPr/>
              <a:lstStyle/>
              <a:p>
                <a:r>
                  <a:rPr lang="en-US">
                    <a:noFill/>
                  </a:rPr>
                  <a:t> </a:t>
                </a:r>
              </a:p>
            </p:txBody>
          </p:sp>
        </mc:Fallback>
      </mc:AlternateContent>
    </p:spTree>
    <p:extLst>
      <p:ext uri="{BB962C8B-B14F-4D97-AF65-F5344CB8AC3E}">
        <p14:creationId xmlns:p14="http://schemas.microsoft.com/office/powerpoint/2010/main" val="4186818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C25D-FB11-483A-8C1E-7514D6E59B84}"/>
              </a:ext>
            </a:extLst>
          </p:cNvPr>
          <p:cNvSpPr>
            <a:spLocks noGrp="1"/>
          </p:cNvSpPr>
          <p:nvPr>
            <p:ph type="title"/>
          </p:nvPr>
        </p:nvSpPr>
        <p:spPr/>
        <p:txBody>
          <a:bodyPr/>
          <a:lstStyle/>
          <a:p>
            <a:r>
              <a:rPr lang="en-US" dirty="0"/>
              <a:t>How to Calculate R</a:t>
            </a:r>
            <a:r>
              <a:rPr lang="en-US" baseline="30000" dirty="0"/>
              <a:t>2 </a:t>
            </a:r>
            <a:r>
              <a:rPr lang="en-US" dirty="0"/>
              <a:t>by Hand </a:t>
            </a:r>
          </a:p>
        </p:txBody>
      </p:sp>
      <p:sp>
        <p:nvSpPr>
          <p:cNvPr id="3" name="Content Placeholder 2">
            <a:extLst>
              <a:ext uri="{FF2B5EF4-FFF2-40B4-BE49-F238E27FC236}">
                <a16:creationId xmlns:a16="http://schemas.microsoft.com/office/drawing/2014/main" id="{175A892D-01A7-48F3-989B-FEA21CC41D80}"/>
              </a:ext>
            </a:extLst>
          </p:cNvPr>
          <p:cNvSpPr>
            <a:spLocks noGrp="1"/>
          </p:cNvSpPr>
          <p:nvPr>
            <p:ph sz="quarter" idx="10"/>
          </p:nvPr>
        </p:nvSpPr>
        <p:spPr>
          <a:xfrm>
            <a:off x="521206" y="1435608"/>
            <a:ext cx="5506519" cy="4893148"/>
          </a:xfrm>
        </p:spPr>
        <p:txBody>
          <a:bodyPr>
            <a:normAutofit fontScale="92500" lnSpcReduction="20000"/>
          </a:bodyPr>
          <a:lstStyle/>
          <a:p>
            <a:pPr marL="342900" indent="-342900">
              <a:buAutoNum type="arabicParenR"/>
            </a:pPr>
            <a:r>
              <a:rPr lang="en-US" dirty="0"/>
              <a:t>Separate training and test data, perform linear regression on training data. </a:t>
            </a:r>
          </a:p>
          <a:p>
            <a:pPr marL="342900" indent="-342900">
              <a:buAutoNum type="arabicParenR"/>
            </a:pPr>
            <a:r>
              <a:rPr lang="en-US" b="1" dirty="0"/>
              <a:t>Calculate sum of squares for regression:</a:t>
            </a:r>
            <a:r>
              <a:rPr lang="en-US" dirty="0"/>
              <a:t> using test data, subtract each predicted y value from each actual y value, square and sum</a:t>
            </a:r>
          </a:p>
          <a:p>
            <a:pPr marL="342900" indent="-342900">
              <a:buAutoNum type="arabicParenR"/>
            </a:pPr>
            <a:r>
              <a:rPr lang="en-US" b="1" dirty="0"/>
              <a:t>Calculate sum of squares for average: </a:t>
            </a:r>
            <a:r>
              <a:rPr lang="en-US" dirty="0"/>
              <a:t>using test data, subtract the average y value from each actual y value, square and sum</a:t>
            </a:r>
          </a:p>
          <a:p>
            <a:pPr marL="342900" indent="-342900">
              <a:buAutoNum type="arabicParenR"/>
            </a:pPr>
            <a:r>
              <a:rPr lang="en-US" dirty="0"/>
              <a:t>Divide the sum of squares for regression by the sum of squares for average, subtract that from 1.0. </a:t>
            </a:r>
          </a:p>
          <a:p>
            <a:r>
              <a:rPr lang="en-US" dirty="0"/>
              <a:t>Now you calculated R</a:t>
            </a:r>
            <a:r>
              <a:rPr lang="en-US" baseline="30000" dirty="0"/>
              <a:t>2 </a:t>
            </a:r>
            <a:r>
              <a:rPr lang="en-US" dirty="0"/>
              <a:t>from scratch!</a:t>
            </a:r>
          </a:p>
        </p:txBody>
      </p:sp>
      <p:sp>
        <p:nvSpPr>
          <p:cNvPr id="5" name="Rectangle 2">
            <a:extLst>
              <a:ext uri="{FF2B5EF4-FFF2-40B4-BE49-F238E27FC236}">
                <a16:creationId xmlns:a16="http://schemas.microsoft.com/office/drawing/2014/main" id="{4E1CCE35-B429-44CC-BDB1-E5739A8CD802}"/>
              </a:ext>
            </a:extLst>
          </p:cNvPr>
          <p:cNvSpPr>
            <a:spLocks noChangeArrowheads="1"/>
          </p:cNvSpPr>
          <p:nvPr/>
        </p:nvSpPr>
        <p:spPr bwMode="auto">
          <a:xfrm>
            <a:off x="6257546" y="1615805"/>
            <a:ext cx="5344361" cy="34855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rgbClr val="808080"/>
                </a:solidFill>
                <a:effectLst/>
                <a:latin typeface="JetBrains Mono"/>
              </a:rPr>
              <a:t># Calculating R-square from scratch</a:t>
            </a:r>
            <a:br>
              <a:rPr kumimoji="0" lang="en-US" altLang="en-US" sz="1050" b="0" i="1" u="none" strike="noStrike" cap="none" normalizeH="0" baseline="0" dirty="0">
                <a:ln>
                  <a:noFill/>
                </a:ln>
                <a:solidFill>
                  <a:srgbClr val="808080"/>
                </a:solidFill>
                <a:effectLst/>
                <a:latin typeface="JetBrains Mono"/>
              </a:rPr>
            </a:b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00"/>
                </a:solidFill>
                <a:effectLst/>
                <a:latin typeface="JetBrains Mono"/>
              </a:rPr>
              <a:t>slope = </a:t>
            </a:r>
            <a:r>
              <a:rPr kumimoji="0" lang="en-US" altLang="en-US" sz="1050" b="0" i="0" u="none" strike="noStrike" cap="none" normalizeH="0" baseline="0" dirty="0">
                <a:ln>
                  <a:noFill/>
                </a:ln>
                <a:solidFill>
                  <a:srgbClr val="0000FF"/>
                </a:solidFill>
                <a:effectLst/>
                <a:latin typeface="JetBrains Mono"/>
              </a:rPr>
              <a:t>1.73333333</a:t>
            </a:r>
            <a:br>
              <a:rPr kumimoji="0" lang="en-US" altLang="en-US" sz="1050" b="0" i="0" u="none" strike="noStrike" cap="none" normalizeH="0" baseline="0" dirty="0">
                <a:ln>
                  <a:noFill/>
                </a:ln>
                <a:solidFill>
                  <a:srgbClr val="0000FF"/>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y_intercept</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FF"/>
                </a:solidFill>
                <a:effectLst/>
                <a:latin typeface="JetBrains Mono"/>
              </a:rPr>
              <a:t>5.49999999999999</a:t>
            </a:r>
            <a:br>
              <a:rPr kumimoji="0" lang="en-US" altLang="en-US" sz="1050" b="0" i="0" u="none" strike="noStrike" cap="none" normalizeH="0" baseline="0" dirty="0">
                <a:ln>
                  <a:noFill/>
                </a:ln>
                <a:solidFill>
                  <a:srgbClr val="0000FF"/>
                </a:solidFill>
                <a:effectLst/>
                <a:latin typeface="JetBrains Mono"/>
              </a:rPr>
            </a:br>
            <a:br>
              <a:rPr kumimoji="0" lang="en-US" altLang="en-US" sz="1050" b="0" i="0" u="none" strike="noStrike" cap="none" normalizeH="0" baseline="0" dirty="0">
                <a:ln>
                  <a:noFill/>
                </a:ln>
                <a:solidFill>
                  <a:srgbClr val="0000FF"/>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x_test</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FF"/>
                </a:solidFill>
                <a:effectLst/>
                <a:latin typeface="JetBrains Mono"/>
              </a:rPr>
              <a:t>9</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3</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6</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7</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FF"/>
                </a:solidFill>
                <a:effectLst/>
                <a:latin typeface="JetBrains Mono"/>
              </a:rPr>
              <a:t>25</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10</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15</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19</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y_test_avg</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80"/>
                </a:solidFill>
                <a:effectLst/>
                <a:latin typeface="JetBrains Mono"/>
              </a:rPr>
              <a:t>sum</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err="1">
                <a:ln>
                  <a:noFill/>
                </a:ln>
                <a:solidFill>
                  <a:srgbClr val="000080"/>
                </a:solidFill>
                <a:effectLst/>
                <a:latin typeface="JetBrains Mono"/>
              </a:rPr>
              <a:t>len</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17.25</a:t>
            </a:r>
            <a:br>
              <a:rPr kumimoji="0" lang="en-US" altLang="en-US" sz="1050" b="0" i="1" u="none" strike="noStrike" cap="none" normalizeH="0" baseline="0" dirty="0">
                <a:ln>
                  <a:noFill/>
                </a:ln>
                <a:solidFill>
                  <a:srgbClr val="808080"/>
                </a:solidFill>
                <a:effectLst/>
                <a:latin typeface="JetBrains Mono"/>
              </a:rPr>
            </a:b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y_test_predict</a:t>
            </a:r>
            <a:r>
              <a:rPr kumimoji="0" lang="en-US" altLang="en-US" sz="1050" b="0" i="0" u="none" strike="noStrike" cap="none" normalizeH="0" baseline="0" dirty="0">
                <a:ln>
                  <a:noFill/>
                </a:ln>
                <a:solidFill>
                  <a:srgbClr val="000000"/>
                </a:solidFill>
                <a:effectLst/>
                <a:latin typeface="JetBrains Mono"/>
              </a:rPr>
              <a:t> = [(slope * x) + </a:t>
            </a:r>
            <a:r>
              <a:rPr kumimoji="0" lang="en-US" altLang="en-US" sz="1050" b="0" i="0" u="none" strike="noStrike" cap="none" normalizeH="0" baseline="0" dirty="0" err="1">
                <a:ln>
                  <a:noFill/>
                </a:ln>
                <a:solidFill>
                  <a:srgbClr val="000000"/>
                </a:solidFill>
                <a:effectLst/>
                <a:latin typeface="JetBrains Mono"/>
              </a:rPr>
              <a:t>y_intercept</a:t>
            </a:r>
            <a:r>
              <a:rPr kumimoji="0" lang="en-US" altLang="en-US" sz="1050" b="0" i="0" u="none" strike="noStrike" cap="none" normalizeH="0" baseline="0" dirty="0">
                <a:ln>
                  <a:noFill/>
                </a:ln>
                <a:solidFill>
                  <a:srgbClr val="000000"/>
                </a:solidFill>
                <a:effectLst/>
                <a:latin typeface="JetBrains Mono"/>
              </a:rPr>
              <a:t> </a:t>
            </a:r>
            <a:r>
              <a:rPr kumimoji="0" lang="en-US" altLang="en-US" sz="1050" b="1" i="0" u="none" strike="noStrike" cap="none" normalizeH="0" baseline="0" dirty="0">
                <a:ln>
                  <a:noFill/>
                </a:ln>
                <a:solidFill>
                  <a:srgbClr val="000080"/>
                </a:solidFill>
                <a:effectLst/>
                <a:latin typeface="JetBrains Mono"/>
              </a:rPr>
              <a:t>for </a:t>
            </a:r>
            <a:r>
              <a:rPr kumimoji="0" lang="en-US" altLang="en-US" sz="1050" b="0" i="0" u="none" strike="noStrike" cap="none" normalizeH="0" baseline="0" dirty="0">
                <a:ln>
                  <a:noFill/>
                </a:ln>
                <a:solidFill>
                  <a:srgbClr val="000000"/>
                </a:solidFill>
                <a:effectLst/>
                <a:latin typeface="JetBrains Mono"/>
              </a:rPr>
              <a:t>x </a:t>
            </a:r>
            <a:r>
              <a:rPr kumimoji="0" lang="en-US" altLang="en-US" sz="1050" b="1" i="0" u="none" strike="noStrike" cap="none" normalizeH="0" baseline="0" dirty="0">
                <a:ln>
                  <a:noFill/>
                </a:ln>
                <a:solidFill>
                  <a:srgbClr val="000080"/>
                </a:solidFill>
                <a:effectLst/>
                <a:latin typeface="JetBrains Mono"/>
              </a:rPr>
              <a:t>in </a:t>
            </a:r>
            <a:r>
              <a:rPr kumimoji="0" lang="en-US" altLang="en-US" sz="1050" b="0" i="0" u="none" strike="noStrike" cap="none" normalizeH="0" baseline="0" dirty="0" err="1">
                <a:ln>
                  <a:noFill/>
                </a:ln>
                <a:solidFill>
                  <a:srgbClr val="000000"/>
                </a:solidFill>
                <a:effectLst/>
                <a:latin typeface="JetBrains Mono"/>
              </a:rPr>
              <a:t>x_test</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[21.099999969999992, 10.699999989999991, 15.89999997999999, 17.63333330999999]</a:t>
            </a:r>
            <a:br>
              <a:rPr kumimoji="0" lang="en-US" altLang="en-US" sz="1050" b="0" i="1" u="none" strike="noStrike" cap="none" normalizeH="0" baseline="0" dirty="0">
                <a:ln>
                  <a:noFill/>
                </a:ln>
                <a:solidFill>
                  <a:srgbClr val="808080"/>
                </a:solidFill>
                <a:effectLst/>
                <a:latin typeface="JetBrains Mono"/>
              </a:rPr>
            </a:b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sum_sq_regression</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80"/>
                </a:solidFill>
                <a:effectLst/>
                <a:latin typeface="JetBrains Mono"/>
              </a:rPr>
              <a:t>sum</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err="1">
                <a:ln>
                  <a:noFill/>
                </a:ln>
                <a:solidFill>
                  <a:srgbClr val="000000"/>
                </a:solidFill>
                <a:effectLst/>
                <a:latin typeface="JetBrains Mono"/>
              </a:rPr>
              <a:t>y_test_predict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2 </a:t>
            </a:r>
            <a:r>
              <a:rPr kumimoji="0" lang="en-US" altLang="en-US" sz="1050" b="1" i="0" u="none" strike="noStrike" cap="none" normalizeH="0" baseline="0" dirty="0">
                <a:ln>
                  <a:noFill/>
                </a:ln>
                <a:solidFill>
                  <a:srgbClr val="000080"/>
                </a:solidFill>
                <a:effectLst/>
                <a:latin typeface="JetBrains Mono"/>
              </a:rPr>
              <a:t>for </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 </a:t>
            </a:r>
            <a:r>
              <a:rPr kumimoji="0" lang="en-US" altLang="en-US" sz="1050" b="1" i="0" u="none" strike="noStrike" cap="none" normalizeH="0" baseline="0" dirty="0">
                <a:ln>
                  <a:noFill/>
                </a:ln>
                <a:solidFill>
                  <a:srgbClr val="000080"/>
                </a:solidFill>
                <a:effectLst/>
                <a:latin typeface="JetBrains Mono"/>
              </a:rPr>
              <a:t>in </a:t>
            </a:r>
            <a:r>
              <a:rPr kumimoji="0" lang="en-US" altLang="en-US" sz="1050" b="0" i="0" u="none" strike="noStrike" cap="none" normalizeH="0" baseline="0" dirty="0">
                <a:ln>
                  <a:noFill/>
                </a:ln>
                <a:solidFill>
                  <a:srgbClr val="000080"/>
                </a:solidFill>
                <a:effectLst/>
                <a:latin typeface="JetBrains Mono"/>
              </a:rPr>
              <a:t>range</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0</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80"/>
                </a:solidFill>
                <a:effectLst/>
                <a:latin typeface="JetBrains Mono"/>
              </a:rPr>
              <a:t>len</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sum_sq_total</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80"/>
                </a:solidFill>
                <a:effectLst/>
                <a:latin typeface="JetBrains Mono"/>
              </a:rPr>
              <a:t>sum</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err="1">
                <a:ln>
                  <a:noFill/>
                </a:ln>
                <a:solidFill>
                  <a:srgbClr val="000000"/>
                </a:solidFill>
                <a:effectLst/>
                <a:latin typeface="JetBrains Mono"/>
              </a:rPr>
              <a:t>y_test_avg</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2 </a:t>
            </a:r>
            <a:r>
              <a:rPr kumimoji="0" lang="en-US" altLang="en-US" sz="1050" b="1" i="0" u="none" strike="noStrike" cap="none" normalizeH="0" baseline="0" dirty="0">
                <a:ln>
                  <a:noFill/>
                </a:ln>
                <a:solidFill>
                  <a:srgbClr val="000080"/>
                </a:solidFill>
                <a:effectLst/>
                <a:latin typeface="JetBrains Mono"/>
              </a:rPr>
              <a:t>for </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 </a:t>
            </a:r>
            <a:r>
              <a:rPr kumimoji="0" lang="en-US" altLang="en-US" sz="1050" b="1" i="0" u="none" strike="noStrike" cap="none" normalizeH="0" baseline="0" dirty="0">
                <a:ln>
                  <a:noFill/>
                </a:ln>
                <a:solidFill>
                  <a:srgbClr val="000080"/>
                </a:solidFill>
                <a:effectLst/>
                <a:latin typeface="JetBrains Mono"/>
              </a:rPr>
              <a:t>in </a:t>
            </a:r>
            <a:r>
              <a:rPr kumimoji="0" lang="en-US" altLang="en-US" sz="1050" b="0" i="0" u="none" strike="noStrike" cap="none" normalizeH="0" baseline="0" dirty="0">
                <a:ln>
                  <a:noFill/>
                </a:ln>
                <a:solidFill>
                  <a:srgbClr val="000080"/>
                </a:solidFill>
                <a:effectLst/>
                <a:latin typeface="JetBrains Mono"/>
              </a:rPr>
              <a:t>range</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0</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80"/>
                </a:solidFill>
                <a:effectLst/>
                <a:latin typeface="JetBrains Mono"/>
              </a:rPr>
              <a:t>len</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r_square</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FF"/>
                </a:solidFill>
                <a:effectLst/>
                <a:latin typeface="JetBrains Mono"/>
              </a:rPr>
              <a:t>1.0 </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err="1">
                <a:ln>
                  <a:noFill/>
                </a:ln>
                <a:solidFill>
                  <a:srgbClr val="000000"/>
                </a:solidFill>
                <a:effectLst/>
                <a:latin typeface="JetBrains Mono"/>
              </a:rPr>
              <a:t>sum_sq_regression</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err="1">
                <a:ln>
                  <a:noFill/>
                </a:ln>
                <a:solidFill>
                  <a:srgbClr val="000000"/>
                </a:solidFill>
                <a:effectLst/>
                <a:latin typeface="JetBrains Mono"/>
              </a:rPr>
              <a:t>sum_sq_total</a:t>
            </a: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0.8478030805337009</a:t>
            </a:r>
            <a:br>
              <a:rPr kumimoji="0" lang="en-US" altLang="en-US" sz="1050" b="0" i="1" u="none" strike="noStrike" cap="none" normalizeH="0" baseline="0" dirty="0">
                <a:ln>
                  <a:noFill/>
                </a:ln>
                <a:solidFill>
                  <a:srgbClr val="808080"/>
                </a:solidFill>
                <a:effectLst/>
                <a:latin typeface="JetBrains Mono"/>
              </a:rPr>
            </a:b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r_square</a:t>
            </a:r>
            <a:r>
              <a:rPr kumimoji="0" lang="en-US" altLang="en-US" sz="1050" b="0" i="0" u="none" strike="noStrike" cap="none" normalizeH="0" baseline="0" dirty="0">
                <a:ln>
                  <a:noFill/>
                </a:ln>
                <a:solidFill>
                  <a:srgbClr val="000000"/>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628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4EEF-C645-4FBD-9F7A-E131495CD25F}"/>
              </a:ext>
            </a:extLst>
          </p:cNvPr>
          <p:cNvSpPr>
            <a:spLocks noGrp="1"/>
          </p:cNvSpPr>
          <p:nvPr>
            <p:ph type="title"/>
          </p:nvPr>
        </p:nvSpPr>
        <p:spPr/>
        <p:txBody>
          <a:bodyPr/>
          <a:lstStyle/>
          <a:p>
            <a:r>
              <a:rPr lang="en-US" dirty="0"/>
              <a:t>Scikit-Learn and R</a:t>
            </a:r>
            <a:r>
              <a:rPr lang="en-US" baseline="30000" dirty="0"/>
              <a:t>2</a:t>
            </a:r>
            <a:r>
              <a:rPr lang="en-US" dirty="0"/>
              <a:t> </a:t>
            </a:r>
          </a:p>
        </p:txBody>
      </p:sp>
      <p:sp>
        <p:nvSpPr>
          <p:cNvPr id="4" name="Rectangle 1">
            <a:extLst>
              <a:ext uri="{FF2B5EF4-FFF2-40B4-BE49-F238E27FC236}">
                <a16:creationId xmlns:a16="http://schemas.microsoft.com/office/drawing/2014/main" id="{270A269A-DEEA-402E-BF1F-1C1FBBCCED66}"/>
              </a:ext>
            </a:extLst>
          </p:cNvPr>
          <p:cNvSpPr>
            <a:spLocks noChangeArrowheads="1"/>
          </p:cNvSpPr>
          <p:nvPr/>
        </p:nvSpPr>
        <p:spPr bwMode="auto">
          <a:xfrm>
            <a:off x="6292900" y="1660434"/>
            <a:ext cx="536448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'https://bit.ly/3nJBdj9'</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Use R-square to evaluate the performance</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An R-square of 0 is no-fit, and 1 is perfect fit</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'r2'</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"R^2: 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prints R^2: mean=0.590 (stdev-0.219)</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F6ACBB4-3BF6-44B4-B139-F044FA6EFE66}"/>
              </a:ext>
            </a:extLst>
          </p:cNvPr>
          <p:cNvSpPr>
            <a:spLocks noChangeArrowheads="1"/>
          </p:cNvSpPr>
          <p:nvPr/>
        </p:nvSpPr>
        <p:spPr bwMode="auto">
          <a:xfrm>
            <a:off x="600459" y="1768156"/>
            <a:ext cx="522975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train_test_split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'https://bit.ly/3m20B31'</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X_train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X_test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Y_test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train_test_split</a:t>
            </a:r>
            <a:r>
              <a:rPr kumimoji="0" lang="en-US" altLang="en-US" sz="1400" b="0" i="0" u="none" strike="noStrike" cap="none" normalizeH="0" baseline="0" dirty="0">
                <a:ln>
                  <a:noFill/>
                </a:ln>
                <a:solidFill>
                  <a:srgbClr val="000000"/>
                </a:solidFill>
                <a:effectLst/>
                <a:latin typeface="JetBrains Mono"/>
              </a:rPr>
              <a:t>(X, Y, </a:t>
            </a:r>
            <a:r>
              <a:rPr kumimoji="0" lang="en-US" altLang="en-US" sz="1400" b="0" i="0" u="none" strike="noStrike" cap="none" normalizeH="0" baseline="0" dirty="0" err="1">
                <a:ln>
                  <a:noFill/>
                </a:ln>
                <a:solidFill>
                  <a:srgbClr val="660099"/>
                </a:solidFill>
                <a:effectLst/>
                <a:latin typeface="JetBrains Mono"/>
              </a:rPr>
              <a:t>test_size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.33</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model.fit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X_train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Y_train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 = </a:t>
            </a:r>
            <a:r>
              <a:rPr kumimoji="0" lang="en-US" altLang="en-US" sz="1400" b="0" i="0" u="none" strike="noStrike" cap="none" normalizeH="0" baseline="0" dirty="0" err="1">
                <a:ln>
                  <a:noFill/>
                </a:ln>
                <a:solidFill>
                  <a:srgbClr val="000000"/>
                </a:solidFill>
                <a:effectLst/>
                <a:latin typeface="JetBrains Mono"/>
              </a:rPr>
              <a:t>model.score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X_test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Y_test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(result) </a:t>
            </a:r>
            <a:r>
              <a:rPr lang="en-US" altLang="en-US" sz="1400" i="1" dirty="0">
                <a:solidFill>
                  <a:srgbClr val="808080"/>
                </a:solidFill>
                <a:latin typeface="JetBrains Mono"/>
              </a:rPr>
              <a:t># prints 0.8478030825856914</a:t>
            </a:r>
          </a:p>
        </p:txBody>
      </p:sp>
      <p:sp>
        <p:nvSpPr>
          <p:cNvPr id="6" name="TextBox 5">
            <a:extLst>
              <a:ext uri="{FF2B5EF4-FFF2-40B4-BE49-F238E27FC236}">
                <a16:creationId xmlns:a16="http://schemas.microsoft.com/office/drawing/2014/main" id="{710D77BC-CDD3-4E0C-9ABF-53FF18659FBE}"/>
              </a:ext>
            </a:extLst>
          </p:cNvPr>
          <p:cNvSpPr txBox="1"/>
          <p:nvPr/>
        </p:nvSpPr>
        <p:spPr>
          <a:xfrm>
            <a:off x="6292900" y="1265414"/>
            <a:ext cx="914400" cy="914400"/>
          </a:xfrm>
          <a:prstGeom prst="rect">
            <a:avLst/>
          </a:prstGeom>
        </p:spPr>
        <p:txBody>
          <a:bodyPr vert="horz" wrap="none" lIns="91440" tIns="45720" rIns="91440" bIns="45720" rtlCol="0">
            <a:normAutofit/>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Using Cross Validation</a:t>
            </a:r>
          </a:p>
        </p:txBody>
      </p:sp>
      <p:sp>
        <p:nvSpPr>
          <p:cNvPr id="8" name="TextBox 7">
            <a:extLst>
              <a:ext uri="{FF2B5EF4-FFF2-40B4-BE49-F238E27FC236}">
                <a16:creationId xmlns:a16="http://schemas.microsoft.com/office/drawing/2014/main" id="{5F140FC1-B3B4-43F4-9C02-77EC49B09E8C}"/>
              </a:ext>
            </a:extLst>
          </p:cNvPr>
          <p:cNvSpPr txBox="1"/>
          <p:nvPr/>
        </p:nvSpPr>
        <p:spPr>
          <a:xfrm>
            <a:off x="600459" y="1265414"/>
            <a:ext cx="914400" cy="914400"/>
          </a:xfrm>
          <a:prstGeom prst="rect">
            <a:avLst/>
          </a:prstGeom>
        </p:spPr>
        <p:txBody>
          <a:bodyPr vert="horz" wrap="none" lIns="91440" tIns="45720" rIns="91440" bIns="45720" rtlCol="0">
            <a:normAutofit/>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Using 3-Fold </a:t>
            </a:r>
          </a:p>
        </p:txBody>
      </p:sp>
    </p:spTree>
    <p:extLst>
      <p:ext uri="{BB962C8B-B14F-4D97-AF65-F5344CB8AC3E}">
        <p14:creationId xmlns:p14="http://schemas.microsoft.com/office/powerpoint/2010/main" val="3384180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15A7-C028-47BB-81B4-4244BEA9C10A}"/>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9277BD2D-9821-4FC7-A13A-84240DDA6F16}"/>
              </a:ext>
            </a:extLst>
          </p:cNvPr>
          <p:cNvSpPr>
            <a:spLocks noGrp="1"/>
          </p:cNvSpPr>
          <p:nvPr>
            <p:ph sz="quarter" idx="10"/>
          </p:nvPr>
        </p:nvSpPr>
        <p:spPr>
          <a:xfrm>
            <a:off x="539496" y="1435608"/>
            <a:ext cx="6424574" cy="3977640"/>
          </a:xfrm>
        </p:spPr>
        <p:txBody>
          <a:bodyPr/>
          <a:lstStyle/>
          <a:p>
            <a:r>
              <a:rPr lang="en-US" dirty="0"/>
              <a:t>A dataset of red wine quality data is stored here, where the last column is a quality score: </a:t>
            </a:r>
            <a:r>
              <a:rPr lang="en-US" dirty="0">
                <a:hlinkClick r:id="rId2"/>
              </a:rPr>
              <a:t>https://bit.ly/2Xov2ph</a:t>
            </a:r>
            <a:endParaRPr lang="en-US" dirty="0"/>
          </a:p>
          <a:p>
            <a:r>
              <a:rPr lang="en-US" dirty="0"/>
              <a:t>Perform a linear regression using cross-validation (3 splits) and test using R</a:t>
            </a:r>
            <a:r>
              <a:rPr lang="en-US" baseline="30000" dirty="0"/>
              <a:t>2</a:t>
            </a:r>
            <a:r>
              <a:rPr lang="en-US" dirty="0"/>
              <a:t> as an evaluation metric. </a:t>
            </a:r>
          </a:p>
          <a:p>
            <a:r>
              <a:rPr lang="en-US" dirty="0"/>
              <a:t>If we use all independent variables does this linear regression perform well? Why or why not? </a:t>
            </a:r>
          </a:p>
        </p:txBody>
      </p:sp>
      <p:pic>
        <p:nvPicPr>
          <p:cNvPr id="2054" name="Picture 6" descr="Clear Wine Glass">
            <a:extLst>
              <a:ext uri="{FF2B5EF4-FFF2-40B4-BE49-F238E27FC236}">
                <a16:creationId xmlns:a16="http://schemas.microsoft.com/office/drawing/2014/main" id="{BE863B86-B751-4D66-932F-077CF3AB8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003" y="1360626"/>
            <a:ext cx="3560459" cy="442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01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Pretend you drew any straight line through the points. </a:t>
                </a:r>
              </a:p>
              <a:p>
                <a:pPr>
                  <a:spcAft>
                    <a:spcPts val="2000"/>
                  </a:spcAft>
                </a:pPr>
                <a:r>
                  <a:rPr lang="en-US" dirty="0">
                    <a:latin typeface="Segoe UI" panose="020B0502040204020203" pitchFamily="34" charset="0"/>
                    <a:cs typeface="Segoe UI" panose="020B0502040204020203" pitchFamily="34" charset="0"/>
                  </a:rPr>
                  <a:t>You will not be able to fit a perfect line, because the points do not exist on a straight line.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Machine learning models are never perfect, as real-world data is never perfect.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But you can fit a line to estimate a new </a:t>
                </a:r>
                <a14:m>
                  <m:oMath xmlns:m="http://schemas.openxmlformats.org/officeDocument/2006/math">
                    <m:r>
                      <a:rPr lang="en-US" b="1" i="1" dirty="0" smtClean="0">
                        <a:latin typeface="Cambria Math" panose="02040503050406030204" pitchFamily="18" charset="0"/>
                        <a:cs typeface="Segoe UI" panose="020B0502040204020203" pitchFamily="34" charset="0"/>
                      </a:rPr>
                      <m:t>𝒚</m:t>
                    </m:r>
                  </m:oMath>
                </a14:m>
                <a:r>
                  <a:rPr lang="en-US" dirty="0">
                    <a:latin typeface="Segoe UI" panose="020B0502040204020203" pitchFamily="34" charset="0"/>
                    <a:cs typeface="Segoe UI" panose="020B0502040204020203" pitchFamily="34" charset="0"/>
                  </a:rPr>
                  <a:t> value for a given </a:t>
                </a:r>
                <a14:m>
                  <m:oMath xmlns:m="http://schemas.openxmlformats.org/officeDocument/2006/math">
                    <m:r>
                      <a:rPr lang="en-US" b="1" i="1" dirty="0" smtClean="0">
                        <a:latin typeface="Cambria Math" panose="02040503050406030204" pitchFamily="18" charset="0"/>
                        <a:cs typeface="Segoe UI" panose="020B0502040204020203" pitchFamily="34" charset="0"/>
                      </a:rPr>
                      <m:t>𝒙</m:t>
                    </m:r>
                  </m:oMath>
                </a14:m>
                <a:r>
                  <a:rPr lang="en-US" dirty="0">
                    <a:latin typeface="Segoe UI" panose="020B0502040204020203" pitchFamily="34" charset="0"/>
                    <a:cs typeface="Segoe UI" panose="020B0502040204020203" pitchFamily="34" charset="0"/>
                  </a:rPr>
                  <a:t> value, even if there is an inevitable margin of error called </a:t>
                </a:r>
                <a:r>
                  <a:rPr lang="en-US" dirty="0">
                    <a:solidFill>
                      <a:srgbClr val="D24726"/>
                    </a:solidFill>
                    <a:latin typeface="Segoe UI Semibold" panose="020B0702040204020203" pitchFamily="34" charset="0"/>
                    <a:cs typeface="Segoe UI Semibold" panose="020B0702040204020203" pitchFamily="34" charset="0"/>
                  </a:rPr>
                  <a:t>loss</a:t>
                </a:r>
                <a:r>
                  <a:rPr lang="en-US" dirty="0">
                    <a:latin typeface="Segoe UI" panose="020B0502040204020203" pitchFamily="34" charset="0"/>
                    <a:cs typeface="Segoe UI" panose="020B0502040204020203" pitchFamily="34" charset="0"/>
                  </a:rPr>
                  <a:t>. </a:t>
                </a:r>
              </a:p>
              <a:p>
                <a:pPr>
                  <a:spcAft>
                    <a:spcPts val="2000"/>
                  </a:spcAft>
                </a:pPr>
                <a:r>
                  <a:rPr lang="en-US" dirty="0">
                    <a:latin typeface="Segoe UI" panose="020B0502040204020203" pitchFamily="34" charset="0"/>
                    <a:cs typeface="Segoe UI" panose="020B0502040204020203" pitchFamily="34" charset="0"/>
                  </a:rPr>
                  <a:t>Even if there is loss, it can be helpful in estimating predictions, such as how much  </a:t>
                </a:r>
                <a:r>
                  <a:rPr lang="en-US" b="1" i="1" dirty="0">
                    <a:latin typeface="Cambria Math" panose="02040503050406030204" pitchFamily="18" charset="0"/>
                    <a:cs typeface="Segoe UI" panose="020B0502040204020203" pitchFamily="34" charset="0"/>
                  </a:rPr>
                  <a:t>y</a:t>
                </a:r>
                <a:r>
                  <a:rPr lang="en-US" dirty="0">
                    <a:latin typeface="Segoe UI" panose="020B0502040204020203" pitchFamily="34" charset="0"/>
                    <a:cs typeface="Segoe UI" panose="020B0502040204020203" pitchFamily="34" charset="0"/>
                  </a:rPr>
                  <a:t>  growth there will be at </a:t>
                </a:r>
                <a:r>
                  <a:rPr lang="en-US" b="1" i="1" dirty="0">
                    <a:latin typeface="Cambria Math" panose="02040503050406030204" pitchFamily="18" charset="0"/>
                    <a:cs typeface="Segoe UI" panose="020B0502040204020203" pitchFamily="34" charset="0"/>
                  </a:rPr>
                  <a:t>x</a:t>
                </a:r>
                <a:r>
                  <a:rPr lang="en-US" dirty="0">
                    <a:latin typeface="Segoe UI" panose="020B0502040204020203" pitchFamily="34" charset="0"/>
                    <a:cs typeface="Segoe UI" panose="020B0502040204020203" pitchFamily="34" charset="0"/>
                  </a:rPr>
                  <a:t> time in the future. </a:t>
                </a: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2"/>
                <a:stretch>
                  <a:fillRect l="-775" t="-644" r="-1647"/>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6AEAFC-E51A-41A0-8C2B-0BC778912A38}"/>
              </a:ext>
            </a:extLst>
          </p:cNvPr>
          <p:cNvSpPr/>
          <p:nvPr/>
        </p:nvSpPr>
        <p:spPr>
          <a:xfrm>
            <a:off x="7398326" y="5229497"/>
            <a:ext cx="4080861" cy="523220"/>
          </a:xfrm>
          <a:prstGeom prst="rect">
            <a:avLst/>
          </a:prstGeom>
        </p:spPr>
        <p:txBody>
          <a:bodyPr wrap="none">
            <a:spAutoFit/>
          </a:bodyPr>
          <a:lstStyle/>
          <a:p>
            <a:r>
              <a:rPr lang="en-US" sz="1400" dirty="0">
                <a:hlinkClick r:id="rId4"/>
              </a:rPr>
              <a:t>https://www.desmos.com/calculator/fmhotfn3qm</a:t>
            </a:r>
            <a:endParaRPr lang="en-US" sz="1400" dirty="0"/>
          </a:p>
          <a:p>
            <a:endParaRPr lang="en-US" sz="1400" dirty="0"/>
          </a:p>
        </p:txBody>
      </p:sp>
    </p:spTree>
    <p:extLst>
      <p:ext uri="{BB962C8B-B14F-4D97-AF65-F5344CB8AC3E}">
        <p14:creationId xmlns:p14="http://schemas.microsoft.com/office/powerpoint/2010/main" val="3784954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15A7-C028-47BB-81B4-4244BEA9C10A}"/>
              </a:ext>
            </a:extLst>
          </p:cNvPr>
          <p:cNvSpPr>
            <a:spLocks noGrp="1"/>
          </p:cNvSpPr>
          <p:nvPr>
            <p:ph type="title"/>
          </p:nvPr>
        </p:nvSpPr>
        <p:spPr/>
        <p:txBody>
          <a:bodyPr/>
          <a:lstStyle/>
          <a:p>
            <a:r>
              <a:rPr lang="en-US" dirty="0"/>
              <a:t>Exercise: ANSWER</a:t>
            </a:r>
          </a:p>
        </p:txBody>
      </p:sp>
      <p:sp>
        <p:nvSpPr>
          <p:cNvPr id="5" name="Content Placeholder 4">
            <a:extLst>
              <a:ext uri="{FF2B5EF4-FFF2-40B4-BE49-F238E27FC236}">
                <a16:creationId xmlns:a16="http://schemas.microsoft.com/office/drawing/2014/main" id="{B99E7D2C-6657-4C2E-BA63-7E5B3DE94CA6}"/>
              </a:ext>
            </a:extLst>
          </p:cNvPr>
          <p:cNvSpPr>
            <a:spLocks noGrp="1"/>
          </p:cNvSpPr>
          <p:nvPr>
            <p:ph sz="quarter" idx="10"/>
          </p:nvPr>
        </p:nvSpPr>
        <p:spPr>
          <a:xfrm>
            <a:off x="539495" y="1435608"/>
            <a:ext cx="5098693" cy="3977640"/>
          </a:xfrm>
        </p:spPr>
        <p:txBody>
          <a:bodyPr>
            <a:normAutofit fontScale="92500" lnSpcReduction="20000"/>
          </a:bodyPr>
          <a:lstStyle/>
          <a:p>
            <a:r>
              <a:rPr lang="en-US" dirty="0"/>
              <a:t>When we train and perform a cross-validation, we don’t get a great fit. </a:t>
            </a:r>
          </a:p>
          <a:p>
            <a:r>
              <a:rPr lang="en-US" dirty="0"/>
              <a:t>Our R</a:t>
            </a:r>
            <a:r>
              <a:rPr lang="en-US" baseline="30000" dirty="0"/>
              <a:t>2</a:t>
            </a:r>
            <a:r>
              <a:rPr lang="en-US" dirty="0"/>
              <a:t> is about .348 depending on your random seeding, which is much closer to 0 than 1. </a:t>
            </a:r>
          </a:p>
          <a:p>
            <a:r>
              <a:rPr lang="en-US" dirty="0"/>
              <a:t>It’s possible some variables are adding noise and useless information to our regression. </a:t>
            </a:r>
          </a:p>
          <a:p>
            <a:r>
              <a:rPr lang="en-US" dirty="0"/>
              <a:t>We can use Pearson correlation to try and remove these variables, as well as try Lasso regression which </a:t>
            </a:r>
            <a:r>
              <a:rPr lang="en-US"/>
              <a:t>we will discuss later. </a:t>
            </a:r>
            <a:endParaRPr lang="en-US" dirty="0"/>
          </a:p>
        </p:txBody>
      </p:sp>
      <p:sp>
        <p:nvSpPr>
          <p:cNvPr id="7" name="Rectangle 2">
            <a:extLst>
              <a:ext uri="{FF2B5EF4-FFF2-40B4-BE49-F238E27FC236}">
                <a16:creationId xmlns:a16="http://schemas.microsoft.com/office/drawing/2014/main" id="{5C552A09-2584-450E-8607-A35D6FB98428}"/>
              </a:ext>
            </a:extLst>
          </p:cNvPr>
          <p:cNvSpPr>
            <a:spLocks noChangeArrowheads="1"/>
          </p:cNvSpPr>
          <p:nvPr/>
        </p:nvSpPr>
        <p:spPr bwMode="auto">
          <a:xfrm>
            <a:off x="6553810" y="1435608"/>
            <a:ext cx="5098694"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a:ln>
                  <a:noFill/>
                </a:ln>
                <a:solidFill>
                  <a:srgbClr val="000000"/>
                </a:solidFill>
                <a:effectLst/>
                <a:latin typeface="JetBrains Mono"/>
              </a:rPr>
              <a:t>pandas </a:t>
            </a:r>
            <a:r>
              <a:rPr kumimoji="0" lang="en-US" altLang="en-US" sz="1200" b="1" i="0" u="none" strike="noStrike" cap="none" normalizeH="0" baseline="0" dirty="0">
                <a:ln>
                  <a:noFill/>
                </a:ln>
                <a:solidFill>
                  <a:srgbClr val="000080"/>
                </a:solidFill>
                <a:effectLst/>
                <a:latin typeface="JetBrains Mono"/>
              </a:rPr>
              <a:t>as </a:t>
            </a:r>
            <a:r>
              <a:rPr kumimoji="0" lang="en-US" altLang="en-US" sz="1200" b="0" i="0" u="none" strike="noStrike" cap="none" normalizeH="0" baseline="0" dirty="0">
                <a:ln>
                  <a:noFill/>
                </a:ln>
                <a:solidFill>
                  <a:srgbClr val="000000"/>
                </a:solidFill>
                <a:effectLst/>
                <a:latin typeface="JetBrains Mono"/>
              </a:rPr>
              <a:t>pd</a:t>
            </a:r>
            <a:br>
              <a:rPr kumimoji="0" lang="en-US" altLang="en-US" sz="1200" b="0" i="0" u="none" strike="noStrike" cap="none" normalizeH="0" baseline="0" dirty="0">
                <a:ln>
                  <a:noFill/>
                </a:ln>
                <a:solidFill>
                  <a:srgbClr val="000000"/>
                </a:solidFill>
                <a:effectLst/>
                <a:latin typeface="JetBrains Mono"/>
              </a:rPr>
            </a:br>
            <a:r>
              <a:rPr kumimoji="0" lang="en-US" altLang="en-US" sz="1200" b="1" i="0" u="none" strike="noStrike" cap="none" normalizeH="0" baseline="0" dirty="0">
                <a:ln>
                  <a:noFill/>
                </a:ln>
                <a:solidFill>
                  <a:srgbClr val="000080"/>
                </a:solidFill>
                <a:effectLst/>
                <a:latin typeface="JetBrains Mono"/>
              </a:rPr>
              <a:t>from </a:t>
            </a:r>
            <a:r>
              <a:rPr kumimoji="0" lang="en-US" altLang="en-US" sz="1200" b="0" i="0" u="none" strike="noStrike" cap="none" normalizeH="0" baseline="0" dirty="0" err="1">
                <a:ln>
                  <a:noFill/>
                </a:ln>
                <a:solidFill>
                  <a:srgbClr val="000000"/>
                </a:solidFill>
                <a:effectLst/>
                <a:latin typeface="JetBrains Mono"/>
              </a:rPr>
              <a:t>sklearn.linear_model</a:t>
            </a:r>
            <a:r>
              <a:rPr kumimoji="0" lang="en-US" altLang="en-US" sz="1200" b="0" i="0" u="none" strike="noStrike" cap="none" normalizeH="0" baseline="0" dirty="0">
                <a:ln>
                  <a:noFill/>
                </a:ln>
                <a:solidFill>
                  <a:srgbClr val="000000"/>
                </a:solidFill>
                <a:effectLst/>
                <a:latin typeface="JetBrains Mono"/>
              </a:rPr>
              <a:t> </a:t>
            </a: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err="1">
                <a:ln>
                  <a:noFill/>
                </a:ln>
                <a:solidFill>
                  <a:srgbClr val="000000"/>
                </a:solidFill>
                <a:effectLst/>
                <a:latin typeface="JetBrains Mono"/>
              </a:rPr>
              <a:t>LinearRegression</a:t>
            </a:r>
            <a:br>
              <a:rPr kumimoji="0" lang="en-US" altLang="en-US" sz="1200" b="0" i="0" u="none" strike="noStrike" cap="none" normalizeH="0" baseline="0" dirty="0">
                <a:ln>
                  <a:noFill/>
                </a:ln>
                <a:solidFill>
                  <a:srgbClr val="000000"/>
                </a:solidFill>
                <a:effectLst/>
                <a:latin typeface="JetBrains Mono"/>
              </a:rPr>
            </a:br>
            <a:r>
              <a:rPr kumimoji="0" lang="en-US" altLang="en-US" sz="1200" b="1" i="0" u="none" strike="noStrike" cap="none" normalizeH="0" baseline="0" dirty="0">
                <a:ln>
                  <a:noFill/>
                </a:ln>
                <a:solidFill>
                  <a:srgbClr val="000080"/>
                </a:solidFill>
                <a:effectLst/>
                <a:latin typeface="JetBrains Mono"/>
              </a:rPr>
              <a:t>from </a:t>
            </a:r>
            <a:r>
              <a:rPr kumimoji="0" lang="en-US" altLang="en-US" sz="1200" b="0" i="0" u="none" strike="noStrike" cap="none" normalizeH="0" baseline="0" dirty="0" err="1">
                <a:ln>
                  <a:noFill/>
                </a:ln>
                <a:solidFill>
                  <a:srgbClr val="000000"/>
                </a:solidFill>
                <a:effectLst/>
                <a:latin typeface="JetBrains Mono"/>
              </a:rPr>
              <a:t>sklearn.model_selection</a:t>
            </a:r>
            <a:r>
              <a:rPr kumimoji="0" lang="en-US" altLang="en-US" sz="1200" b="0" i="0" u="none" strike="noStrike" cap="none" normalizeH="0" baseline="0" dirty="0">
                <a:ln>
                  <a:noFill/>
                </a:ln>
                <a:solidFill>
                  <a:srgbClr val="000000"/>
                </a:solidFill>
                <a:effectLst/>
                <a:latin typeface="JetBrains Mono"/>
              </a:rPr>
              <a:t> </a:t>
            </a: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err="1">
                <a:ln>
                  <a:noFill/>
                </a:ln>
                <a:solidFill>
                  <a:srgbClr val="000000"/>
                </a:solidFill>
                <a:effectLst/>
                <a:latin typeface="JetBrains Mono"/>
              </a:rPr>
              <a:t>KFold</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err="1">
                <a:ln>
                  <a:noFill/>
                </a:ln>
                <a:solidFill>
                  <a:srgbClr val="000000"/>
                </a:solidFill>
                <a:effectLst/>
                <a:latin typeface="JetBrains Mono"/>
              </a:rPr>
              <a:t>cross_val_score</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0" u="none" strike="noStrike" cap="none" normalizeH="0" baseline="0" dirty="0">
                <a:ln>
                  <a:noFill/>
                </a:ln>
                <a:solidFill>
                  <a:srgbClr val="000000"/>
                </a:solidFill>
                <a:effectLst/>
                <a:latin typeface="JetBrains Mono"/>
              </a:rPr>
              <a:t>df = </a:t>
            </a:r>
            <a:r>
              <a:rPr kumimoji="0" lang="en-US" altLang="en-US" sz="1200" b="0" i="0" u="none" strike="noStrike" cap="none" normalizeH="0" baseline="0" dirty="0" err="1">
                <a:ln>
                  <a:noFill/>
                </a:ln>
                <a:solidFill>
                  <a:srgbClr val="000000"/>
                </a:solidFill>
                <a:effectLst/>
                <a:latin typeface="JetBrains Mono"/>
              </a:rPr>
              <a:t>pd.read_csv</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'https://bit.ly/2Xov2ph'</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660099"/>
                </a:solidFill>
                <a:effectLst/>
                <a:latin typeface="JetBrains Mono"/>
              </a:rPr>
              <a:t>delimiter</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X = </a:t>
            </a:r>
            <a:r>
              <a:rPr kumimoji="0" lang="en-US" altLang="en-US" sz="1200" b="0" i="0" u="none" strike="noStrike" cap="none" normalizeH="0" baseline="0" dirty="0" err="1">
                <a:ln>
                  <a:noFill/>
                </a:ln>
                <a:solidFill>
                  <a:srgbClr val="000000"/>
                </a:solidFill>
                <a:effectLst/>
                <a:latin typeface="JetBrains Mono"/>
              </a:rPr>
              <a:t>df.values</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0000FF"/>
                </a:solidFill>
                <a:effectLst/>
                <a:latin typeface="JetBrains Mono"/>
              </a:rPr>
              <a:t>1</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Extract output column (all rows, last column)\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Y = </a:t>
            </a:r>
            <a:r>
              <a:rPr kumimoji="0" lang="en-US" altLang="en-US" sz="1200" b="0" i="0" u="none" strike="noStrike" cap="none" normalizeH="0" baseline="0" dirty="0" err="1">
                <a:ln>
                  <a:noFill/>
                </a:ln>
                <a:solidFill>
                  <a:srgbClr val="000000"/>
                </a:solidFill>
                <a:effectLst/>
                <a:latin typeface="JetBrains Mono"/>
              </a:rPr>
              <a:t>df.values</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0000FF"/>
                </a:solidFill>
                <a:effectLst/>
                <a:latin typeface="JetBrains Mono"/>
              </a:rPr>
              <a:t>1</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Perform a simple linear regression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err="1">
                <a:ln>
                  <a:noFill/>
                </a:ln>
                <a:solidFill>
                  <a:srgbClr val="000000"/>
                </a:solidFill>
                <a:effectLst/>
                <a:latin typeface="JetBrains Mono"/>
              </a:rPr>
              <a:t>kfold</a:t>
            </a:r>
            <a:r>
              <a:rPr kumimoji="0" lang="en-US" altLang="en-US" sz="1200" b="0" i="0" u="none" strike="noStrike" cap="none" normalizeH="0" baseline="0" dirty="0">
                <a:ln>
                  <a:noFill/>
                </a:ln>
                <a:solidFill>
                  <a:srgbClr val="000000"/>
                </a:solidFill>
                <a:effectLst/>
                <a:latin typeface="JetBrains Mono"/>
              </a:rPr>
              <a:t> = </a:t>
            </a:r>
            <a:r>
              <a:rPr kumimoji="0" lang="en-US" altLang="en-US" sz="1200" b="0" i="0" u="none" strike="noStrike" cap="none" normalizeH="0" baseline="0" dirty="0" err="1">
                <a:ln>
                  <a:noFill/>
                </a:ln>
                <a:solidFill>
                  <a:srgbClr val="000000"/>
                </a:solidFill>
                <a:effectLst/>
                <a:latin typeface="JetBrains Mono"/>
              </a:rPr>
              <a:t>KFold</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err="1">
                <a:ln>
                  <a:noFill/>
                </a:ln>
                <a:solidFill>
                  <a:srgbClr val="660099"/>
                </a:solidFill>
                <a:effectLst/>
                <a:latin typeface="JetBrains Mono"/>
              </a:rPr>
              <a:t>n_splits</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a:ln>
                  <a:noFill/>
                </a:ln>
                <a:solidFill>
                  <a:srgbClr val="0000FF"/>
                </a:solidFill>
                <a:effectLst/>
                <a:latin typeface="JetBrains Mono"/>
              </a:rPr>
              <a:t>3</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err="1">
                <a:ln>
                  <a:noFill/>
                </a:ln>
                <a:solidFill>
                  <a:srgbClr val="660099"/>
                </a:solidFill>
                <a:effectLst/>
                <a:latin typeface="JetBrains Mono"/>
              </a:rPr>
              <a:t>random_state</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a:ln>
                  <a:noFill/>
                </a:ln>
                <a:solidFill>
                  <a:srgbClr val="0000FF"/>
                </a:solidFill>
                <a:effectLst/>
                <a:latin typeface="JetBrains Mono"/>
              </a:rPr>
              <a:t>7</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660099"/>
                </a:solidFill>
                <a:effectLst/>
                <a:latin typeface="JetBrains Mono"/>
              </a:rPr>
              <a:t>shuffle</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0080"/>
                </a:solidFill>
                <a:effectLst/>
                <a:latin typeface="JetBrains Mono"/>
              </a:rPr>
              <a:t>True</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r>
              <a:rPr kumimoji="0" lang="en-US" altLang="en-US" sz="1200" b="0" i="0" u="none" strike="noStrike" cap="none" normalizeH="0" baseline="0" dirty="0">
                <a:ln>
                  <a:noFill/>
                </a:ln>
                <a:solidFill>
                  <a:srgbClr val="000000"/>
                </a:solidFill>
                <a:effectLst/>
                <a:latin typeface="JetBrains Mono"/>
              </a:rPr>
              <a:t>model = </a:t>
            </a:r>
            <a:r>
              <a:rPr kumimoji="0" lang="en-US" altLang="en-US" sz="1200" b="0" i="0" u="none" strike="noStrike" cap="none" normalizeH="0" baseline="0" dirty="0" err="1">
                <a:ln>
                  <a:noFill/>
                </a:ln>
                <a:solidFill>
                  <a:srgbClr val="000000"/>
                </a:solidFill>
                <a:effectLst/>
                <a:latin typeface="JetBrains Mono"/>
              </a:rPr>
              <a:t>LinearRegression</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Use R-square to evaluate the performance</a:t>
            </a:r>
            <a:br>
              <a:rPr kumimoji="0" lang="en-US" altLang="en-US" sz="1200" b="0" i="1" u="none" strike="noStrike" cap="none" normalizeH="0" baseline="0" dirty="0">
                <a:ln>
                  <a:noFill/>
                </a:ln>
                <a:solidFill>
                  <a:srgbClr val="808080"/>
                </a:solidFill>
                <a:effectLst/>
                <a:latin typeface="JetBrains Mono"/>
              </a:rPr>
            </a:br>
            <a:r>
              <a:rPr kumimoji="0" lang="en-US" altLang="en-US" sz="1200" b="0" i="1" u="none" strike="noStrike" cap="none" normalizeH="0" baseline="0" dirty="0">
                <a:ln>
                  <a:noFill/>
                </a:ln>
                <a:solidFill>
                  <a:srgbClr val="808080"/>
                </a:solidFill>
                <a:effectLst/>
                <a:latin typeface="JetBrains Mono"/>
              </a:rPr>
              <a:t># An R-square of 0 is no-fit, and 1 is perfect fit</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results = </a:t>
            </a:r>
            <a:r>
              <a:rPr kumimoji="0" lang="en-US" altLang="en-US" sz="1200" b="0" i="0" u="none" strike="noStrike" cap="none" normalizeH="0" baseline="0" dirty="0" err="1">
                <a:ln>
                  <a:noFill/>
                </a:ln>
                <a:solidFill>
                  <a:srgbClr val="000000"/>
                </a:solidFill>
                <a:effectLst/>
                <a:latin typeface="JetBrains Mono"/>
              </a:rPr>
              <a:t>cross_val_score</a:t>
            </a:r>
            <a:r>
              <a:rPr kumimoji="0" lang="en-US" altLang="en-US" sz="1200" b="0" i="0" u="none" strike="noStrike" cap="none" normalizeH="0" baseline="0" dirty="0">
                <a:ln>
                  <a:noFill/>
                </a:ln>
                <a:solidFill>
                  <a:srgbClr val="000000"/>
                </a:solidFill>
                <a:effectLst/>
                <a:latin typeface="JetBrains Mono"/>
              </a:rPr>
              <a:t>(model, X, Y, </a:t>
            </a:r>
            <a:r>
              <a:rPr kumimoji="0" lang="en-US" altLang="en-US" sz="1200" b="0" i="0" u="none" strike="noStrike" cap="none" normalizeH="0" baseline="0" dirty="0">
                <a:ln>
                  <a:noFill/>
                </a:ln>
                <a:solidFill>
                  <a:srgbClr val="660099"/>
                </a:solidFill>
                <a:effectLst/>
                <a:latin typeface="JetBrains Mono"/>
              </a:rPr>
              <a:t>cv</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err="1">
                <a:ln>
                  <a:noFill/>
                </a:ln>
                <a:solidFill>
                  <a:srgbClr val="000000"/>
                </a:solidFill>
                <a:effectLst/>
                <a:latin typeface="JetBrains Mono"/>
              </a:rPr>
              <a:t>kfold</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660099"/>
                </a:solidFill>
                <a:effectLst/>
                <a:latin typeface="JetBrains Mono"/>
              </a:rPr>
              <a:t>scoring</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'r2'</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"R^2: mean=%.3f (</a:t>
            </a:r>
            <a:r>
              <a:rPr kumimoji="0" lang="en-US" altLang="en-US" sz="1200" b="1" i="0" u="none" strike="noStrike" cap="none" normalizeH="0" baseline="0" dirty="0" err="1">
                <a:ln>
                  <a:noFill/>
                </a:ln>
                <a:solidFill>
                  <a:srgbClr val="008080"/>
                </a:solidFill>
                <a:effectLst/>
                <a:latin typeface="JetBrains Mono"/>
              </a:rPr>
              <a:t>stdev</a:t>
            </a:r>
            <a:r>
              <a:rPr kumimoji="0" lang="en-US" altLang="en-US" sz="1200" b="1" i="0" u="none" strike="noStrike" cap="none" normalizeH="0" baseline="0" dirty="0">
                <a:ln>
                  <a:noFill/>
                </a:ln>
                <a:solidFill>
                  <a:srgbClr val="008080"/>
                </a:solidFill>
                <a:effectLst/>
                <a:latin typeface="JetBrains Mono"/>
              </a:rPr>
              <a:t>-%.3f)" </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err="1">
                <a:ln>
                  <a:noFill/>
                </a:ln>
                <a:solidFill>
                  <a:srgbClr val="000000"/>
                </a:solidFill>
                <a:effectLst/>
                <a:latin typeface="JetBrains Mono"/>
              </a:rPr>
              <a:t>results.mean</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err="1">
                <a:ln>
                  <a:noFill/>
                </a:ln>
                <a:solidFill>
                  <a:srgbClr val="000000"/>
                </a:solidFill>
                <a:effectLst/>
                <a:latin typeface="JetBrains Mono"/>
              </a:rPr>
              <a:t>results.std</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R: mean=0.348 (stdev-0.015)</a:t>
            </a:r>
          </a:p>
        </p:txBody>
      </p:sp>
    </p:spTree>
    <p:extLst>
      <p:ext uri="{BB962C8B-B14F-4D97-AF65-F5344CB8AC3E}">
        <p14:creationId xmlns:p14="http://schemas.microsoft.com/office/powerpoint/2010/main" val="28088147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Transforming and Feature Engineering</a:t>
            </a:r>
          </a:p>
        </p:txBody>
      </p:sp>
    </p:spTree>
    <p:extLst>
      <p:ext uri="{BB962C8B-B14F-4D97-AF65-F5344CB8AC3E}">
        <p14:creationId xmlns:p14="http://schemas.microsoft.com/office/powerpoint/2010/main" val="1613805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C2CC-D906-4702-9344-EA6C9A64F41E}"/>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F2EFB6E9-5B79-4587-AA5A-6C7CF460134F}"/>
              </a:ext>
            </a:extLst>
          </p:cNvPr>
          <p:cNvSpPr>
            <a:spLocks noGrp="1"/>
          </p:cNvSpPr>
          <p:nvPr>
            <p:ph sz="quarter" idx="10"/>
          </p:nvPr>
        </p:nvSpPr>
        <p:spPr>
          <a:xfrm>
            <a:off x="539496" y="1435608"/>
            <a:ext cx="6995512" cy="4974336"/>
          </a:xfrm>
        </p:spPr>
        <p:txBody>
          <a:bodyPr>
            <a:normAutofit fontScale="92500" lnSpcReduction="20000"/>
          </a:bodyPr>
          <a:lstStyle/>
          <a:p>
            <a:pPr>
              <a:spcAft>
                <a:spcPts val="2000"/>
              </a:spcAft>
            </a:pPr>
            <a:r>
              <a:rPr lang="en-US" b="1" dirty="0">
                <a:solidFill>
                  <a:srgbClr val="FF0000"/>
                </a:solidFill>
              </a:rPr>
              <a:t>Normalization </a:t>
            </a:r>
            <a:r>
              <a:rPr lang="en-US" b="1" dirty="0">
                <a:solidFill>
                  <a:schemeClr val="tx1"/>
                </a:solidFill>
              </a:rPr>
              <a:t>is scaling and converting the values of each variable, so they are relatively close together. </a:t>
            </a:r>
          </a:p>
          <a:p>
            <a:pPr marL="285750" indent="-285750">
              <a:spcAft>
                <a:spcPts val="2000"/>
              </a:spcAft>
              <a:buFont typeface="Arial" panose="020B0604020202020204" pitchFamily="34" charset="0"/>
              <a:buChar char="•"/>
            </a:pPr>
            <a:r>
              <a:rPr lang="en-US" dirty="0">
                <a:solidFill>
                  <a:schemeClr val="tx1"/>
                </a:solidFill>
              </a:rPr>
              <a:t>Imagine you had a variable </a:t>
            </a:r>
            <a:r>
              <a:rPr lang="en-US" b="1" i="1" dirty="0">
                <a:solidFill>
                  <a:schemeClr val="tx1"/>
                </a:solidFill>
              </a:rPr>
              <a:t>age</a:t>
            </a:r>
            <a:r>
              <a:rPr lang="en-US" dirty="0">
                <a:solidFill>
                  <a:schemeClr val="tx1"/>
                </a:solidFill>
              </a:rPr>
              <a:t> whose values typically range in 0-99. </a:t>
            </a:r>
          </a:p>
          <a:p>
            <a:pPr marL="285750" indent="-285750">
              <a:spcAft>
                <a:spcPts val="2000"/>
              </a:spcAft>
              <a:buFont typeface="Arial" panose="020B0604020202020204" pitchFamily="34" charset="0"/>
              <a:buChar char="•"/>
            </a:pPr>
            <a:r>
              <a:rPr lang="en-US" dirty="0">
                <a:solidFill>
                  <a:schemeClr val="tx1"/>
                </a:solidFill>
              </a:rPr>
              <a:t>But you had another variable </a:t>
            </a:r>
            <a:r>
              <a:rPr lang="en-US" b="1" i="1" dirty="0">
                <a:solidFill>
                  <a:schemeClr val="tx1"/>
                </a:solidFill>
              </a:rPr>
              <a:t>income</a:t>
            </a:r>
            <a:r>
              <a:rPr lang="en-US" dirty="0">
                <a:solidFill>
                  <a:schemeClr val="tx1"/>
                </a:solidFill>
              </a:rPr>
              <a:t> that typically ranges from 30,000 to 1,000,000.</a:t>
            </a:r>
          </a:p>
          <a:p>
            <a:pPr marL="285750" indent="-285750">
              <a:spcAft>
                <a:spcPts val="2000"/>
              </a:spcAft>
              <a:buFont typeface="Arial" panose="020B0604020202020204" pitchFamily="34" charset="0"/>
              <a:buChar char="•"/>
            </a:pPr>
            <a:r>
              <a:rPr lang="en-US" dirty="0">
                <a:solidFill>
                  <a:schemeClr val="tx1"/>
                </a:solidFill>
              </a:rPr>
              <a:t>Because these ranges are so drastically different, fitting a model is not going to be productive until you transform them somehow. </a:t>
            </a:r>
          </a:p>
          <a:p>
            <a:pPr>
              <a:spcAft>
                <a:spcPts val="2000"/>
              </a:spcAft>
            </a:pPr>
            <a:r>
              <a:rPr lang="en-US" b="1" dirty="0">
                <a:solidFill>
                  <a:schemeClr val="tx1"/>
                </a:solidFill>
              </a:rPr>
              <a:t>There are a variety of techniques you can employ from linear scaling to fitting to a standard normal distribution. </a:t>
            </a:r>
            <a:endParaRPr lang="en-US" b="1" dirty="0"/>
          </a:p>
          <a:p>
            <a:pPr marL="285750" indent="-285750">
              <a:spcAft>
                <a:spcPts val="2000"/>
              </a:spcAft>
              <a:buFont typeface="Arial" panose="020B0604020202020204" pitchFamily="34" charset="0"/>
              <a:buChar char="•"/>
            </a:pPr>
            <a:endParaRPr lang="en-US" dirty="0"/>
          </a:p>
          <a:p>
            <a:pPr marL="285750" indent="-285750">
              <a:spcAft>
                <a:spcPts val="2000"/>
              </a:spcAft>
              <a:buFont typeface="Arial" panose="020B0604020202020204" pitchFamily="34" charset="0"/>
              <a:buChar char="•"/>
            </a:pPr>
            <a:endParaRPr lang="en-US" dirty="0"/>
          </a:p>
        </p:txBody>
      </p:sp>
      <p:pic>
        <p:nvPicPr>
          <p:cNvPr id="5" name="Picture 4" descr="A close up of a remote control&#10;&#10;Description automatically generated">
            <a:extLst>
              <a:ext uri="{FF2B5EF4-FFF2-40B4-BE49-F238E27FC236}">
                <a16:creationId xmlns:a16="http://schemas.microsoft.com/office/drawing/2014/main" id="{533C81AB-9E30-43E9-A818-6F031532A9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1602" y="1435608"/>
            <a:ext cx="3880413" cy="2586942"/>
          </a:xfrm>
          <a:prstGeom prst="rect">
            <a:avLst/>
          </a:prstGeom>
        </p:spPr>
      </p:pic>
    </p:spTree>
    <p:extLst>
      <p:ext uri="{BB962C8B-B14F-4D97-AF65-F5344CB8AC3E}">
        <p14:creationId xmlns:p14="http://schemas.microsoft.com/office/powerpoint/2010/main" val="261993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F889-876D-4170-A0BA-CB69FAECC8B8}"/>
              </a:ext>
            </a:extLst>
          </p:cNvPr>
          <p:cNvSpPr>
            <a:spLocks noGrp="1"/>
          </p:cNvSpPr>
          <p:nvPr>
            <p:ph type="title"/>
          </p:nvPr>
        </p:nvSpPr>
        <p:spPr/>
        <p:txBody>
          <a:bodyPr>
            <a:normAutofit/>
          </a:bodyPr>
          <a:lstStyle/>
          <a:p>
            <a:r>
              <a:rPr lang="en-US" dirty="0"/>
              <a:t>Rescaling</a:t>
            </a:r>
          </a:p>
        </p:txBody>
      </p:sp>
      <p:sp>
        <p:nvSpPr>
          <p:cNvPr id="3" name="Rectangle 1">
            <a:extLst>
              <a:ext uri="{FF2B5EF4-FFF2-40B4-BE49-F238E27FC236}">
                <a16:creationId xmlns:a16="http://schemas.microsoft.com/office/drawing/2014/main" id="{BC9C684B-D654-45F5-9A7C-9A18B02BF463}"/>
              </a:ext>
            </a:extLst>
          </p:cNvPr>
          <p:cNvSpPr>
            <a:spLocks noChangeArrowheads="1"/>
          </p:cNvSpPr>
          <p:nvPr/>
        </p:nvSpPr>
        <p:spPr bwMode="auto">
          <a:xfrm>
            <a:off x="6224590" y="1350176"/>
            <a:ext cx="5291138"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JetBrains Mono"/>
              </a:rPr>
              <a:t>import </a:t>
            </a:r>
            <a:r>
              <a:rPr kumimoji="0" lang="en-US" altLang="en-US" sz="1000" b="0" i="0" u="none" strike="noStrike" cap="none" normalizeH="0" baseline="0" dirty="0">
                <a:ln>
                  <a:noFill/>
                </a:ln>
                <a:solidFill>
                  <a:srgbClr val="000000"/>
                </a:solidFill>
                <a:effectLst/>
                <a:latin typeface="JetBrains Mono"/>
              </a:rPr>
              <a:t>pandas </a:t>
            </a:r>
            <a:r>
              <a:rPr kumimoji="0" lang="en-US" altLang="en-US" sz="1000" b="1" i="0" u="none" strike="noStrike" cap="none" normalizeH="0" baseline="0" dirty="0">
                <a:ln>
                  <a:noFill/>
                </a:ln>
                <a:solidFill>
                  <a:srgbClr val="000080"/>
                </a:solidFill>
                <a:effectLst/>
                <a:latin typeface="JetBrains Mono"/>
              </a:rPr>
              <a:t>as </a:t>
            </a:r>
            <a:r>
              <a:rPr kumimoji="0" lang="en-US" altLang="en-US" sz="1000" b="0" i="0" u="none" strike="noStrike" cap="none" normalizeH="0" baseline="0" dirty="0">
                <a:ln>
                  <a:noFill/>
                </a:ln>
                <a:solidFill>
                  <a:srgbClr val="000000"/>
                </a:solidFill>
                <a:effectLst/>
                <a:latin typeface="JetBrains Mono"/>
              </a:rPr>
              <a:t>pd</a:t>
            </a:r>
            <a:br>
              <a:rPr kumimoji="0" lang="en-US" altLang="en-US" sz="1000" b="0" i="0" u="none" strike="noStrike" cap="none" normalizeH="0" baseline="0" dirty="0">
                <a:ln>
                  <a:noFill/>
                </a:ln>
                <a:solidFill>
                  <a:srgbClr val="000000"/>
                </a:solidFill>
                <a:effectLst/>
                <a:latin typeface="JetBrains Mono"/>
              </a:rPr>
            </a:br>
            <a:r>
              <a:rPr kumimoji="0" lang="en-US" altLang="en-US" sz="1000" b="1" i="0" u="none" strike="noStrike" cap="none" normalizeH="0" baseline="0" dirty="0">
                <a:ln>
                  <a:noFill/>
                </a:ln>
                <a:solidFill>
                  <a:srgbClr val="000080"/>
                </a:solidFill>
                <a:effectLst/>
                <a:latin typeface="JetBrains Mono"/>
              </a:rPr>
              <a:t>from </a:t>
            </a:r>
            <a:r>
              <a:rPr kumimoji="0" lang="en-US" altLang="en-US" sz="1000" b="0" i="0" u="none" strike="noStrike" cap="none" normalizeH="0" baseline="0" dirty="0" err="1">
                <a:ln>
                  <a:noFill/>
                </a:ln>
                <a:solidFill>
                  <a:srgbClr val="000000"/>
                </a:solidFill>
                <a:effectLst/>
                <a:latin typeface="JetBrains Mono"/>
              </a:rPr>
              <a:t>sklearn.preprocessing</a:t>
            </a:r>
            <a:r>
              <a:rPr kumimoji="0" lang="en-US" altLang="en-US" sz="1000" b="0" i="0" u="none" strike="noStrike" cap="none" normalizeH="0" baseline="0" dirty="0">
                <a:ln>
                  <a:noFill/>
                </a:ln>
                <a:solidFill>
                  <a:srgbClr val="000000"/>
                </a:solidFill>
                <a:effectLst/>
                <a:latin typeface="JetBrains Mono"/>
              </a:rPr>
              <a:t> </a:t>
            </a:r>
            <a:r>
              <a:rPr kumimoji="0" lang="en-US" altLang="en-US" sz="1000" b="1" i="0" u="none" strike="noStrike" cap="none" normalizeH="0" baseline="0" dirty="0">
                <a:ln>
                  <a:noFill/>
                </a:ln>
                <a:solidFill>
                  <a:srgbClr val="000080"/>
                </a:solidFill>
                <a:effectLst/>
                <a:latin typeface="JetBrains Mono"/>
              </a:rPr>
              <a:t>import </a:t>
            </a:r>
            <a:r>
              <a:rPr kumimoji="0" lang="en-US" altLang="en-US" sz="1000" b="0" i="0" u="none" strike="noStrike" cap="none" normalizeH="0" baseline="0" dirty="0" err="1">
                <a:ln>
                  <a:noFill/>
                </a:ln>
                <a:solidFill>
                  <a:srgbClr val="000000"/>
                </a:solidFill>
                <a:effectLst/>
                <a:latin typeface="JetBrains Mono"/>
              </a:rPr>
              <a:t>MinMaxScaler</a:t>
            </a:r>
            <a:br>
              <a:rPr kumimoji="0" lang="en-US" altLang="en-US" sz="1000" b="0" i="0" u="none" strike="noStrike" cap="none" normalizeH="0" baseline="0" dirty="0">
                <a:ln>
                  <a:noFill/>
                </a:ln>
                <a:solidFill>
                  <a:srgbClr val="000000"/>
                </a:solidFill>
                <a:effectLst/>
                <a:latin typeface="JetBrains Mono"/>
              </a:rPr>
            </a:br>
            <a:br>
              <a:rPr kumimoji="0" lang="en-US" altLang="en-US" sz="1000" b="1" i="0" u="none" strike="noStrike" cap="none" normalizeH="0" baseline="0" dirty="0">
                <a:ln>
                  <a:noFill/>
                </a:ln>
                <a:solidFill>
                  <a:srgbClr val="0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df = </a:t>
            </a:r>
            <a:r>
              <a:rPr kumimoji="0" lang="en-US" altLang="en-US" sz="1000" b="0" i="0" u="none" strike="noStrike" cap="none" normalizeH="0" baseline="0" dirty="0" err="1">
                <a:ln>
                  <a:noFill/>
                </a:ln>
                <a:solidFill>
                  <a:srgbClr val="000000"/>
                </a:solidFill>
                <a:effectLst/>
                <a:latin typeface="JetBrains Mono"/>
              </a:rPr>
              <a:t>pd.read_csv</a:t>
            </a:r>
            <a:r>
              <a:rPr kumimoji="0" lang="en-US" altLang="en-US" sz="1000" b="0" i="0" u="none" strike="noStrike" cap="none" normalizeH="0" baseline="0" dirty="0">
                <a:ln>
                  <a:noFill/>
                </a:ln>
                <a:solidFill>
                  <a:srgbClr val="000000"/>
                </a:solidFill>
                <a:effectLst/>
                <a:latin typeface="JetBrains Mono"/>
              </a:rPr>
              <a:t>(</a:t>
            </a:r>
            <a:r>
              <a:rPr kumimoji="0" lang="en-US" altLang="en-US" sz="1000" b="1" i="0" u="none" strike="noStrike" cap="none" normalizeH="0" baseline="0" dirty="0">
                <a:ln>
                  <a:noFill/>
                </a:ln>
                <a:solidFill>
                  <a:srgbClr val="008080"/>
                </a:solidFill>
                <a:effectLst/>
                <a:latin typeface="JetBrains Mono"/>
              </a:rPr>
              <a:t>'https://bit.ly/33iTfS9'</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660099"/>
                </a:solidFill>
                <a:effectLst/>
                <a:latin typeface="JetBrains Mono"/>
              </a:rPr>
              <a:t>delimiter</a:t>
            </a:r>
            <a:r>
              <a:rPr kumimoji="0" lang="en-US" altLang="en-US" sz="1000" b="0" i="0" u="none" strike="noStrike" cap="none" normalizeH="0" baseline="0" dirty="0">
                <a:ln>
                  <a:noFill/>
                </a:ln>
                <a:solidFill>
                  <a:srgbClr val="000000"/>
                </a:solidFill>
                <a:effectLst/>
                <a:latin typeface="JetBrains Mono"/>
              </a:rPr>
              <a:t>=</a:t>
            </a:r>
            <a:r>
              <a:rPr kumimoji="0" lang="en-US" altLang="en-US" sz="1000" b="1" i="0" u="none" strike="noStrike" cap="none" normalizeH="0" baseline="0" dirty="0">
                <a:ln>
                  <a:noFill/>
                </a:ln>
                <a:solidFill>
                  <a:srgbClr val="008080"/>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X = </a:t>
            </a:r>
            <a:r>
              <a:rPr kumimoji="0" lang="en-US" altLang="en-US" sz="1000" b="0" i="0" u="none" strike="noStrike" cap="none" normalizeH="0" baseline="0" dirty="0" err="1">
                <a:ln>
                  <a:noFill/>
                </a:ln>
                <a:solidFill>
                  <a:srgbClr val="000000"/>
                </a:solidFill>
                <a:effectLst/>
                <a:latin typeface="JetBrains Mono"/>
              </a:rPr>
              <a:t>df.values</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1</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Extract output column (all rows, 5th column)</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Y = </a:t>
            </a:r>
            <a:r>
              <a:rPr kumimoji="0" lang="en-US" altLang="en-US" sz="1000" b="0" i="0" u="none" strike="noStrike" cap="none" normalizeH="0" baseline="0" dirty="0" err="1">
                <a:ln>
                  <a:noFill/>
                </a:ln>
                <a:solidFill>
                  <a:srgbClr val="000000"/>
                </a:solidFill>
                <a:effectLst/>
                <a:latin typeface="JetBrains Mono"/>
              </a:rPr>
              <a:t>df.values</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4</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Rescale all the input variables to be between 0 and 1</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scaler = </a:t>
            </a:r>
            <a:r>
              <a:rPr kumimoji="0" lang="en-US" altLang="en-US" sz="1000" b="0" i="0" u="none" strike="noStrike" cap="none" normalizeH="0" baseline="0" dirty="0" err="1">
                <a:ln>
                  <a:noFill/>
                </a:ln>
                <a:solidFill>
                  <a:srgbClr val="000000"/>
                </a:solidFill>
                <a:effectLst/>
                <a:latin typeface="JetBrains Mono"/>
              </a:rPr>
              <a:t>MinMaxScaler</a:t>
            </a:r>
            <a:r>
              <a:rPr kumimoji="0" lang="en-US" altLang="en-US" sz="1000" b="0" i="0" u="none" strike="noStrike" cap="none" normalizeH="0" baseline="0" dirty="0">
                <a:ln>
                  <a:noFill/>
                </a:ln>
                <a:solidFill>
                  <a:srgbClr val="000000"/>
                </a:solidFill>
                <a:effectLst/>
                <a:latin typeface="JetBrains Mono"/>
              </a:rPr>
              <a:t>(</a:t>
            </a:r>
            <a:r>
              <a:rPr kumimoji="0" lang="en-US" altLang="en-US" sz="1000" b="0" i="0" u="none" strike="noStrike" cap="none" normalizeH="0" baseline="0" dirty="0" err="1">
                <a:ln>
                  <a:noFill/>
                </a:ln>
                <a:solidFill>
                  <a:srgbClr val="660099"/>
                </a:solidFill>
                <a:effectLst/>
                <a:latin typeface="JetBrains Mono"/>
              </a:rPr>
              <a:t>feature_range</a:t>
            </a:r>
            <a:r>
              <a:rPr kumimoji="0" lang="en-US" altLang="en-US" sz="1000" b="0" i="0" u="none" strike="noStrike" cap="none" normalizeH="0" baseline="0" dirty="0">
                <a:ln>
                  <a:noFill/>
                </a:ln>
                <a:solidFill>
                  <a:srgbClr val="000000"/>
                </a:solidFill>
                <a:effectLst/>
                <a:latin typeface="JetBrains Mono"/>
              </a:rPr>
              <a:t>=(</a:t>
            </a:r>
            <a:r>
              <a:rPr kumimoji="0" lang="en-US" altLang="en-US" sz="1000" b="0" i="0" u="none" strike="noStrike" cap="none" normalizeH="0" baseline="0" dirty="0">
                <a:ln>
                  <a:noFill/>
                </a:ln>
                <a:solidFill>
                  <a:srgbClr val="0000FF"/>
                </a:solidFill>
                <a:effectLst/>
                <a:latin typeface="JetBrains Mono"/>
              </a:rPr>
              <a:t>0.0</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1.0</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r>
              <a:rPr kumimoji="0" lang="en-US" altLang="en-US" sz="1000" b="0" i="0" u="none" strike="noStrike" cap="none" normalizeH="0" baseline="0" dirty="0" err="1">
                <a:ln>
                  <a:noFill/>
                </a:ln>
                <a:solidFill>
                  <a:srgbClr val="000000"/>
                </a:solidFill>
                <a:effectLst/>
                <a:latin typeface="JetBrains Mono"/>
              </a:rPr>
              <a:t>rescaled_X</a:t>
            </a:r>
            <a:r>
              <a:rPr kumimoji="0" lang="en-US" altLang="en-US" sz="1000" b="0" i="0" u="none" strike="noStrike" cap="none" normalizeH="0" baseline="0" dirty="0">
                <a:ln>
                  <a:noFill/>
                </a:ln>
                <a:solidFill>
                  <a:srgbClr val="000000"/>
                </a:solidFill>
                <a:effectLst/>
                <a:latin typeface="JetBrains Mono"/>
              </a:rPr>
              <a:t> = </a:t>
            </a:r>
            <a:r>
              <a:rPr kumimoji="0" lang="en-US" altLang="en-US" sz="1000" b="0" i="0" u="none" strike="noStrike" cap="none" normalizeH="0" baseline="0" dirty="0" err="1">
                <a:ln>
                  <a:noFill/>
                </a:ln>
                <a:solidFill>
                  <a:srgbClr val="000000"/>
                </a:solidFill>
                <a:effectLst/>
                <a:latin typeface="JetBrains Mono"/>
              </a:rPr>
              <a:t>scaler.fit_transform</a:t>
            </a:r>
            <a:r>
              <a:rPr kumimoji="0" lang="en-US" altLang="en-US" sz="1000" b="0" i="0" u="none" strike="noStrike" cap="none" normalizeH="0" baseline="0" dirty="0">
                <a:ln>
                  <a:noFill/>
                </a:ln>
                <a:solidFill>
                  <a:srgbClr val="000000"/>
                </a:solidFill>
                <a:effectLst/>
                <a:latin typeface="JetBrains Mono"/>
              </a:rPr>
              <a:t>(X)</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0" u="none" strike="noStrike" cap="none" normalizeH="0" baseline="0" dirty="0">
                <a:ln>
                  <a:noFill/>
                </a:ln>
                <a:solidFill>
                  <a:srgbClr val="000080"/>
                </a:solidFill>
                <a:effectLst/>
                <a:latin typeface="JetBrains Mono"/>
              </a:rPr>
              <a:t>print</a:t>
            </a:r>
            <a:r>
              <a:rPr kumimoji="0" lang="en-US" altLang="en-US" sz="1000" b="0" i="0" u="none" strike="noStrike" cap="none" normalizeH="0" baseline="0" dirty="0">
                <a:ln>
                  <a:noFill/>
                </a:ln>
                <a:solidFill>
                  <a:srgbClr val="000000"/>
                </a:solidFill>
                <a:effectLst/>
                <a:latin typeface="JetBrains Mono"/>
              </a:rPr>
              <a:t>(</a:t>
            </a:r>
            <a:r>
              <a:rPr kumimoji="0" lang="en-US" altLang="en-US" sz="1000" b="0" i="0" u="none" strike="noStrike" cap="none" normalizeH="0" baseline="0" dirty="0" err="1">
                <a:ln>
                  <a:noFill/>
                </a:ln>
                <a:solidFill>
                  <a:srgbClr val="000000"/>
                </a:solidFill>
                <a:effectLst/>
                <a:latin typeface="JetBrains Mono"/>
              </a:rPr>
              <a:t>rescaled_X</a:t>
            </a:r>
            <a:r>
              <a:rPr kumimoji="0" lang="en-US" altLang="en-US" sz="1000" b="0" i="0" u="none" strike="noStrike" cap="none" normalizeH="0" baseline="0" dirty="0">
                <a:ln>
                  <a:noFill/>
                </a:ln>
                <a:solidFill>
                  <a:srgbClr val="000000"/>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B3107FB-49A4-4F79-8E69-DADD3E39AEB2}"/>
              </a:ext>
            </a:extLst>
          </p:cNvPr>
          <p:cNvSpPr txBox="1"/>
          <p:nvPr/>
        </p:nvSpPr>
        <p:spPr>
          <a:xfrm>
            <a:off x="6224590" y="4166761"/>
            <a:ext cx="4771780" cy="291547"/>
          </a:xfrm>
          <a:prstGeom prst="rect">
            <a:avLst/>
          </a:prstGeom>
        </p:spPr>
        <p:txBody>
          <a:bodyPr vert="horz" wrap="square" lIns="91440" tIns="45720" rIns="91440" bIns="45720" rtlCol="0">
            <a:normAutofit fontScale="77500" lnSpcReduction="20000"/>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Doing a simple rescale between 0.0 and 1.0 above in scikit-learn</a:t>
            </a:r>
          </a:p>
        </p:txBody>
      </p:sp>
      <p:sp>
        <p:nvSpPr>
          <p:cNvPr id="7" name="Content Placeholder 2">
            <a:extLst>
              <a:ext uri="{FF2B5EF4-FFF2-40B4-BE49-F238E27FC236}">
                <a16:creationId xmlns:a16="http://schemas.microsoft.com/office/drawing/2014/main" id="{9FE961A5-2016-4137-BACD-9AA5BDD5AFA8}"/>
              </a:ext>
            </a:extLst>
          </p:cNvPr>
          <p:cNvSpPr>
            <a:spLocks noGrp="1"/>
          </p:cNvSpPr>
          <p:nvPr>
            <p:ph sz="quarter" idx="10"/>
          </p:nvPr>
        </p:nvSpPr>
        <p:spPr>
          <a:xfrm>
            <a:off x="539496" y="1435608"/>
            <a:ext cx="5427916" cy="4974336"/>
          </a:xfrm>
        </p:spPr>
        <p:txBody>
          <a:bodyPr>
            <a:normAutofit/>
          </a:bodyPr>
          <a:lstStyle/>
          <a:p>
            <a:r>
              <a:rPr lang="en-US" b="1" dirty="0"/>
              <a:t>When you have different fields with varying scales, it can be helpful to </a:t>
            </a:r>
            <a:r>
              <a:rPr lang="en-US" b="1" dirty="0">
                <a:solidFill>
                  <a:srgbClr val="FF0000"/>
                </a:solidFill>
              </a:rPr>
              <a:t>rescale</a:t>
            </a:r>
            <a:r>
              <a:rPr lang="en-US" b="1" dirty="0"/>
              <a:t>, or normalize, the data by compressing it between 0.0 and 1.0. </a:t>
            </a:r>
          </a:p>
          <a:p>
            <a:r>
              <a:rPr lang="en-US" dirty="0"/>
              <a:t>This can be helpful for optimization algorithms that perform training, making it easier to iterate parameters to fit the data more productively. </a:t>
            </a:r>
          </a:p>
          <a:p>
            <a:r>
              <a:rPr lang="en-US" b="1" dirty="0"/>
              <a:t>Note you do not always have to rescale, but sometimes it can give a better result especially for data with fields that vary in scale. </a:t>
            </a:r>
          </a:p>
        </p:txBody>
      </p:sp>
      <p:pic>
        <p:nvPicPr>
          <p:cNvPr id="8" name="Picture 7">
            <a:extLst>
              <a:ext uri="{FF2B5EF4-FFF2-40B4-BE49-F238E27FC236}">
                <a16:creationId xmlns:a16="http://schemas.microsoft.com/office/drawing/2014/main" id="{99DA0B33-8F50-47D7-9854-8F724ACF612B}"/>
              </a:ext>
            </a:extLst>
          </p:cNvPr>
          <p:cNvPicPr>
            <a:picLocks noChangeAspect="1"/>
          </p:cNvPicPr>
          <p:nvPr/>
        </p:nvPicPr>
        <p:blipFill>
          <a:blip r:embed="rId2"/>
          <a:stretch>
            <a:fillRect/>
          </a:stretch>
        </p:blipFill>
        <p:spPr>
          <a:xfrm>
            <a:off x="8610480" y="4767110"/>
            <a:ext cx="2651727" cy="1019365"/>
          </a:xfrm>
          <a:prstGeom prst="rect">
            <a:avLst/>
          </a:prstGeom>
        </p:spPr>
      </p:pic>
      <p:pic>
        <p:nvPicPr>
          <p:cNvPr id="11" name="Picture 10">
            <a:extLst>
              <a:ext uri="{FF2B5EF4-FFF2-40B4-BE49-F238E27FC236}">
                <a16:creationId xmlns:a16="http://schemas.microsoft.com/office/drawing/2014/main" id="{97DB9C76-52AF-41F1-AB1C-69EC7B498C3A}"/>
              </a:ext>
            </a:extLst>
          </p:cNvPr>
          <p:cNvPicPr>
            <a:picLocks noChangeAspect="1"/>
          </p:cNvPicPr>
          <p:nvPr/>
        </p:nvPicPr>
        <p:blipFill>
          <a:blip r:embed="rId3"/>
          <a:stretch>
            <a:fillRect/>
          </a:stretch>
        </p:blipFill>
        <p:spPr>
          <a:xfrm>
            <a:off x="6310314" y="4700856"/>
            <a:ext cx="1011782" cy="1151875"/>
          </a:xfrm>
          <a:prstGeom prst="rect">
            <a:avLst/>
          </a:prstGeom>
        </p:spPr>
      </p:pic>
      <p:cxnSp>
        <p:nvCxnSpPr>
          <p:cNvPr id="13" name="Straight Arrow Connector 12">
            <a:extLst>
              <a:ext uri="{FF2B5EF4-FFF2-40B4-BE49-F238E27FC236}">
                <a16:creationId xmlns:a16="http://schemas.microsoft.com/office/drawing/2014/main" id="{8D478900-294E-49F2-B208-BAE397800117}"/>
              </a:ext>
            </a:extLst>
          </p:cNvPr>
          <p:cNvCxnSpPr/>
          <p:nvPr/>
        </p:nvCxnSpPr>
        <p:spPr>
          <a:xfrm>
            <a:off x="7558088" y="5233930"/>
            <a:ext cx="77152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32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F889-876D-4170-A0BA-CB69FAECC8B8}"/>
              </a:ext>
            </a:extLst>
          </p:cNvPr>
          <p:cNvSpPr>
            <a:spLocks noGrp="1"/>
          </p:cNvSpPr>
          <p:nvPr>
            <p:ph type="title"/>
          </p:nvPr>
        </p:nvSpPr>
        <p:spPr/>
        <p:txBody>
          <a:bodyPr/>
          <a:lstStyle/>
          <a:p>
            <a:r>
              <a:rPr lang="en-US" dirty="0"/>
              <a:t>Standardization</a:t>
            </a:r>
          </a:p>
        </p:txBody>
      </p:sp>
      <p:sp>
        <p:nvSpPr>
          <p:cNvPr id="3" name="Content Placeholder 2">
            <a:extLst>
              <a:ext uri="{FF2B5EF4-FFF2-40B4-BE49-F238E27FC236}">
                <a16:creationId xmlns:a16="http://schemas.microsoft.com/office/drawing/2014/main" id="{24F29624-4D5A-468B-BD76-36D136009040}"/>
              </a:ext>
            </a:extLst>
          </p:cNvPr>
          <p:cNvSpPr>
            <a:spLocks noGrp="1"/>
          </p:cNvSpPr>
          <p:nvPr>
            <p:ph sz="quarter" idx="10"/>
          </p:nvPr>
        </p:nvSpPr>
        <p:spPr>
          <a:xfrm>
            <a:off x="539495" y="1435608"/>
            <a:ext cx="5789867" cy="3977640"/>
          </a:xfrm>
        </p:spPr>
        <p:txBody>
          <a:bodyPr/>
          <a:lstStyle/>
          <a:p>
            <a:r>
              <a:rPr lang="en-US" b="1" dirty="0">
                <a:solidFill>
                  <a:srgbClr val="FF0000"/>
                </a:solidFill>
              </a:rPr>
              <a:t>Standardization</a:t>
            </a:r>
            <a:r>
              <a:rPr lang="en-US" b="1" dirty="0"/>
              <a:t> is transforming numeric variables to fit a standard normal distribution (with a mean of 0 and standard deviation of 1) and express each value in standard deviations.</a:t>
            </a:r>
          </a:p>
          <a:p>
            <a:r>
              <a:rPr lang="en-US" dirty="0"/>
              <a:t>It can be preferable to rescaling, if the data can assume a normal distribution for each variable.</a:t>
            </a:r>
          </a:p>
          <a:p>
            <a:r>
              <a:rPr lang="en-US" dirty="0"/>
              <a:t>In other words, standardization is finding the z-scores for each variable. </a:t>
            </a:r>
          </a:p>
        </p:txBody>
      </p:sp>
      <p:sp>
        <p:nvSpPr>
          <p:cNvPr id="4" name="Rectangle 1">
            <a:extLst>
              <a:ext uri="{FF2B5EF4-FFF2-40B4-BE49-F238E27FC236}">
                <a16:creationId xmlns:a16="http://schemas.microsoft.com/office/drawing/2014/main" id="{8267934E-27DA-466A-A5A6-1792A7E8B674}"/>
              </a:ext>
            </a:extLst>
          </p:cNvPr>
          <p:cNvSpPr>
            <a:spLocks noChangeArrowheads="1"/>
          </p:cNvSpPr>
          <p:nvPr/>
        </p:nvSpPr>
        <p:spPr bwMode="auto">
          <a:xfrm>
            <a:off x="7800974" y="1304803"/>
            <a:ext cx="358616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JetBrains Mono"/>
              </a:rPr>
              <a:t>import </a:t>
            </a:r>
            <a:r>
              <a:rPr kumimoji="0" lang="en-US" altLang="en-US" sz="1000" b="0" i="0" u="none" strike="noStrike" cap="none" normalizeH="0" baseline="0" dirty="0">
                <a:ln>
                  <a:noFill/>
                </a:ln>
                <a:solidFill>
                  <a:srgbClr val="000000"/>
                </a:solidFill>
                <a:effectLst/>
                <a:latin typeface="JetBrains Mono"/>
              </a:rPr>
              <a:t>pandas </a:t>
            </a:r>
            <a:r>
              <a:rPr kumimoji="0" lang="en-US" altLang="en-US" sz="1000" b="1" i="0" u="none" strike="noStrike" cap="none" normalizeH="0" baseline="0" dirty="0">
                <a:ln>
                  <a:noFill/>
                </a:ln>
                <a:solidFill>
                  <a:srgbClr val="000080"/>
                </a:solidFill>
                <a:effectLst/>
                <a:latin typeface="JetBrains Mono"/>
              </a:rPr>
              <a:t>as </a:t>
            </a:r>
            <a:r>
              <a:rPr kumimoji="0" lang="en-US" altLang="en-US" sz="1000" b="0" i="0" u="none" strike="noStrike" cap="none" normalizeH="0" baseline="0" dirty="0">
                <a:ln>
                  <a:noFill/>
                </a:ln>
                <a:solidFill>
                  <a:srgbClr val="000000"/>
                </a:solidFill>
                <a:effectLst/>
                <a:latin typeface="JetBrains Mono"/>
              </a:rPr>
              <a:t>pd</a:t>
            </a:r>
            <a:br>
              <a:rPr kumimoji="0" lang="en-US" altLang="en-US" sz="1000" b="0" i="0" u="none" strike="noStrike" cap="none" normalizeH="0" baseline="0" dirty="0">
                <a:ln>
                  <a:noFill/>
                </a:ln>
                <a:solidFill>
                  <a:srgbClr val="000000"/>
                </a:solidFill>
                <a:effectLst/>
                <a:latin typeface="JetBrains Mono"/>
              </a:rPr>
            </a:br>
            <a:r>
              <a:rPr kumimoji="0" lang="en-US" altLang="en-US" sz="1000" b="1" i="0" u="none" strike="noStrike" cap="none" normalizeH="0" baseline="0" dirty="0">
                <a:ln>
                  <a:noFill/>
                </a:ln>
                <a:solidFill>
                  <a:srgbClr val="000080"/>
                </a:solidFill>
                <a:effectLst/>
                <a:latin typeface="JetBrains Mono"/>
              </a:rPr>
              <a:t>from </a:t>
            </a:r>
            <a:r>
              <a:rPr kumimoji="0" lang="en-US" altLang="en-US" sz="1000" b="0" i="0" u="none" strike="noStrike" cap="none" normalizeH="0" baseline="0" dirty="0" err="1">
                <a:ln>
                  <a:noFill/>
                </a:ln>
                <a:solidFill>
                  <a:srgbClr val="000000"/>
                </a:solidFill>
                <a:effectLst/>
                <a:latin typeface="JetBrains Mono"/>
              </a:rPr>
              <a:t>sklearn.preprocessing</a:t>
            </a:r>
            <a:r>
              <a:rPr kumimoji="0" lang="en-US" altLang="en-US" sz="1000" b="0" i="0" u="none" strike="noStrike" cap="none" normalizeH="0" baseline="0" dirty="0">
                <a:ln>
                  <a:noFill/>
                </a:ln>
                <a:solidFill>
                  <a:srgbClr val="000000"/>
                </a:solidFill>
                <a:effectLst/>
                <a:latin typeface="JetBrains Mono"/>
              </a:rPr>
              <a:t> </a:t>
            </a:r>
            <a:r>
              <a:rPr kumimoji="0" lang="en-US" altLang="en-US" sz="1000" b="1" i="0" u="none" strike="noStrike" cap="none" normalizeH="0" baseline="0" dirty="0">
                <a:ln>
                  <a:noFill/>
                </a:ln>
                <a:solidFill>
                  <a:srgbClr val="000080"/>
                </a:solidFill>
                <a:effectLst/>
                <a:latin typeface="JetBrains Mono"/>
              </a:rPr>
              <a:t>import </a:t>
            </a:r>
            <a:r>
              <a:rPr kumimoji="0" lang="en-US" altLang="en-US" sz="1000" b="0" i="0" u="none" strike="noStrike" cap="none" normalizeH="0" baseline="0" dirty="0" err="1">
                <a:ln>
                  <a:noFill/>
                </a:ln>
                <a:solidFill>
                  <a:srgbClr val="000000"/>
                </a:solidFill>
                <a:effectLst/>
                <a:latin typeface="JetBrains Mono"/>
              </a:rPr>
              <a:t>StandardScaler</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br>
              <a:rPr kumimoji="0" lang="en-US" altLang="en-US" sz="1000" b="1" i="0" u="none" strike="noStrike" cap="none" normalizeH="0" baseline="0" dirty="0">
                <a:ln>
                  <a:noFill/>
                </a:ln>
                <a:solidFill>
                  <a:srgbClr val="0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df = </a:t>
            </a:r>
            <a:r>
              <a:rPr kumimoji="0" lang="en-US" altLang="en-US" sz="1000" b="0" i="0" u="none" strike="noStrike" cap="none" normalizeH="0" baseline="0" dirty="0" err="1">
                <a:ln>
                  <a:noFill/>
                </a:ln>
                <a:solidFill>
                  <a:srgbClr val="000000"/>
                </a:solidFill>
                <a:effectLst/>
                <a:latin typeface="JetBrains Mono"/>
              </a:rPr>
              <a:t>pd.read_csv</a:t>
            </a:r>
            <a:r>
              <a:rPr kumimoji="0" lang="en-US" altLang="en-US" sz="1000" b="0" i="0" u="none" strike="noStrike" cap="none" normalizeH="0" baseline="0" dirty="0">
                <a:ln>
                  <a:noFill/>
                </a:ln>
                <a:solidFill>
                  <a:srgbClr val="000000"/>
                </a:solidFill>
                <a:effectLst/>
                <a:latin typeface="JetBrains Mono"/>
              </a:rPr>
              <a:t>(</a:t>
            </a:r>
            <a:r>
              <a:rPr kumimoji="0" lang="en-US" altLang="en-US" sz="1000" b="1" i="0" u="none" strike="noStrike" cap="none" normalizeH="0" baseline="0" dirty="0">
                <a:ln>
                  <a:noFill/>
                </a:ln>
                <a:solidFill>
                  <a:srgbClr val="008080"/>
                </a:solidFill>
                <a:effectLst/>
                <a:latin typeface="JetBrains Mono"/>
              </a:rPr>
              <a:t>'https://bit.ly/3flZJSR'</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660099"/>
                </a:solidFill>
                <a:effectLst/>
                <a:latin typeface="JetBrains Mono"/>
              </a:rPr>
              <a:t>delimiter</a:t>
            </a:r>
            <a:r>
              <a:rPr kumimoji="0" lang="en-US" altLang="en-US" sz="1000" b="0" i="0" u="none" strike="noStrike" cap="none" normalizeH="0" baseline="0" dirty="0">
                <a:ln>
                  <a:noFill/>
                </a:ln>
                <a:solidFill>
                  <a:srgbClr val="000000"/>
                </a:solidFill>
                <a:effectLst/>
                <a:latin typeface="JetBrains Mono"/>
              </a:rPr>
              <a:t>=</a:t>
            </a:r>
            <a:r>
              <a:rPr kumimoji="0" lang="en-US" altLang="en-US" sz="1000" b="1" i="0" u="none" strike="noStrike" cap="none" normalizeH="0" baseline="0" dirty="0">
                <a:ln>
                  <a:noFill/>
                </a:ln>
                <a:solidFill>
                  <a:srgbClr val="008080"/>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X = </a:t>
            </a:r>
            <a:r>
              <a:rPr kumimoji="0" lang="en-US" altLang="en-US" sz="1000" b="0" i="0" u="none" strike="noStrike" cap="none" normalizeH="0" baseline="0" dirty="0" err="1">
                <a:ln>
                  <a:noFill/>
                </a:ln>
                <a:solidFill>
                  <a:srgbClr val="000000"/>
                </a:solidFill>
                <a:effectLst/>
                <a:latin typeface="JetBrains Mono"/>
              </a:rPr>
              <a:t>df.values</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1</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Extract output column (all rows, last column)</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Y = </a:t>
            </a:r>
            <a:r>
              <a:rPr kumimoji="0" lang="en-US" altLang="en-US" sz="1000" b="0" i="0" u="none" strike="noStrike" cap="none" normalizeH="0" baseline="0" dirty="0" err="1">
                <a:ln>
                  <a:noFill/>
                </a:ln>
                <a:solidFill>
                  <a:srgbClr val="000000"/>
                </a:solidFill>
                <a:effectLst/>
                <a:latin typeface="JetBrains Mono"/>
              </a:rPr>
              <a:t>df.values</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1</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Rescale all the input variables to be between 0 and 1</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scaler = </a:t>
            </a:r>
            <a:r>
              <a:rPr kumimoji="0" lang="en-US" altLang="en-US" sz="1000" b="0" i="0" u="none" strike="noStrike" cap="none" normalizeH="0" baseline="0" dirty="0" err="1">
                <a:ln>
                  <a:noFill/>
                </a:ln>
                <a:solidFill>
                  <a:srgbClr val="000000"/>
                </a:solidFill>
                <a:effectLst/>
                <a:latin typeface="JetBrains Mono"/>
              </a:rPr>
              <a:t>StandardScaler</a:t>
            </a:r>
            <a:r>
              <a:rPr kumimoji="0" lang="en-US" altLang="en-US" sz="1000" b="0" i="0" u="none" strike="noStrike" cap="none" normalizeH="0" baseline="0" dirty="0">
                <a:ln>
                  <a:noFill/>
                </a:ln>
                <a:solidFill>
                  <a:srgbClr val="000000"/>
                </a:solidFill>
                <a:effectLst/>
                <a:latin typeface="JetBrains Mono"/>
              </a:rPr>
              <a:t>().fit(X)</a:t>
            </a:r>
            <a:br>
              <a:rPr kumimoji="0" lang="en-US" altLang="en-US" sz="1000" b="0" i="0" u="none" strike="noStrike" cap="none" normalizeH="0" baseline="0" dirty="0">
                <a:ln>
                  <a:noFill/>
                </a:ln>
                <a:solidFill>
                  <a:srgbClr val="000000"/>
                </a:solidFill>
                <a:effectLst/>
                <a:latin typeface="JetBrains Mono"/>
              </a:rPr>
            </a:br>
            <a:r>
              <a:rPr kumimoji="0" lang="en-US" altLang="en-US" sz="1000" b="0" i="0" u="none" strike="noStrike" cap="none" normalizeH="0" baseline="0" dirty="0" err="1">
                <a:ln>
                  <a:noFill/>
                </a:ln>
                <a:solidFill>
                  <a:srgbClr val="000000"/>
                </a:solidFill>
                <a:effectLst/>
                <a:latin typeface="JetBrains Mono"/>
              </a:rPr>
              <a:t>rescaled_X</a:t>
            </a:r>
            <a:r>
              <a:rPr kumimoji="0" lang="en-US" altLang="en-US" sz="1000" b="0" i="0" u="none" strike="noStrike" cap="none" normalizeH="0" baseline="0" dirty="0">
                <a:ln>
                  <a:noFill/>
                </a:ln>
                <a:solidFill>
                  <a:srgbClr val="000000"/>
                </a:solidFill>
                <a:effectLst/>
                <a:latin typeface="JetBrains Mono"/>
              </a:rPr>
              <a:t> = </a:t>
            </a:r>
            <a:r>
              <a:rPr kumimoji="0" lang="en-US" altLang="en-US" sz="1000" b="0" i="0" u="none" strike="noStrike" cap="none" normalizeH="0" baseline="0" dirty="0" err="1">
                <a:ln>
                  <a:noFill/>
                </a:ln>
                <a:solidFill>
                  <a:srgbClr val="000000"/>
                </a:solidFill>
                <a:effectLst/>
                <a:latin typeface="JetBrains Mono"/>
              </a:rPr>
              <a:t>scaler.fit_transform</a:t>
            </a:r>
            <a:r>
              <a:rPr kumimoji="0" lang="en-US" altLang="en-US" sz="1000" b="0" i="0" u="none" strike="noStrike" cap="none" normalizeH="0" baseline="0" dirty="0">
                <a:ln>
                  <a:noFill/>
                </a:ln>
                <a:solidFill>
                  <a:srgbClr val="000000"/>
                </a:solidFill>
                <a:effectLst/>
                <a:latin typeface="JetBrains Mono"/>
              </a:rPr>
              <a:t>(X)</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0" u="none" strike="noStrike" cap="none" normalizeH="0" baseline="0" dirty="0">
                <a:ln>
                  <a:noFill/>
                </a:ln>
                <a:solidFill>
                  <a:srgbClr val="000080"/>
                </a:solidFill>
                <a:effectLst/>
                <a:latin typeface="JetBrains Mono"/>
              </a:rPr>
              <a:t>print</a:t>
            </a:r>
            <a:r>
              <a:rPr kumimoji="0" lang="en-US" altLang="en-US" sz="1000" b="0" i="0" u="none" strike="noStrike" cap="none" normalizeH="0" baseline="0" dirty="0">
                <a:ln>
                  <a:noFill/>
                </a:ln>
                <a:solidFill>
                  <a:srgbClr val="000000"/>
                </a:solidFill>
                <a:effectLst/>
                <a:latin typeface="JetBrains Mono"/>
              </a:rPr>
              <a:t>(</a:t>
            </a:r>
            <a:r>
              <a:rPr kumimoji="0" lang="en-US" altLang="en-US" sz="1000" b="0" i="0" u="none" strike="noStrike" cap="none" normalizeH="0" baseline="0" dirty="0" err="1">
                <a:ln>
                  <a:noFill/>
                </a:ln>
                <a:solidFill>
                  <a:srgbClr val="000000"/>
                </a:solidFill>
                <a:effectLst/>
                <a:latin typeface="JetBrains Mono"/>
              </a:rPr>
              <a:t>rescaled_X</a:t>
            </a:r>
            <a:r>
              <a:rPr kumimoji="0" lang="en-US" altLang="en-US" sz="1000" b="0" i="0" u="none" strike="noStrike" cap="none" normalizeH="0" baseline="0" dirty="0">
                <a:ln>
                  <a:noFill/>
                </a:ln>
                <a:solidFill>
                  <a:srgbClr val="000000"/>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62DCC63-4CA9-43AC-8862-59D2463A3274}"/>
              </a:ext>
            </a:extLst>
          </p:cNvPr>
          <p:cNvPicPr>
            <a:picLocks noChangeAspect="1"/>
          </p:cNvPicPr>
          <p:nvPr/>
        </p:nvPicPr>
        <p:blipFill>
          <a:blip r:embed="rId2"/>
          <a:stretch>
            <a:fillRect/>
          </a:stretch>
        </p:blipFill>
        <p:spPr>
          <a:xfrm>
            <a:off x="7586662" y="5553145"/>
            <a:ext cx="3913699" cy="927913"/>
          </a:xfrm>
          <a:prstGeom prst="rect">
            <a:avLst/>
          </a:prstGeom>
        </p:spPr>
      </p:pic>
      <p:pic>
        <p:nvPicPr>
          <p:cNvPr id="8" name="Picture 7">
            <a:extLst>
              <a:ext uri="{FF2B5EF4-FFF2-40B4-BE49-F238E27FC236}">
                <a16:creationId xmlns:a16="http://schemas.microsoft.com/office/drawing/2014/main" id="{340F2E1C-4F18-4489-8B6F-BE928ECD68B7}"/>
              </a:ext>
            </a:extLst>
          </p:cNvPr>
          <p:cNvPicPr>
            <a:picLocks noChangeAspect="1"/>
          </p:cNvPicPr>
          <p:nvPr/>
        </p:nvPicPr>
        <p:blipFill>
          <a:blip r:embed="rId3"/>
          <a:stretch>
            <a:fillRect/>
          </a:stretch>
        </p:blipFill>
        <p:spPr>
          <a:xfrm>
            <a:off x="7829304" y="4481039"/>
            <a:ext cx="3302794" cy="507539"/>
          </a:xfrm>
          <a:prstGeom prst="rect">
            <a:avLst/>
          </a:prstGeom>
        </p:spPr>
      </p:pic>
      <p:cxnSp>
        <p:nvCxnSpPr>
          <p:cNvPr id="9" name="Straight Arrow Connector 8">
            <a:extLst>
              <a:ext uri="{FF2B5EF4-FFF2-40B4-BE49-F238E27FC236}">
                <a16:creationId xmlns:a16="http://schemas.microsoft.com/office/drawing/2014/main" id="{D9715722-2214-4C64-83FA-1F31886395E0}"/>
              </a:ext>
            </a:extLst>
          </p:cNvPr>
          <p:cNvCxnSpPr>
            <a:cxnSpLocks/>
          </p:cNvCxnSpPr>
          <p:nvPr/>
        </p:nvCxnSpPr>
        <p:spPr>
          <a:xfrm>
            <a:off x="9480701" y="5033892"/>
            <a:ext cx="0" cy="4739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5003994-1397-4921-AA02-B1799FC5B7A8}"/>
              </a:ext>
            </a:extLst>
          </p:cNvPr>
          <p:cNvSpPr txBox="1"/>
          <p:nvPr/>
        </p:nvSpPr>
        <p:spPr>
          <a:xfrm>
            <a:off x="7586662" y="4189492"/>
            <a:ext cx="4771780" cy="291547"/>
          </a:xfrm>
          <a:prstGeom prst="rect">
            <a:avLst/>
          </a:prstGeom>
        </p:spPr>
        <p:txBody>
          <a:bodyPr vert="horz" wrap="square" lIns="91440" tIns="45720" rIns="91440" bIns="45720" rtlCol="0">
            <a:normAutofit fontScale="92500" lnSpcReduction="20000"/>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Doing a standardization on all data fields</a:t>
            </a:r>
          </a:p>
        </p:txBody>
      </p:sp>
    </p:spTree>
    <p:extLst>
      <p:ext uri="{BB962C8B-B14F-4D97-AF65-F5344CB8AC3E}">
        <p14:creationId xmlns:p14="http://schemas.microsoft.com/office/powerpoint/2010/main" val="3933121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F889-876D-4170-A0BA-CB69FAECC8B8}"/>
              </a:ext>
            </a:extLst>
          </p:cNvPr>
          <p:cNvSpPr>
            <a:spLocks noGrp="1"/>
          </p:cNvSpPr>
          <p:nvPr>
            <p:ph type="title"/>
          </p:nvPr>
        </p:nvSpPr>
        <p:spPr/>
        <p:txBody>
          <a:bodyPr/>
          <a:lstStyle/>
          <a:p>
            <a:r>
              <a:rPr lang="en-US" dirty="0"/>
              <a:t>Unit Vector Normalization</a:t>
            </a:r>
          </a:p>
        </p:txBody>
      </p:sp>
      <p:sp>
        <p:nvSpPr>
          <p:cNvPr id="3" name="Content Placeholder 2">
            <a:extLst>
              <a:ext uri="{FF2B5EF4-FFF2-40B4-BE49-F238E27FC236}">
                <a16:creationId xmlns:a16="http://schemas.microsoft.com/office/drawing/2014/main" id="{24F29624-4D5A-468B-BD76-36D136009040}"/>
              </a:ext>
            </a:extLst>
          </p:cNvPr>
          <p:cNvSpPr>
            <a:spLocks noGrp="1"/>
          </p:cNvSpPr>
          <p:nvPr>
            <p:ph sz="quarter" idx="10"/>
          </p:nvPr>
        </p:nvSpPr>
        <p:spPr>
          <a:xfrm>
            <a:off x="539496" y="1435607"/>
            <a:ext cx="5754148" cy="4779455"/>
          </a:xfrm>
        </p:spPr>
        <p:txBody>
          <a:bodyPr>
            <a:normAutofit lnSpcReduction="10000"/>
          </a:bodyPr>
          <a:lstStyle/>
          <a:p>
            <a:r>
              <a:rPr lang="en-US" b="1" dirty="0"/>
              <a:t>Not to be confused with standardization, </a:t>
            </a:r>
            <a:r>
              <a:rPr lang="en-US" b="1" dirty="0">
                <a:solidFill>
                  <a:srgbClr val="FF0000"/>
                </a:solidFill>
              </a:rPr>
              <a:t>unit vector normalization</a:t>
            </a:r>
            <a:r>
              <a:rPr lang="en-US" b="1" dirty="0"/>
              <a:t> is rescaling each data record to have a vector length of 1.0. </a:t>
            </a:r>
          </a:p>
          <a:p>
            <a:r>
              <a:rPr lang="en-US" dirty="0"/>
              <a:t>This is probably the most complicated transformation, as it involves some understanding of linear algebra.</a:t>
            </a:r>
          </a:p>
          <a:p>
            <a:r>
              <a:rPr lang="en-US" dirty="0"/>
              <a:t>It works well for sparse data sets and it compresses the data into a smaller space, which is especially helpful for high-dimension datasets.</a:t>
            </a:r>
          </a:p>
          <a:p>
            <a:r>
              <a:rPr lang="en-US" dirty="0"/>
              <a:t>It is often used for neural networks, k-nearest neighbors, and a few other ML algorithms.</a:t>
            </a:r>
          </a:p>
        </p:txBody>
      </p:sp>
      <p:sp>
        <p:nvSpPr>
          <p:cNvPr id="4" name="Rectangle 1">
            <a:extLst>
              <a:ext uri="{FF2B5EF4-FFF2-40B4-BE49-F238E27FC236}">
                <a16:creationId xmlns:a16="http://schemas.microsoft.com/office/drawing/2014/main" id="{1FC9F1A0-D681-4686-A881-3F1F5841D68E}"/>
              </a:ext>
            </a:extLst>
          </p:cNvPr>
          <p:cNvSpPr>
            <a:spLocks noChangeArrowheads="1"/>
          </p:cNvSpPr>
          <p:nvPr/>
        </p:nvSpPr>
        <p:spPr bwMode="auto">
          <a:xfrm>
            <a:off x="7558087" y="1435607"/>
            <a:ext cx="320754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JetBrains Mono"/>
              </a:rPr>
              <a:t>import </a:t>
            </a:r>
            <a:r>
              <a:rPr kumimoji="0" lang="en-US" altLang="en-US" sz="900" b="0" i="0" u="none" strike="noStrike" cap="none" normalizeH="0" baseline="0" dirty="0">
                <a:ln>
                  <a:noFill/>
                </a:ln>
                <a:solidFill>
                  <a:srgbClr val="000000"/>
                </a:solidFill>
                <a:effectLst/>
                <a:latin typeface="JetBrains Mono"/>
              </a:rPr>
              <a:t>pandas </a:t>
            </a:r>
            <a:r>
              <a:rPr kumimoji="0" lang="en-US" altLang="en-US" sz="900" b="1" i="0" u="none" strike="noStrike" cap="none" normalizeH="0" baseline="0" dirty="0">
                <a:ln>
                  <a:noFill/>
                </a:ln>
                <a:solidFill>
                  <a:srgbClr val="000080"/>
                </a:solidFill>
                <a:effectLst/>
                <a:latin typeface="JetBrains Mono"/>
              </a:rPr>
              <a:t>as </a:t>
            </a:r>
            <a:r>
              <a:rPr kumimoji="0" lang="en-US" altLang="en-US" sz="900" b="0" i="0" u="none" strike="noStrike" cap="none" normalizeH="0" baseline="0" dirty="0">
                <a:ln>
                  <a:noFill/>
                </a:ln>
                <a:solidFill>
                  <a:srgbClr val="000000"/>
                </a:solidFill>
                <a:effectLst/>
                <a:latin typeface="JetBrains Mono"/>
              </a:rPr>
              <a:t>pd</a:t>
            </a:r>
            <a:br>
              <a:rPr kumimoji="0" lang="en-US" altLang="en-US" sz="900" b="0" i="0" u="none" strike="noStrike" cap="none" normalizeH="0" baseline="0" dirty="0">
                <a:ln>
                  <a:noFill/>
                </a:ln>
                <a:solidFill>
                  <a:srgbClr val="000000"/>
                </a:solidFill>
                <a:effectLst/>
                <a:latin typeface="JetBrains Mono"/>
              </a:rPr>
            </a:br>
            <a:r>
              <a:rPr kumimoji="0" lang="en-US" altLang="en-US" sz="900" b="1" i="0" u="none" strike="noStrike" cap="none" normalizeH="0" baseline="0" dirty="0">
                <a:ln>
                  <a:noFill/>
                </a:ln>
                <a:solidFill>
                  <a:srgbClr val="000080"/>
                </a:solidFill>
                <a:effectLst/>
                <a:latin typeface="JetBrains Mono"/>
              </a:rPr>
              <a:t>from </a:t>
            </a:r>
            <a:r>
              <a:rPr kumimoji="0" lang="en-US" altLang="en-US" sz="900" b="0" i="0" u="none" strike="noStrike" cap="none" normalizeH="0" baseline="0" dirty="0" err="1">
                <a:ln>
                  <a:noFill/>
                </a:ln>
                <a:solidFill>
                  <a:srgbClr val="000000"/>
                </a:solidFill>
                <a:effectLst/>
                <a:latin typeface="JetBrains Mono"/>
              </a:rPr>
              <a:t>sklearn.preprocessing</a:t>
            </a:r>
            <a:r>
              <a:rPr kumimoji="0" lang="en-US" altLang="en-US" sz="900" b="0" i="0" u="none" strike="noStrike" cap="none" normalizeH="0" baseline="0" dirty="0">
                <a:ln>
                  <a:noFill/>
                </a:ln>
                <a:solidFill>
                  <a:srgbClr val="000000"/>
                </a:solidFill>
                <a:effectLst/>
                <a:latin typeface="JetBrains Mono"/>
              </a:rPr>
              <a:t> </a:t>
            </a:r>
            <a:r>
              <a:rPr kumimoji="0" lang="en-US" altLang="en-US" sz="900" b="1" i="0" u="none" strike="noStrike" cap="none" normalizeH="0" baseline="0" dirty="0">
                <a:ln>
                  <a:noFill/>
                </a:ln>
                <a:solidFill>
                  <a:srgbClr val="000080"/>
                </a:solidFill>
                <a:effectLst/>
                <a:latin typeface="JetBrains Mono"/>
              </a:rPr>
              <a:t>import </a:t>
            </a:r>
            <a:r>
              <a:rPr kumimoji="0" lang="en-US" altLang="en-US" sz="900" b="0" i="0" u="none" strike="noStrike" cap="none" normalizeH="0" baseline="0" dirty="0">
                <a:ln>
                  <a:noFill/>
                </a:ln>
                <a:solidFill>
                  <a:srgbClr val="000000"/>
                </a:solidFill>
                <a:effectLst/>
                <a:latin typeface="JetBrains Mono"/>
              </a:rPr>
              <a:t>Normalizer</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df = </a:t>
            </a:r>
            <a:r>
              <a:rPr kumimoji="0" lang="en-US" altLang="en-US" sz="900" b="0" i="0" u="none" strike="noStrike" cap="none" normalizeH="0" baseline="0" dirty="0" err="1">
                <a:ln>
                  <a:noFill/>
                </a:ln>
                <a:solidFill>
                  <a:srgbClr val="000000"/>
                </a:solidFill>
                <a:effectLst/>
                <a:latin typeface="JetBrains Mono"/>
              </a:rPr>
              <a:t>pd.read_csv</a:t>
            </a:r>
            <a:r>
              <a:rPr kumimoji="0" lang="en-US" altLang="en-US" sz="900" b="0" i="0" u="none" strike="noStrike" cap="none" normalizeH="0" baseline="0" dirty="0">
                <a:ln>
                  <a:noFill/>
                </a:ln>
                <a:solidFill>
                  <a:srgbClr val="000000"/>
                </a:solidFill>
                <a:effectLst/>
                <a:latin typeface="JetBrains Mono"/>
              </a:rPr>
              <a:t>(</a:t>
            </a:r>
            <a:r>
              <a:rPr kumimoji="0" lang="en-US" altLang="en-US" sz="900" b="1" i="0" u="none" strike="noStrike" cap="none" normalizeH="0" baseline="0" dirty="0">
                <a:ln>
                  <a:noFill/>
                </a:ln>
                <a:solidFill>
                  <a:srgbClr val="008080"/>
                </a:solidFill>
                <a:effectLst/>
                <a:latin typeface="JetBrains Mono"/>
              </a:rPr>
              <a:t>'https://bit.ly/3flZJSR'</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660099"/>
                </a:solidFill>
                <a:effectLst/>
                <a:latin typeface="JetBrains Mono"/>
              </a:rPr>
              <a:t>delimiter</a:t>
            </a:r>
            <a:r>
              <a:rPr kumimoji="0" lang="en-US" altLang="en-US" sz="900" b="0" i="0" u="none" strike="noStrike" cap="none" normalizeH="0" baseline="0" dirty="0">
                <a:ln>
                  <a:noFill/>
                </a:ln>
                <a:solidFill>
                  <a:srgbClr val="000000"/>
                </a:solidFill>
                <a:effectLst/>
                <a:latin typeface="JetBrains Mono"/>
              </a:rPr>
              <a:t>=</a:t>
            </a:r>
            <a:r>
              <a:rPr kumimoji="0" lang="en-US" altLang="en-US" sz="900" b="1" i="0" u="none" strike="noStrike" cap="none" normalizeH="0" baseline="0" dirty="0">
                <a:ln>
                  <a:noFill/>
                </a:ln>
                <a:solidFill>
                  <a:srgbClr val="008080"/>
                </a:solidFill>
                <a:effectLst/>
                <a:latin typeface="JetBrains Mono"/>
              </a:rPr>
              <a:t>","</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X = </a:t>
            </a:r>
            <a:r>
              <a:rPr kumimoji="0" lang="en-US" altLang="en-US" sz="900" b="0" i="0" u="none" strike="noStrike" cap="none" normalizeH="0" baseline="0" dirty="0" err="1">
                <a:ln>
                  <a:noFill/>
                </a:ln>
                <a:solidFill>
                  <a:srgbClr val="000000"/>
                </a:solidFill>
                <a:effectLst/>
                <a:latin typeface="JetBrains Mono"/>
              </a:rPr>
              <a:t>df.values</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1</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1" u="none" strike="noStrike" cap="none" normalizeH="0" baseline="0" dirty="0">
                <a:ln>
                  <a:noFill/>
                </a:ln>
                <a:solidFill>
                  <a:srgbClr val="808080"/>
                </a:solidFill>
                <a:effectLst/>
                <a:latin typeface="JetBrains Mono"/>
              </a:rPr>
              <a:t># Extract output column (all rows, last column)</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Y = </a:t>
            </a:r>
            <a:r>
              <a:rPr kumimoji="0" lang="en-US" altLang="en-US" sz="900" b="0" i="0" u="none" strike="noStrike" cap="none" normalizeH="0" baseline="0" dirty="0" err="1">
                <a:ln>
                  <a:noFill/>
                </a:ln>
                <a:solidFill>
                  <a:srgbClr val="000000"/>
                </a:solidFill>
                <a:effectLst/>
                <a:latin typeface="JetBrains Mono"/>
              </a:rPr>
              <a:t>df.values</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1</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1" u="none" strike="noStrike" cap="none" normalizeH="0" baseline="0" dirty="0">
                <a:ln>
                  <a:noFill/>
                </a:ln>
                <a:solidFill>
                  <a:srgbClr val="808080"/>
                </a:solidFill>
                <a:effectLst/>
                <a:latin typeface="JetBrains Mono"/>
              </a:rPr>
              <a:t># Rescale all the input variables to be normalized</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scaler = Normalizer().fit(X)</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err="1">
                <a:ln>
                  <a:noFill/>
                </a:ln>
                <a:solidFill>
                  <a:srgbClr val="000000"/>
                </a:solidFill>
                <a:effectLst/>
                <a:latin typeface="JetBrains Mono"/>
              </a:rPr>
              <a:t>rescaled_X</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scaler.fit_transform</a:t>
            </a:r>
            <a:r>
              <a:rPr kumimoji="0" lang="en-US" altLang="en-US" sz="900" b="0" i="0" u="none" strike="noStrike" cap="none" normalizeH="0" baseline="0" dirty="0">
                <a:ln>
                  <a:noFill/>
                </a:ln>
                <a:solidFill>
                  <a:srgbClr val="000000"/>
                </a:solidFill>
                <a:effectLst/>
                <a:latin typeface="JetBrains Mono"/>
              </a:rPr>
              <a:t>(X)</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80"/>
                </a:solidFill>
                <a:effectLst/>
                <a:latin typeface="JetBrains Mono"/>
              </a:rPr>
              <a:t>print</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err="1">
                <a:ln>
                  <a:noFill/>
                </a:ln>
                <a:solidFill>
                  <a:srgbClr val="000000"/>
                </a:solidFill>
                <a:effectLst/>
                <a:latin typeface="JetBrains Mono"/>
              </a:rPr>
              <a:t>rescaled_X</a:t>
            </a:r>
            <a:r>
              <a:rPr kumimoji="0" lang="en-US" altLang="en-US" sz="900" b="0" i="0" u="none" strike="noStrike" cap="none" normalizeH="0" baseline="0" dirty="0">
                <a:ln>
                  <a:noFill/>
                </a:ln>
                <a:solidFill>
                  <a:srgbClr val="000000"/>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D7DFA81-7C63-4013-8364-DA325D52EE4B}"/>
              </a:ext>
            </a:extLst>
          </p:cNvPr>
          <p:cNvPicPr>
            <a:picLocks noChangeAspect="1"/>
          </p:cNvPicPr>
          <p:nvPr/>
        </p:nvPicPr>
        <p:blipFill>
          <a:blip r:embed="rId2"/>
          <a:stretch>
            <a:fillRect/>
          </a:stretch>
        </p:blipFill>
        <p:spPr>
          <a:xfrm>
            <a:off x="7275206" y="5657849"/>
            <a:ext cx="4088917" cy="451191"/>
          </a:xfrm>
          <a:prstGeom prst="rect">
            <a:avLst/>
          </a:prstGeom>
        </p:spPr>
      </p:pic>
      <p:pic>
        <p:nvPicPr>
          <p:cNvPr id="8" name="Picture 7">
            <a:extLst>
              <a:ext uri="{FF2B5EF4-FFF2-40B4-BE49-F238E27FC236}">
                <a16:creationId xmlns:a16="http://schemas.microsoft.com/office/drawing/2014/main" id="{028C397B-BA56-4373-8699-958D4CAB4C5A}"/>
              </a:ext>
            </a:extLst>
          </p:cNvPr>
          <p:cNvPicPr>
            <a:picLocks noChangeAspect="1"/>
          </p:cNvPicPr>
          <p:nvPr/>
        </p:nvPicPr>
        <p:blipFill>
          <a:blip r:embed="rId3"/>
          <a:stretch>
            <a:fillRect/>
          </a:stretch>
        </p:blipFill>
        <p:spPr>
          <a:xfrm>
            <a:off x="7558087" y="4363544"/>
            <a:ext cx="3523157" cy="565644"/>
          </a:xfrm>
          <a:prstGeom prst="rect">
            <a:avLst/>
          </a:prstGeom>
        </p:spPr>
      </p:pic>
      <p:cxnSp>
        <p:nvCxnSpPr>
          <p:cNvPr id="9" name="Straight Arrow Connector 8">
            <a:extLst>
              <a:ext uri="{FF2B5EF4-FFF2-40B4-BE49-F238E27FC236}">
                <a16:creationId xmlns:a16="http://schemas.microsoft.com/office/drawing/2014/main" id="{5F148F19-EECB-4D47-B5E4-4303414A81D7}"/>
              </a:ext>
            </a:extLst>
          </p:cNvPr>
          <p:cNvCxnSpPr>
            <a:cxnSpLocks/>
          </p:cNvCxnSpPr>
          <p:nvPr/>
        </p:nvCxnSpPr>
        <p:spPr>
          <a:xfrm>
            <a:off x="9319664" y="5057775"/>
            <a:ext cx="0" cy="5143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84C5B58-F7BC-4307-AD4C-408999AF10BF}"/>
              </a:ext>
            </a:extLst>
          </p:cNvPr>
          <p:cNvSpPr txBox="1"/>
          <p:nvPr/>
        </p:nvSpPr>
        <p:spPr>
          <a:xfrm>
            <a:off x="7472362" y="3986273"/>
            <a:ext cx="4771780" cy="291547"/>
          </a:xfrm>
          <a:prstGeom prst="rect">
            <a:avLst/>
          </a:prstGeom>
        </p:spPr>
        <p:txBody>
          <a:bodyPr vert="horz" wrap="square" lIns="91440" tIns="45720" rIns="91440" bIns="45720" rtlCol="0">
            <a:normAutofit fontScale="92500" lnSpcReduction="20000"/>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Doing a normalization on all data fields</a:t>
            </a:r>
          </a:p>
        </p:txBody>
      </p:sp>
    </p:spTree>
    <p:extLst>
      <p:ext uri="{BB962C8B-B14F-4D97-AF65-F5344CB8AC3E}">
        <p14:creationId xmlns:p14="http://schemas.microsoft.com/office/powerpoint/2010/main" val="2227236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Regularization</a:t>
            </a:r>
          </a:p>
        </p:txBody>
      </p:sp>
    </p:spTree>
    <p:extLst>
      <p:ext uri="{BB962C8B-B14F-4D97-AF65-F5344CB8AC3E}">
        <p14:creationId xmlns:p14="http://schemas.microsoft.com/office/powerpoint/2010/main" val="1196403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11E50B6-BB45-4E63-9195-34A0595DC447}"/>
              </a:ext>
            </a:extLst>
          </p:cNvPr>
          <p:cNvCxnSpPr>
            <a:cxnSpLocks/>
          </p:cNvCxnSpPr>
          <p:nvPr/>
        </p:nvCxnSpPr>
        <p:spPr>
          <a:xfrm flipV="1">
            <a:off x="8182495" y="1967345"/>
            <a:ext cx="3239193" cy="183157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0D7B08-5103-4DEC-8035-49B02F4985FE}"/>
              </a:ext>
            </a:extLst>
          </p:cNvPr>
          <p:cNvSpPr>
            <a:spLocks noGrp="1"/>
          </p:cNvSpPr>
          <p:nvPr>
            <p:ph type="title"/>
          </p:nvPr>
        </p:nvSpPr>
        <p:spPr/>
        <p:txBody>
          <a:bodyPr/>
          <a:lstStyle/>
          <a:p>
            <a:r>
              <a:rPr lang="en-US" dirty="0"/>
              <a:t>Ridge Regression (L2)</a:t>
            </a:r>
          </a:p>
        </p:txBody>
      </p:sp>
      <p:sp>
        <p:nvSpPr>
          <p:cNvPr id="3" name="Content Placeholder 2">
            <a:extLst>
              <a:ext uri="{FF2B5EF4-FFF2-40B4-BE49-F238E27FC236}">
                <a16:creationId xmlns:a16="http://schemas.microsoft.com/office/drawing/2014/main" id="{CCF2CB4B-5052-496B-AF44-7D929B383914}"/>
              </a:ext>
            </a:extLst>
          </p:cNvPr>
          <p:cNvSpPr>
            <a:spLocks noGrp="1"/>
          </p:cNvSpPr>
          <p:nvPr>
            <p:ph sz="quarter" idx="10"/>
          </p:nvPr>
        </p:nvSpPr>
        <p:spPr>
          <a:xfrm>
            <a:off x="539495" y="1435608"/>
            <a:ext cx="6719679" cy="3977640"/>
          </a:xfrm>
        </p:spPr>
        <p:txBody>
          <a:bodyPr>
            <a:normAutofit/>
          </a:bodyPr>
          <a:lstStyle/>
          <a:p>
            <a:r>
              <a:rPr lang="en-US" b="1" dirty="0"/>
              <a:t>Sometimes we want to increase the bias of our model, so it is less sensitive to variance in the training data. </a:t>
            </a:r>
          </a:p>
          <a:p>
            <a:r>
              <a:rPr lang="en-US" dirty="0"/>
              <a:t>This can especially be the case when we do not have much data and are worried about overfitting. </a:t>
            </a:r>
          </a:p>
          <a:p>
            <a:r>
              <a:rPr lang="en-US" dirty="0"/>
              <a:t>This is where </a:t>
            </a:r>
            <a:r>
              <a:rPr lang="en-US" b="1" dirty="0">
                <a:solidFill>
                  <a:srgbClr val="FF0000"/>
                </a:solidFill>
              </a:rPr>
              <a:t>ridge regression </a:t>
            </a:r>
            <a:r>
              <a:rPr lang="en-US" dirty="0"/>
              <a:t>can be used, which minimizes not just on the sum/mean of squares but also a penalty value that is introduced. </a:t>
            </a:r>
          </a:p>
          <a:p>
            <a:endParaRPr lang="en-US" dirty="0"/>
          </a:p>
          <a:p>
            <a:endParaRPr lang="en-US" dirty="0"/>
          </a:p>
        </p:txBody>
      </p:sp>
      <p:sp>
        <p:nvSpPr>
          <p:cNvPr id="4" name="Oval 3">
            <a:extLst>
              <a:ext uri="{FF2B5EF4-FFF2-40B4-BE49-F238E27FC236}">
                <a16:creationId xmlns:a16="http://schemas.microsoft.com/office/drawing/2014/main" id="{BC99F1B0-CC3F-4CDF-970A-A14314758921}"/>
              </a:ext>
            </a:extLst>
          </p:cNvPr>
          <p:cNvSpPr/>
          <p:nvPr/>
        </p:nvSpPr>
        <p:spPr>
          <a:xfrm>
            <a:off x="8927869" y="2194560"/>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69D1F2-1D51-4ECF-B744-738124D8A452}"/>
              </a:ext>
            </a:extLst>
          </p:cNvPr>
          <p:cNvSpPr/>
          <p:nvPr/>
        </p:nvSpPr>
        <p:spPr>
          <a:xfrm>
            <a:off x="9146771" y="2831869"/>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D0FD5B-5392-4A91-A136-1ABD60A45650}"/>
              </a:ext>
            </a:extLst>
          </p:cNvPr>
          <p:cNvSpPr/>
          <p:nvPr/>
        </p:nvSpPr>
        <p:spPr>
          <a:xfrm>
            <a:off x="10543195" y="225829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FDF1BC-CB66-4801-A481-C22494C15EE4}"/>
              </a:ext>
            </a:extLst>
          </p:cNvPr>
          <p:cNvSpPr/>
          <p:nvPr/>
        </p:nvSpPr>
        <p:spPr>
          <a:xfrm>
            <a:off x="8553796" y="3577244"/>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1537C56-7602-43E4-A712-F3BE26493C9E}"/>
              </a:ext>
            </a:extLst>
          </p:cNvPr>
          <p:cNvSpPr/>
          <p:nvPr/>
        </p:nvSpPr>
        <p:spPr>
          <a:xfrm>
            <a:off x="10259234" y="336388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FEFFAC-FE90-40A9-B10A-C6DB11D19942}"/>
              </a:ext>
            </a:extLst>
          </p:cNvPr>
          <p:cNvSpPr/>
          <p:nvPr/>
        </p:nvSpPr>
        <p:spPr>
          <a:xfrm>
            <a:off x="9296400" y="331954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34704D-97BF-4491-A7FA-4EDE7D96FC0D}"/>
              </a:ext>
            </a:extLst>
          </p:cNvPr>
          <p:cNvSpPr/>
          <p:nvPr/>
        </p:nvSpPr>
        <p:spPr>
          <a:xfrm>
            <a:off x="10692824" y="276813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582196-FC3F-44F8-89C3-C7AC9AC628CC}"/>
              </a:ext>
            </a:extLst>
          </p:cNvPr>
          <p:cNvSpPr/>
          <p:nvPr/>
        </p:nvSpPr>
        <p:spPr>
          <a:xfrm>
            <a:off x="7922750" y="2917768"/>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C9C7D7-7B65-4359-A2A6-3261DCCCBD74}"/>
              </a:ext>
            </a:extLst>
          </p:cNvPr>
          <p:cNvSpPr/>
          <p:nvPr/>
        </p:nvSpPr>
        <p:spPr>
          <a:xfrm>
            <a:off x="11190145" y="2108663"/>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7B44D1-A8A1-4C28-B6ED-BAA11E27FD2E}"/>
              </a:ext>
            </a:extLst>
          </p:cNvPr>
          <p:cNvSpPr/>
          <p:nvPr/>
        </p:nvSpPr>
        <p:spPr>
          <a:xfrm>
            <a:off x="9743180" y="24079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00235E4-BA5E-4E02-8B35-4F99CC938D80}"/>
              </a:ext>
            </a:extLst>
          </p:cNvPr>
          <p:cNvCxnSpPr>
            <a:cxnSpLocks/>
          </p:cNvCxnSpPr>
          <p:nvPr/>
        </p:nvCxnSpPr>
        <p:spPr>
          <a:xfrm flipV="1">
            <a:off x="8030095" y="1701337"/>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891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7B08-5103-4DEC-8035-49B02F4985FE}"/>
              </a:ext>
            </a:extLst>
          </p:cNvPr>
          <p:cNvSpPr>
            <a:spLocks noGrp="1"/>
          </p:cNvSpPr>
          <p:nvPr>
            <p:ph type="title"/>
          </p:nvPr>
        </p:nvSpPr>
        <p:spPr/>
        <p:txBody>
          <a:bodyPr/>
          <a:lstStyle/>
          <a:p>
            <a:r>
              <a:rPr lang="en-US" dirty="0"/>
              <a:t>Ridge Regression (L2)</a:t>
            </a:r>
          </a:p>
        </p:txBody>
      </p:sp>
      <p:sp>
        <p:nvSpPr>
          <p:cNvPr id="3" name="Content Placeholder 2">
            <a:extLst>
              <a:ext uri="{FF2B5EF4-FFF2-40B4-BE49-F238E27FC236}">
                <a16:creationId xmlns:a16="http://schemas.microsoft.com/office/drawing/2014/main" id="{CCF2CB4B-5052-496B-AF44-7D929B383914}"/>
              </a:ext>
            </a:extLst>
          </p:cNvPr>
          <p:cNvSpPr>
            <a:spLocks noGrp="1"/>
          </p:cNvSpPr>
          <p:nvPr>
            <p:ph sz="quarter" idx="10"/>
          </p:nvPr>
        </p:nvSpPr>
        <p:spPr>
          <a:xfrm>
            <a:off x="539495" y="1435608"/>
            <a:ext cx="6270792" cy="4427636"/>
          </a:xfrm>
        </p:spPr>
        <p:txBody>
          <a:bodyPr/>
          <a:lstStyle/>
          <a:p>
            <a:r>
              <a:rPr lang="en-US" dirty="0"/>
              <a:t>Notice to the right how we have trained our linear regression with the training data (red points) to the right. </a:t>
            </a:r>
          </a:p>
          <a:p>
            <a:r>
              <a:rPr lang="en-US" dirty="0"/>
              <a:t>But we are concerned with actual/testing data (blue points) which shows this linear regression is not predicting very well. </a:t>
            </a:r>
          </a:p>
          <a:p>
            <a:r>
              <a:rPr lang="en-US" dirty="0"/>
              <a:t>One thing we can do is increase the bias of our linear regression and make it less sensitive to the training data. </a:t>
            </a:r>
          </a:p>
          <a:p>
            <a:endParaRPr lang="en-US" dirty="0"/>
          </a:p>
        </p:txBody>
      </p:sp>
      <p:sp>
        <p:nvSpPr>
          <p:cNvPr id="4" name="Oval 3">
            <a:extLst>
              <a:ext uri="{FF2B5EF4-FFF2-40B4-BE49-F238E27FC236}">
                <a16:creationId xmlns:a16="http://schemas.microsoft.com/office/drawing/2014/main" id="{BC99F1B0-CC3F-4CDF-970A-A14314758921}"/>
              </a:ext>
            </a:extLst>
          </p:cNvPr>
          <p:cNvSpPr/>
          <p:nvPr/>
        </p:nvSpPr>
        <p:spPr>
          <a:xfrm>
            <a:off x="8927869" y="2194560"/>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69D1F2-1D51-4ECF-B744-738124D8A452}"/>
              </a:ext>
            </a:extLst>
          </p:cNvPr>
          <p:cNvSpPr/>
          <p:nvPr/>
        </p:nvSpPr>
        <p:spPr>
          <a:xfrm>
            <a:off x="9146771" y="2831869"/>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D0FD5B-5392-4A91-A136-1ABD60A45650}"/>
              </a:ext>
            </a:extLst>
          </p:cNvPr>
          <p:cNvSpPr/>
          <p:nvPr/>
        </p:nvSpPr>
        <p:spPr>
          <a:xfrm>
            <a:off x="10543195" y="225829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FDF1BC-CB66-4801-A481-C22494C15EE4}"/>
              </a:ext>
            </a:extLst>
          </p:cNvPr>
          <p:cNvSpPr/>
          <p:nvPr/>
        </p:nvSpPr>
        <p:spPr>
          <a:xfrm>
            <a:off x="8553796" y="3577244"/>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1537C56-7602-43E4-A712-F3BE26493C9E}"/>
              </a:ext>
            </a:extLst>
          </p:cNvPr>
          <p:cNvSpPr/>
          <p:nvPr/>
        </p:nvSpPr>
        <p:spPr>
          <a:xfrm>
            <a:off x="10259234" y="336388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FEFFAC-FE90-40A9-B10A-C6DB11D19942}"/>
              </a:ext>
            </a:extLst>
          </p:cNvPr>
          <p:cNvSpPr/>
          <p:nvPr/>
        </p:nvSpPr>
        <p:spPr>
          <a:xfrm>
            <a:off x="9296400" y="331954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34704D-97BF-4491-A7FA-4EDE7D96FC0D}"/>
              </a:ext>
            </a:extLst>
          </p:cNvPr>
          <p:cNvSpPr/>
          <p:nvPr/>
        </p:nvSpPr>
        <p:spPr>
          <a:xfrm>
            <a:off x="10692824" y="276813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582196-FC3F-44F8-89C3-C7AC9AC628CC}"/>
              </a:ext>
            </a:extLst>
          </p:cNvPr>
          <p:cNvSpPr/>
          <p:nvPr/>
        </p:nvSpPr>
        <p:spPr>
          <a:xfrm>
            <a:off x="7922750" y="2917768"/>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C9C7D7-7B65-4359-A2A6-3261DCCCBD74}"/>
              </a:ext>
            </a:extLst>
          </p:cNvPr>
          <p:cNvSpPr/>
          <p:nvPr/>
        </p:nvSpPr>
        <p:spPr>
          <a:xfrm>
            <a:off x="11190145" y="2108663"/>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7B44D1-A8A1-4C28-B6ED-BAA11E27FD2E}"/>
              </a:ext>
            </a:extLst>
          </p:cNvPr>
          <p:cNvSpPr/>
          <p:nvPr/>
        </p:nvSpPr>
        <p:spPr>
          <a:xfrm>
            <a:off x="9743180" y="24079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00235E4-BA5E-4E02-8B35-4F99CC938D80}"/>
              </a:ext>
            </a:extLst>
          </p:cNvPr>
          <p:cNvCxnSpPr>
            <a:cxnSpLocks/>
          </p:cNvCxnSpPr>
          <p:nvPr/>
        </p:nvCxnSpPr>
        <p:spPr>
          <a:xfrm flipV="1">
            <a:off x="8030095" y="1701337"/>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253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11E50B6-BB45-4E63-9195-34A0595DC447}"/>
              </a:ext>
            </a:extLst>
          </p:cNvPr>
          <p:cNvCxnSpPr>
            <a:cxnSpLocks/>
          </p:cNvCxnSpPr>
          <p:nvPr/>
        </p:nvCxnSpPr>
        <p:spPr>
          <a:xfrm flipV="1">
            <a:off x="8182495" y="1967345"/>
            <a:ext cx="3239193" cy="183157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0D7B08-5103-4DEC-8035-49B02F4985FE}"/>
              </a:ext>
            </a:extLst>
          </p:cNvPr>
          <p:cNvSpPr>
            <a:spLocks noGrp="1"/>
          </p:cNvSpPr>
          <p:nvPr>
            <p:ph type="title"/>
          </p:nvPr>
        </p:nvSpPr>
        <p:spPr/>
        <p:txBody>
          <a:bodyPr/>
          <a:lstStyle/>
          <a:p>
            <a:r>
              <a:rPr lang="en-US" dirty="0"/>
              <a:t>Ridge Regression (L2)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F2CB4B-5052-496B-AF44-7D929B383914}"/>
                  </a:ext>
                </a:extLst>
              </p:cNvPr>
              <p:cNvSpPr>
                <a:spLocks noGrp="1"/>
              </p:cNvSpPr>
              <p:nvPr>
                <p:ph sz="quarter" idx="10"/>
              </p:nvPr>
            </p:nvSpPr>
            <p:spPr>
              <a:xfrm>
                <a:off x="539495" y="1435607"/>
                <a:ext cx="5810099" cy="5059403"/>
              </a:xfrm>
            </p:spPr>
            <p:txBody>
              <a:bodyPr>
                <a:normAutofit/>
              </a:bodyPr>
              <a:lstStyle/>
              <a:p>
                <a:r>
                  <a:rPr lang="en-US" dirty="0"/>
                  <a:t>A ridge regression might adjust our linear regression as shown with the green line to the right. </a:t>
                </a:r>
              </a:p>
              <a:p>
                <a:r>
                  <a:rPr lang="en-US" dirty="0"/>
                  <a:t>This way it reduces the fit to our training data, increasing our bias and dropping our variance. </a:t>
                </a:r>
              </a:p>
              <a:p>
                <a:r>
                  <a:rPr lang="en-US" b="1" dirty="0"/>
                  <a:t>To implement our ridge regression, we modify our loss function as follows:</a:t>
                </a:r>
              </a:p>
              <a:p>
                <a:r>
                  <a:rPr lang="en-US" dirty="0"/>
                  <a:t>Loss = (Sum of squares) + </a:t>
                </a:r>
                <a14:m>
                  <m:oMath xmlns:m="http://schemas.openxmlformats.org/officeDocument/2006/math">
                    <m:r>
                      <a:rPr lang="en-US" i="1" dirty="0" smtClean="0">
                        <a:latin typeface="Cambria Math" panose="02040503050406030204" pitchFamily="18" charset="0"/>
                      </a:rPr>
                      <m:t>𝜆</m:t>
                    </m:r>
                  </m:oMath>
                </a14:m>
                <a:r>
                  <a:rPr lang="en-US" dirty="0"/>
                  <a:t> </a:t>
                </a:r>
                <a14:m>
                  <m:oMath xmlns:m="http://schemas.openxmlformats.org/officeDocument/2006/math">
                    <m:r>
                      <a:rPr lang="en-US" dirty="0" smtClean="0">
                        <a:latin typeface="Cambria Math" panose="02040503050406030204" pitchFamily="18" charset="0"/>
                      </a:rPr>
                      <m:t>×</m:t>
                    </m:r>
                  </m:oMath>
                </a14:m>
                <a:r>
                  <a:rPr lang="en-US" dirty="0"/>
                  <a:t> slope</a:t>
                </a:r>
                <a:r>
                  <a:rPr lang="en-US" baseline="30000" dirty="0"/>
                  <a:t>2 </a:t>
                </a:r>
              </a:p>
              <a:p>
                <a:r>
                  <a:rPr lang="en-US" dirty="0"/>
                  <a:t>If we have multiple independent variables, each one gets its own </a:t>
                </a:r>
                <a14:m>
                  <m:oMath xmlns:m="http://schemas.openxmlformats.org/officeDocument/2006/math">
                    <m:r>
                      <a:rPr lang="en-US" i="1" dirty="0" smtClean="0">
                        <a:latin typeface="Cambria Math" panose="02040503050406030204" pitchFamily="18" charset="0"/>
                      </a:rPr>
                      <m:t>𝜆</m:t>
                    </m:r>
                  </m:oMath>
                </a14:m>
                <a:r>
                  <a:rPr lang="en-US" dirty="0"/>
                  <a:t> </a:t>
                </a:r>
                <a14:m>
                  <m:oMath xmlns:m="http://schemas.openxmlformats.org/officeDocument/2006/math">
                    <m:r>
                      <a:rPr lang="en-US" dirty="0" smtClean="0">
                        <a:latin typeface="Cambria Math" panose="02040503050406030204" pitchFamily="18" charset="0"/>
                      </a:rPr>
                      <m:t>×</m:t>
                    </m:r>
                  </m:oMath>
                </a14:m>
                <a:r>
                  <a:rPr lang="en-US" dirty="0"/>
                  <a:t> slope</a:t>
                </a:r>
                <a:r>
                  <a:rPr lang="en-US" baseline="30000" dirty="0"/>
                  <a:t>2</a:t>
                </a:r>
                <a:r>
                  <a:rPr lang="en-US" dirty="0"/>
                  <a:t> term. </a:t>
                </a:r>
              </a:p>
            </p:txBody>
          </p:sp>
        </mc:Choice>
        <mc:Fallback xmlns="">
          <p:sp>
            <p:nvSpPr>
              <p:cNvPr id="3" name="Content Placeholder 2">
                <a:extLst>
                  <a:ext uri="{FF2B5EF4-FFF2-40B4-BE49-F238E27FC236}">
                    <a16:creationId xmlns:a16="http://schemas.microsoft.com/office/drawing/2014/main" id="{CCF2CB4B-5052-496B-AF44-7D929B383914}"/>
                  </a:ext>
                </a:extLst>
              </p:cNvPr>
              <p:cNvSpPr>
                <a:spLocks noGrp="1" noRot="1" noChangeAspect="1" noMove="1" noResize="1" noEditPoints="1" noAdjustHandles="1" noChangeArrowheads="1" noChangeShapeType="1" noTextEdit="1"/>
              </p:cNvSpPr>
              <p:nvPr>
                <p:ph sz="quarter" idx="10"/>
              </p:nvPr>
            </p:nvSpPr>
            <p:spPr>
              <a:xfrm>
                <a:off x="539495" y="1435607"/>
                <a:ext cx="5810099" cy="5059403"/>
              </a:xfrm>
              <a:blipFill>
                <a:blip r:embed="rId3"/>
                <a:stretch>
                  <a:fillRect l="-839" r="-629"/>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C99F1B0-CC3F-4CDF-970A-A14314758921}"/>
              </a:ext>
            </a:extLst>
          </p:cNvPr>
          <p:cNvSpPr/>
          <p:nvPr/>
        </p:nvSpPr>
        <p:spPr>
          <a:xfrm>
            <a:off x="8927869" y="2194560"/>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69D1F2-1D51-4ECF-B744-738124D8A452}"/>
              </a:ext>
            </a:extLst>
          </p:cNvPr>
          <p:cNvSpPr/>
          <p:nvPr/>
        </p:nvSpPr>
        <p:spPr>
          <a:xfrm>
            <a:off x="9146771" y="2831869"/>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D0FD5B-5392-4A91-A136-1ABD60A45650}"/>
              </a:ext>
            </a:extLst>
          </p:cNvPr>
          <p:cNvSpPr/>
          <p:nvPr/>
        </p:nvSpPr>
        <p:spPr>
          <a:xfrm>
            <a:off x="10543195" y="225829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FDF1BC-CB66-4801-A481-C22494C15EE4}"/>
              </a:ext>
            </a:extLst>
          </p:cNvPr>
          <p:cNvSpPr/>
          <p:nvPr/>
        </p:nvSpPr>
        <p:spPr>
          <a:xfrm>
            <a:off x="8553796" y="3577244"/>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1537C56-7602-43E4-A712-F3BE26493C9E}"/>
              </a:ext>
            </a:extLst>
          </p:cNvPr>
          <p:cNvSpPr/>
          <p:nvPr/>
        </p:nvSpPr>
        <p:spPr>
          <a:xfrm>
            <a:off x="10259234" y="336388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FEFFAC-FE90-40A9-B10A-C6DB11D19942}"/>
              </a:ext>
            </a:extLst>
          </p:cNvPr>
          <p:cNvSpPr/>
          <p:nvPr/>
        </p:nvSpPr>
        <p:spPr>
          <a:xfrm>
            <a:off x="9296400" y="331954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34704D-97BF-4491-A7FA-4EDE7D96FC0D}"/>
              </a:ext>
            </a:extLst>
          </p:cNvPr>
          <p:cNvSpPr/>
          <p:nvPr/>
        </p:nvSpPr>
        <p:spPr>
          <a:xfrm>
            <a:off x="10692824" y="276813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582196-FC3F-44F8-89C3-C7AC9AC628CC}"/>
              </a:ext>
            </a:extLst>
          </p:cNvPr>
          <p:cNvSpPr/>
          <p:nvPr/>
        </p:nvSpPr>
        <p:spPr>
          <a:xfrm>
            <a:off x="7922750" y="2917768"/>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C9C7D7-7B65-4359-A2A6-3261DCCCBD74}"/>
              </a:ext>
            </a:extLst>
          </p:cNvPr>
          <p:cNvSpPr/>
          <p:nvPr/>
        </p:nvSpPr>
        <p:spPr>
          <a:xfrm>
            <a:off x="11190145" y="2108663"/>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7B44D1-A8A1-4C28-B6ED-BAA11E27FD2E}"/>
              </a:ext>
            </a:extLst>
          </p:cNvPr>
          <p:cNvSpPr/>
          <p:nvPr/>
        </p:nvSpPr>
        <p:spPr>
          <a:xfrm>
            <a:off x="9743180" y="24079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00235E4-BA5E-4E02-8B35-4F99CC938D80}"/>
              </a:ext>
            </a:extLst>
          </p:cNvPr>
          <p:cNvCxnSpPr>
            <a:cxnSpLocks/>
          </p:cNvCxnSpPr>
          <p:nvPr/>
        </p:nvCxnSpPr>
        <p:spPr>
          <a:xfrm flipV="1">
            <a:off x="8030095" y="1701337"/>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59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When you plot a given line, notice that there is a difference between the predicted </a:t>
                </a:r>
                <a14:m>
                  <m:oMath xmlns:m="http://schemas.openxmlformats.org/officeDocument/2006/math">
                    <m:r>
                      <a:rPr lang="en-US" b="0" i="1" dirty="0" smtClean="0">
                        <a:latin typeface="Cambria Math" panose="02040503050406030204" pitchFamily="18" charset="0"/>
                        <a:cs typeface="Segoe UI" panose="020B0502040204020203" pitchFamily="34" charset="0"/>
                      </a:rPr>
                      <m:t>𝑦</m:t>
                    </m:r>
                  </m:oMath>
                </a14:m>
                <a:r>
                  <a:rPr lang="en-US" dirty="0">
                    <a:latin typeface="Segoe UI" panose="020B0502040204020203" pitchFamily="34" charset="0"/>
                    <a:cs typeface="Segoe UI" panose="020B0502040204020203" pitchFamily="34" charset="0"/>
                  </a:rPr>
                  <a:t> values and actual </a:t>
                </a:r>
                <a14:m>
                  <m:oMath xmlns:m="http://schemas.openxmlformats.org/officeDocument/2006/math">
                    <m:r>
                      <a:rPr lang="en-US" b="0" i="1" dirty="0" smtClean="0">
                        <a:latin typeface="Cambria Math" panose="02040503050406030204" pitchFamily="18" charset="0"/>
                        <a:cs typeface="Segoe UI" panose="020B0502040204020203" pitchFamily="34" charset="0"/>
                      </a:rPr>
                      <m:t>𝑦</m:t>
                    </m:r>
                  </m:oMath>
                </a14:m>
                <a:r>
                  <a:rPr lang="en-US" dirty="0">
                    <a:latin typeface="Segoe UI" panose="020B0502040204020203" pitchFamily="34" charset="0"/>
                    <a:cs typeface="Segoe UI" panose="020B0502040204020203" pitchFamily="34" charset="0"/>
                  </a:rPr>
                  <a:t> values with our observed data.  </a:t>
                </a:r>
              </a:p>
              <a:p>
                <a:pPr>
                  <a:spcAft>
                    <a:spcPts val="2000"/>
                  </a:spcAft>
                </a:pPr>
                <a:r>
                  <a:rPr lang="en-US" dirty="0">
                    <a:latin typeface="Segoe UI" panose="020B0502040204020203" pitchFamily="34" charset="0"/>
                    <a:cs typeface="Segoe UI" panose="020B0502040204020203" pitchFamily="34" charset="0"/>
                  </a:rPr>
                  <a:t>These are called </a:t>
                </a:r>
                <a:r>
                  <a:rPr lang="en-US" dirty="0">
                    <a:solidFill>
                      <a:srgbClr val="D24726"/>
                    </a:solidFill>
                    <a:latin typeface="Segoe UI Semibold" panose="020B0702040204020203" pitchFamily="34" charset="0"/>
                    <a:cs typeface="Segoe UI Semibold" panose="020B0702040204020203" pitchFamily="34" charset="0"/>
                  </a:rPr>
                  <a:t>residuals</a:t>
                </a:r>
                <a:r>
                  <a:rPr lang="en-US" dirty="0">
                    <a:latin typeface="Segoe UI" panose="020B0502040204020203" pitchFamily="34" charset="0"/>
                    <a:cs typeface="Segoe UI" panose="020B0502040204020203" pitchFamily="34" charset="0"/>
                  </a:rPr>
                  <a:t>, and in machine learning we want to minimize them. </a:t>
                </a:r>
              </a:p>
              <a:p>
                <a:pPr>
                  <a:spcAft>
                    <a:spcPts val="2000"/>
                  </a:spcAft>
                </a:pPr>
                <a:r>
                  <a:rPr lang="en-US" dirty="0">
                    <a:latin typeface="Segoe UI" panose="020B0502040204020203" pitchFamily="34" charset="0"/>
                    <a:cs typeface="Segoe UI" panose="020B0502040204020203" pitchFamily="34" charset="0"/>
                  </a:rPr>
                  <a:t>So how do we minimize residuals in aggregate?</a:t>
                </a: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2"/>
                <a:stretch>
                  <a:fillRect l="-775" t="-644" r="-48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6AEAFC-E51A-41A0-8C2B-0BC778912A38}"/>
              </a:ext>
            </a:extLst>
          </p:cNvPr>
          <p:cNvSpPr/>
          <p:nvPr/>
        </p:nvSpPr>
        <p:spPr>
          <a:xfrm>
            <a:off x="7398326" y="5229497"/>
            <a:ext cx="4080861" cy="523220"/>
          </a:xfrm>
          <a:prstGeom prst="rect">
            <a:avLst/>
          </a:prstGeom>
        </p:spPr>
        <p:txBody>
          <a:bodyPr wrap="none">
            <a:spAutoFit/>
          </a:bodyPr>
          <a:lstStyle/>
          <a:p>
            <a:r>
              <a:rPr lang="en-US" sz="1400" dirty="0">
                <a:hlinkClick r:id="rId4"/>
              </a:rPr>
              <a:t>https://www.desmos.com/calculator/fmhotfn3qm</a:t>
            </a:r>
            <a:endParaRPr lang="en-US" sz="1400" dirty="0"/>
          </a:p>
          <a:p>
            <a:endParaRPr lang="en-US" sz="1400" dirty="0"/>
          </a:p>
        </p:txBody>
      </p:sp>
    </p:spTree>
    <p:extLst>
      <p:ext uri="{BB962C8B-B14F-4D97-AF65-F5344CB8AC3E}">
        <p14:creationId xmlns:p14="http://schemas.microsoft.com/office/powerpoint/2010/main" val="21769244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11E50B6-BB45-4E63-9195-34A0595DC447}"/>
              </a:ext>
            </a:extLst>
          </p:cNvPr>
          <p:cNvCxnSpPr>
            <a:cxnSpLocks/>
          </p:cNvCxnSpPr>
          <p:nvPr/>
        </p:nvCxnSpPr>
        <p:spPr>
          <a:xfrm flipV="1">
            <a:off x="8182495" y="1967345"/>
            <a:ext cx="3239193" cy="183157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0D7B08-5103-4DEC-8035-49B02F4985FE}"/>
              </a:ext>
            </a:extLst>
          </p:cNvPr>
          <p:cNvSpPr>
            <a:spLocks noGrp="1"/>
          </p:cNvSpPr>
          <p:nvPr>
            <p:ph type="title"/>
          </p:nvPr>
        </p:nvSpPr>
        <p:spPr/>
        <p:txBody>
          <a:bodyPr/>
          <a:lstStyle/>
          <a:p>
            <a:r>
              <a:rPr lang="en-US" dirty="0"/>
              <a:t>Ridge Regression (L2)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F2CB4B-5052-496B-AF44-7D929B383914}"/>
                  </a:ext>
                </a:extLst>
              </p:cNvPr>
              <p:cNvSpPr>
                <a:spLocks noGrp="1"/>
              </p:cNvSpPr>
              <p:nvPr>
                <p:ph sz="quarter" idx="10"/>
              </p:nvPr>
            </p:nvSpPr>
            <p:spPr>
              <a:xfrm>
                <a:off x="539495" y="1435607"/>
                <a:ext cx="5810099" cy="4749061"/>
              </a:xfrm>
            </p:spPr>
            <p:txBody>
              <a:bodyPr>
                <a:normAutofit/>
              </a:bodyPr>
              <a:lstStyle/>
              <a:p>
                <a:r>
                  <a:rPr lang="en-US" b="1" dirty="0"/>
                  <a:t>Loss = (Sum of squares) + </a:t>
                </a:r>
                <a14:m>
                  <m:oMath xmlns:m="http://schemas.openxmlformats.org/officeDocument/2006/math">
                    <m:r>
                      <a:rPr lang="en-US" b="1" i="1" dirty="0" smtClean="0">
                        <a:latin typeface="Cambria Math" panose="02040503050406030204" pitchFamily="18" charset="0"/>
                      </a:rPr>
                      <m:t>𝝀</m:t>
                    </m:r>
                  </m:oMath>
                </a14:m>
                <a:r>
                  <a:rPr lang="en-US" b="1" dirty="0"/>
                  <a:t> </a:t>
                </a:r>
                <a14:m>
                  <m:oMath xmlns:m="http://schemas.openxmlformats.org/officeDocument/2006/math">
                    <m:r>
                      <a:rPr lang="en-US" b="1" dirty="0" smtClean="0">
                        <a:latin typeface="Cambria Math" panose="02040503050406030204" pitchFamily="18" charset="0"/>
                      </a:rPr>
                      <m:t>×</m:t>
                    </m:r>
                  </m:oMath>
                </a14:m>
                <a:r>
                  <a:rPr lang="en-US" b="1" dirty="0"/>
                  <a:t> slope</a:t>
                </a:r>
                <a:r>
                  <a:rPr lang="en-US" b="1" baseline="30000" dirty="0"/>
                  <a:t>2 </a:t>
                </a:r>
              </a:p>
              <a:p>
                <a:r>
                  <a:rPr lang="en-US" dirty="0"/>
                  <a:t>This </a:t>
                </a:r>
                <a14:m>
                  <m:oMath xmlns:m="http://schemas.openxmlformats.org/officeDocument/2006/math">
                    <m:r>
                      <a:rPr lang="en-US" i="1" dirty="0">
                        <a:latin typeface="Cambria Math" panose="02040503050406030204" pitchFamily="18" charset="0"/>
                      </a:rPr>
                      <m:t>𝜆</m:t>
                    </m:r>
                  </m:oMath>
                </a14:m>
                <a:r>
                  <a:rPr lang="en-US" dirty="0"/>
                  <a:t> </a:t>
                </a:r>
                <a14:m>
                  <m:oMath xmlns:m="http://schemas.openxmlformats.org/officeDocument/2006/math">
                    <m:r>
                      <a:rPr lang="en-US" dirty="0">
                        <a:latin typeface="Cambria Math" panose="02040503050406030204" pitchFamily="18" charset="0"/>
                      </a:rPr>
                      <m:t>×</m:t>
                    </m:r>
                  </m:oMath>
                </a14:m>
                <a:r>
                  <a:rPr lang="en-US" dirty="0"/>
                  <a:t> slope</a:t>
                </a:r>
                <a:r>
                  <a:rPr lang="en-US" baseline="30000" dirty="0"/>
                  <a:t>2 </a:t>
                </a:r>
                <a:r>
                  <a:rPr lang="en-US" dirty="0"/>
                  <a:t>is a penalty to the least squares which prevents overfitting. </a:t>
                </a:r>
              </a:p>
              <a:p>
                <a:r>
                  <a:rPr lang="en-US" dirty="0"/>
                  <a:t>The lambda </a:t>
                </a:r>
                <a14:m>
                  <m:oMath xmlns:m="http://schemas.openxmlformats.org/officeDocument/2006/math">
                    <m:r>
                      <a:rPr lang="en-US" i="1" dirty="0" smtClean="0">
                        <a:latin typeface="Cambria Math" panose="02040503050406030204" pitchFamily="18" charset="0"/>
                      </a:rPr>
                      <m:t>𝜆</m:t>
                    </m:r>
                  </m:oMath>
                </a14:m>
                <a:r>
                  <a:rPr lang="en-US" dirty="0"/>
                  <a:t> is a parameter to define how severe our penalty is (higher = less overfitting), and often optimized based on cross validation. </a:t>
                </a:r>
              </a:p>
              <a:p>
                <a:r>
                  <a:rPr lang="en-US" dirty="0"/>
                  <a:t>When we execute training on our data, we will get a less overfitted result. </a:t>
                </a:r>
              </a:p>
            </p:txBody>
          </p:sp>
        </mc:Choice>
        <mc:Fallback xmlns="">
          <p:sp>
            <p:nvSpPr>
              <p:cNvPr id="3" name="Content Placeholder 2">
                <a:extLst>
                  <a:ext uri="{FF2B5EF4-FFF2-40B4-BE49-F238E27FC236}">
                    <a16:creationId xmlns:a16="http://schemas.microsoft.com/office/drawing/2014/main" id="{CCF2CB4B-5052-496B-AF44-7D929B383914}"/>
                  </a:ext>
                </a:extLst>
              </p:cNvPr>
              <p:cNvSpPr>
                <a:spLocks noGrp="1" noRot="1" noChangeAspect="1" noMove="1" noResize="1" noEditPoints="1" noAdjustHandles="1" noChangeArrowheads="1" noChangeShapeType="1" noTextEdit="1"/>
              </p:cNvSpPr>
              <p:nvPr>
                <p:ph sz="quarter" idx="10"/>
              </p:nvPr>
            </p:nvSpPr>
            <p:spPr>
              <a:xfrm>
                <a:off x="539495" y="1435607"/>
                <a:ext cx="5810099" cy="4749061"/>
              </a:xfrm>
              <a:blipFill>
                <a:blip r:embed="rId3"/>
                <a:stretch>
                  <a:fillRect l="-839"/>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C99F1B0-CC3F-4CDF-970A-A14314758921}"/>
              </a:ext>
            </a:extLst>
          </p:cNvPr>
          <p:cNvSpPr/>
          <p:nvPr/>
        </p:nvSpPr>
        <p:spPr>
          <a:xfrm>
            <a:off x="8927869" y="2194560"/>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69D1F2-1D51-4ECF-B744-738124D8A452}"/>
              </a:ext>
            </a:extLst>
          </p:cNvPr>
          <p:cNvSpPr/>
          <p:nvPr/>
        </p:nvSpPr>
        <p:spPr>
          <a:xfrm>
            <a:off x="9146771" y="2831869"/>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D0FD5B-5392-4A91-A136-1ABD60A45650}"/>
              </a:ext>
            </a:extLst>
          </p:cNvPr>
          <p:cNvSpPr/>
          <p:nvPr/>
        </p:nvSpPr>
        <p:spPr>
          <a:xfrm>
            <a:off x="10543195" y="225829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FDF1BC-CB66-4801-A481-C22494C15EE4}"/>
              </a:ext>
            </a:extLst>
          </p:cNvPr>
          <p:cNvSpPr/>
          <p:nvPr/>
        </p:nvSpPr>
        <p:spPr>
          <a:xfrm>
            <a:off x="8553796" y="3577244"/>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1537C56-7602-43E4-A712-F3BE26493C9E}"/>
              </a:ext>
            </a:extLst>
          </p:cNvPr>
          <p:cNvSpPr/>
          <p:nvPr/>
        </p:nvSpPr>
        <p:spPr>
          <a:xfrm>
            <a:off x="10259234" y="336388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FEFFAC-FE90-40A9-B10A-C6DB11D19942}"/>
              </a:ext>
            </a:extLst>
          </p:cNvPr>
          <p:cNvSpPr/>
          <p:nvPr/>
        </p:nvSpPr>
        <p:spPr>
          <a:xfrm>
            <a:off x="9296400" y="331954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34704D-97BF-4491-A7FA-4EDE7D96FC0D}"/>
              </a:ext>
            </a:extLst>
          </p:cNvPr>
          <p:cNvSpPr/>
          <p:nvPr/>
        </p:nvSpPr>
        <p:spPr>
          <a:xfrm>
            <a:off x="10692824" y="276813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582196-FC3F-44F8-89C3-C7AC9AC628CC}"/>
              </a:ext>
            </a:extLst>
          </p:cNvPr>
          <p:cNvSpPr/>
          <p:nvPr/>
        </p:nvSpPr>
        <p:spPr>
          <a:xfrm>
            <a:off x="7922750" y="2917768"/>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C9C7D7-7B65-4359-A2A6-3261DCCCBD74}"/>
              </a:ext>
            </a:extLst>
          </p:cNvPr>
          <p:cNvSpPr/>
          <p:nvPr/>
        </p:nvSpPr>
        <p:spPr>
          <a:xfrm>
            <a:off x="11190145" y="2108663"/>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7B44D1-A8A1-4C28-B6ED-BAA11E27FD2E}"/>
              </a:ext>
            </a:extLst>
          </p:cNvPr>
          <p:cNvSpPr/>
          <p:nvPr/>
        </p:nvSpPr>
        <p:spPr>
          <a:xfrm>
            <a:off x="9743180" y="24079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00235E4-BA5E-4E02-8B35-4F99CC938D80}"/>
              </a:ext>
            </a:extLst>
          </p:cNvPr>
          <p:cNvCxnSpPr>
            <a:cxnSpLocks/>
          </p:cNvCxnSpPr>
          <p:nvPr/>
        </p:nvCxnSpPr>
        <p:spPr>
          <a:xfrm flipV="1">
            <a:off x="8030095" y="1701337"/>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2512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1958-E8DB-4336-BE22-FA08745FEB41}"/>
              </a:ext>
            </a:extLst>
          </p:cNvPr>
          <p:cNvSpPr>
            <a:spLocks noGrp="1"/>
          </p:cNvSpPr>
          <p:nvPr>
            <p:ph type="title"/>
          </p:nvPr>
        </p:nvSpPr>
        <p:spPr/>
        <p:txBody>
          <a:bodyPr/>
          <a:lstStyle/>
          <a:p>
            <a:r>
              <a:rPr lang="en-US" dirty="0"/>
              <a:t>Ridge Regression (L2)</a:t>
            </a:r>
          </a:p>
        </p:txBody>
      </p:sp>
      <p:sp>
        <p:nvSpPr>
          <p:cNvPr id="5" name="Rectangle 2">
            <a:extLst>
              <a:ext uri="{FF2B5EF4-FFF2-40B4-BE49-F238E27FC236}">
                <a16:creationId xmlns:a16="http://schemas.microsoft.com/office/drawing/2014/main" id="{EF6762A6-9EE5-46DD-89F5-DD13AECDEF46}"/>
              </a:ext>
            </a:extLst>
          </p:cNvPr>
          <p:cNvSpPr>
            <a:spLocks noChangeArrowheads="1"/>
          </p:cNvSpPr>
          <p:nvPr/>
        </p:nvSpPr>
        <p:spPr bwMode="auto">
          <a:xfrm>
            <a:off x="2466109" y="1503407"/>
            <a:ext cx="7259782"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Ridge,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Wine quality data</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'https://bit.ly/39uuK7J'</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(df)</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Ridge regression with 1.0 penalty</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Ridge(</a:t>
            </a:r>
            <a:r>
              <a:rPr kumimoji="0" lang="en-US" altLang="en-US" sz="1400" b="0" i="0" u="none" strike="noStrike" cap="none" normalizeH="0" baseline="0" dirty="0">
                <a:ln>
                  <a:noFill/>
                </a:ln>
                <a:solidFill>
                  <a:srgbClr val="660099"/>
                </a:solidFill>
                <a:effectLst/>
                <a:latin typeface="JetBrains Mono"/>
              </a:rPr>
              <a:t>alpha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neg_mean_squared_error</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"Accuracy Mean: %.3f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0393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0109-090F-4730-9ADA-0C9543F02249}"/>
              </a:ext>
            </a:extLst>
          </p:cNvPr>
          <p:cNvSpPr>
            <a:spLocks noGrp="1"/>
          </p:cNvSpPr>
          <p:nvPr>
            <p:ph type="title"/>
          </p:nvPr>
        </p:nvSpPr>
        <p:spPr/>
        <p:txBody>
          <a:bodyPr/>
          <a:lstStyle/>
          <a:p>
            <a:r>
              <a:rPr lang="en-US" dirty="0"/>
              <a:t>Lasso Regression (L1)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BC288D-F003-4910-B3DD-5530A438C4EA}"/>
                  </a:ext>
                </a:extLst>
              </p:cNvPr>
              <p:cNvSpPr>
                <a:spLocks noGrp="1"/>
              </p:cNvSpPr>
              <p:nvPr>
                <p:ph sz="quarter" idx="10"/>
              </p:nvPr>
            </p:nvSpPr>
            <p:spPr>
              <a:xfrm>
                <a:off x="539495" y="1435608"/>
                <a:ext cx="7767689" cy="3977640"/>
              </a:xfrm>
            </p:spPr>
            <p:txBody>
              <a:bodyPr/>
              <a:lstStyle/>
              <a:p>
                <a:r>
                  <a:rPr lang="en-US" b="1" dirty="0">
                    <a:solidFill>
                      <a:srgbClr val="FF0000"/>
                    </a:solidFill>
                  </a:rPr>
                  <a:t>Lasso regression </a:t>
                </a:r>
                <a:r>
                  <a:rPr lang="en-US" b="1" dirty="0"/>
                  <a:t>is similar to ridge regression, except it takes the absolute values of the slope(s) rather than square them. </a:t>
                </a:r>
              </a:p>
              <a:p>
                <a:r>
                  <a:rPr lang="en-US" dirty="0"/>
                  <a:t>Loss = (Sum of squares) + </a:t>
                </a:r>
                <a14:m>
                  <m:oMath xmlns:m="http://schemas.openxmlformats.org/officeDocument/2006/math">
                    <m:r>
                      <a:rPr lang="en-US" i="1" dirty="0" smtClean="0">
                        <a:latin typeface="Cambria Math" panose="02040503050406030204" pitchFamily="18" charset="0"/>
                      </a:rPr>
                      <m:t>𝜆</m:t>
                    </m:r>
                  </m:oMath>
                </a14:m>
                <a:r>
                  <a:rPr lang="en-US" dirty="0"/>
                  <a:t> </a:t>
                </a:r>
                <a14:m>
                  <m:oMath xmlns:m="http://schemas.openxmlformats.org/officeDocument/2006/math">
                    <m:r>
                      <a:rPr lang="en-US" dirty="0" smtClean="0">
                        <a:latin typeface="Cambria Math" panose="02040503050406030204" pitchFamily="18" charset="0"/>
                      </a:rPr>
                      <m:t>×</m:t>
                    </m:r>
                  </m:oMath>
                </a14:m>
                <a:r>
                  <a:rPr lang="en-US" dirty="0"/>
                  <a:t> |slope|</a:t>
                </a:r>
                <a:r>
                  <a:rPr lang="en-US" baseline="30000" dirty="0"/>
                  <a:t> </a:t>
                </a:r>
              </a:p>
              <a:p>
                <a:r>
                  <a:rPr lang="en-US" dirty="0"/>
                  <a:t>If there are several independent variables, each variable gets its own </a:t>
                </a:r>
                <a14:m>
                  <m:oMath xmlns:m="http://schemas.openxmlformats.org/officeDocument/2006/math">
                    <m:r>
                      <a:rPr lang="en-US" i="1" dirty="0" smtClean="0">
                        <a:latin typeface="Cambria Math" panose="02040503050406030204" pitchFamily="18" charset="0"/>
                      </a:rPr>
                      <m:t>𝜆</m:t>
                    </m:r>
                  </m:oMath>
                </a14:m>
                <a:r>
                  <a:rPr lang="en-US" dirty="0"/>
                  <a:t> </a:t>
                </a:r>
                <a14:m>
                  <m:oMath xmlns:m="http://schemas.openxmlformats.org/officeDocument/2006/math">
                    <m:r>
                      <a:rPr lang="en-US" dirty="0" smtClean="0">
                        <a:latin typeface="Cambria Math" panose="02040503050406030204" pitchFamily="18" charset="0"/>
                      </a:rPr>
                      <m:t>×</m:t>
                    </m:r>
                  </m:oMath>
                </a14:m>
                <a:r>
                  <a:rPr lang="en-US" dirty="0"/>
                  <a:t> |slope|</a:t>
                </a:r>
                <a:r>
                  <a:rPr lang="en-US" baseline="30000" dirty="0"/>
                  <a:t> </a:t>
                </a:r>
              </a:p>
              <a:p>
                <a:r>
                  <a:rPr lang="en-US" b="1" dirty="0"/>
                  <a:t>Lasso regression is handy when you may have variables that create noise and are irrelevant, and it will exclude those useless variables. </a:t>
                </a:r>
                <a:endParaRPr lang="en-US" dirty="0"/>
              </a:p>
            </p:txBody>
          </p:sp>
        </mc:Choice>
        <mc:Fallback xmlns="">
          <p:sp>
            <p:nvSpPr>
              <p:cNvPr id="3" name="Content Placeholder 2">
                <a:extLst>
                  <a:ext uri="{FF2B5EF4-FFF2-40B4-BE49-F238E27FC236}">
                    <a16:creationId xmlns:a16="http://schemas.microsoft.com/office/drawing/2014/main" id="{08BC288D-F003-4910-B3DD-5530A438C4EA}"/>
                  </a:ext>
                </a:extLst>
              </p:cNvPr>
              <p:cNvSpPr>
                <a:spLocks noGrp="1" noRot="1" noChangeAspect="1" noMove="1" noResize="1" noEditPoints="1" noAdjustHandles="1" noChangeArrowheads="1" noChangeShapeType="1" noTextEdit="1"/>
              </p:cNvSpPr>
              <p:nvPr>
                <p:ph sz="quarter" idx="10"/>
              </p:nvPr>
            </p:nvSpPr>
            <p:spPr>
              <a:xfrm>
                <a:off x="539495" y="1435608"/>
                <a:ext cx="7767689" cy="3977640"/>
              </a:xfrm>
              <a:blipFill>
                <a:blip r:embed="rId2"/>
                <a:stretch>
                  <a:fillRect l="-627"/>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EC6A13FA-B322-4BA1-8404-72564EB0D637}"/>
              </a:ext>
            </a:extLst>
          </p:cNvPr>
          <p:cNvCxnSpPr>
            <a:cxnSpLocks/>
          </p:cNvCxnSpPr>
          <p:nvPr/>
        </p:nvCxnSpPr>
        <p:spPr>
          <a:xfrm flipV="1">
            <a:off x="8575582" y="2053245"/>
            <a:ext cx="2787534" cy="153785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BD409E7-7E90-4530-B016-03D40F37467E}"/>
              </a:ext>
            </a:extLst>
          </p:cNvPr>
          <p:cNvSpPr/>
          <p:nvPr/>
        </p:nvSpPr>
        <p:spPr>
          <a:xfrm>
            <a:off x="9240600" y="1989513"/>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A1F0811-06B2-4AC5-908D-26FDC9AF237C}"/>
              </a:ext>
            </a:extLst>
          </p:cNvPr>
          <p:cNvSpPr/>
          <p:nvPr/>
        </p:nvSpPr>
        <p:spPr>
          <a:xfrm>
            <a:off x="9459502" y="262682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BB493-F648-41C9-9616-08A2637B6508}"/>
              </a:ext>
            </a:extLst>
          </p:cNvPr>
          <p:cNvSpPr/>
          <p:nvPr/>
        </p:nvSpPr>
        <p:spPr>
          <a:xfrm>
            <a:off x="10855926" y="2053245"/>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B53CEC-4746-4AD4-9391-1D72BC8191F8}"/>
              </a:ext>
            </a:extLst>
          </p:cNvPr>
          <p:cNvSpPr/>
          <p:nvPr/>
        </p:nvSpPr>
        <p:spPr>
          <a:xfrm>
            <a:off x="8866527" y="3372197"/>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7A97569-4AD6-44B2-A2D1-5E8065BF0013}"/>
              </a:ext>
            </a:extLst>
          </p:cNvPr>
          <p:cNvSpPr/>
          <p:nvPr/>
        </p:nvSpPr>
        <p:spPr>
          <a:xfrm>
            <a:off x="10571965" y="3158837"/>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DE1D671-8F22-4BB6-8D5E-6D01D9E42200}"/>
              </a:ext>
            </a:extLst>
          </p:cNvPr>
          <p:cNvSpPr/>
          <p:nvPr/>
        </p:nvSpPr>
        <p:spPr>
          <a:xfrm>
            <a:off x="9609131" y="3114502"/>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9667EF5-4920-4BE4-95E3-FCAE196FC735}"/>
              </a:ext>
            </a:extLst>
          </p:cNvPr>
          <p:cNvSpPr/>
          <p:nvPr/>
        </p:nvSpPr>
        <p:spPr>
          <a:xfrm>
            <a:off x="11005555" y="2563092"/>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D40C3D1-9C1C-4AE6-8CA1-34FB3456B054}"/>
              </a:ext>
            </a:extLst>
          </p:cNvPr>
          <p:cNvSpPr/>
          <p:nvPr/>
        </p:nvSpPr>
        <p:spPr>
          <a:xfrm>
            <a:off x="8235481" y="27127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86753EA-33D1-4203-A944-DC4164F2D0C6}"/>
              </a:ext>
            </a:extLst>
          </p:cNvPr>
          <p:cNvSpPr/>
          <p:nvPr/>
        </p:nvSpPr>
        <p:spPr>
          <a:xfrm>
            <a:off x="11502876" y="1903616"/>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4EF9541-4FB5-4B87-B0A1-65C7C31756E5}"/>
              </a:ext>
            </a:extLst>
          </p:cNvPr>
          <p:cNvSpPr/>
          <p:nvPr/>
        </p:nvSpPr>
        <p:spPr>
          <a:xfrm>
            <a:off x="10055911" y="220287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F3BB9F7-A033-4046-98B8-CDE74D6DCBCC}"/>
              </a:ext>
            </a:extLst>
          </p:cNvPr>
          <p:cNvCxnSpPr>
            <a:cxnSpLocks/>
          </p:cNvCxnSpPr>
          <p:nvPr/>
        </p:nvCxnSpPr>
        <p:spPr>
          <a:xfrm flipV="1">
            <a:off x="8342826" y="1496290"/>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8650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F9DA-A76B-4729-86ED-D874DAEF163A}"/>
              </a:ext>
            </a:extLst>
          </p:cNvPr>
          <p:cNvSpPr>
            <a:spLocks noGrp="1"/>
          </p:cNvSpPr>
          <p:nvPr>
            <p:ph type="title"/>
          </p:nvPr>
        </p:nvSpPr>
        <p:spPr/>
        <p:txBody>
          <a:bodyPr/>
          <a:lstStyle/>
          <a:p>
            <a:r>
              <a:rPr lang="en-US" dirty="0"/>
              <a:t>Lasso Regression (L1)</a:t>
            </a:r>
          </a:p>
        </p:txBody>
      </p:sp>
      <p:sp>
        <p:nvSpPr>
          <p:cNvPr id="4" name="Rectangle 1">
            <a:extLst>
              <a:ext uri="{FF2B5EF4-FFF2-40B4-BE49-F238E27FC236}">
                <a16:creationId xmlns:a16="http://schemas.microsoft.com/office/drawing/2014/main" id="{7DB82128-DFE6-4553-9120-344C0E740052}"/>
              </a:ext>
            </a:extLst>
          </p:cNvPr>
          <p:cNvSpPr>
            <a:spLocks noChangeArrowheads="1"/>
          </p:cNvSpPr>
          <p:nvPr/>
        </p:nvSpPr>
        <p:spPr bwMode="auto">
          <a:xfrm>
            <a:off x="2249978" y="1442447"/>
            <a:ext cx="6960523"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Lasso</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Wine quality data</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'https://bit.ly/39uuK7J'</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(df)</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Lasso regression with 0.1 penalty</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Lasso(</a:t>
            </a:r>
            <a:r>
              <a:rPr kumimoji="0" lang="en-US" altLang="en-US" sz="1400" b="0" i="0" u="none" strike="noStrike" cap="none" normalizeH="0" baseline="0" dirty="0">
                <a:ln>
                  <a:noFill/>
                </a:ln>
                <a:solidFill>
                  <a:srgbClr val="660099"/>
                </a:solidFill>
                <a:effectLst/>
                <a:latin typeface="JetBrains Mono"/>
              </a:rPr>
              <a:t>alpha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neg_mean_squared_error</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"Accuracy Mean: %.3f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5505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Stochastic Gradient Descent</a:t>
            </a:r>
          </a:p>
        </p:txBody>
      </p:sp>
    </p:spTree>
    <p:extLst>
      <p:ext uri="{BB962C8B-B14F-4D97-AF65-F5344CB8AC3E}">
        <p14:creationId xmlns:p14="http://schemas.microsoft.com/office/powerpoint/2010/main" val="1903302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F94F-6D6B-4379-9DF2-86015E122530}"/>
              </a:ext>
            </a:extLst>
          </p:cNvPr>
          <p:cNvSpPr>
            <a:spLocks noGrp="1"/>
          </p:cNvSpPr>
          <p:nvPr>
            <p:ph type="title"/>
          </p:nvPr>
        </p:nvSpPr>
        <p:spPr/>
        <p:txBody>
          <a:bodyPr>
            <a:normAutofit/>
          </a:bodyPr>
          <a:lstStyle/>
          <a:p>
            <a:r>
              <a:rPr lang="en-US" dirty="0"/>
              <a:t>Gradient Descent - Making Calculus Useful</a:t>
            </a:r>
          </a:p>
        </p:txBody>
      </p:sp>
      <p:sp>
        <p:nvSpPr>
          <p:cNvPr id="3" name="Content Placeholder 2">
            <a:extLst>
              <a:ext uri="{FF2B5EF4-FFF2-40B4-BE49-F238E27FC236}">
                <a16:creationId xmlns:a16="http://schemas.microsoft.com/office/drawing/2014/main" id="{57418F67-2931-4E3A-861F-02FD439B798F}"/>
              </a:ext>
            </a:extLst>
          </p:cNvPr>
          <p:cNvSpPr>
            <a:spLocks noGrp="1"/>
          </p:cNvSpPr>
          <p:nvPr>
            <p:ph sz="quarter" idx="10"/>
          </p:nvPr>
        </p:nvSpPr>
        <p:spPr>
          <a:xfrm>
            <a:off x="539496" y="1435608"/>
            <a:ext cx="6877119" cy="4974336"/>
          </a:xfrm>
        </p:spPr>
        <p:txBody>
          <a:bodyPr>
            <a:normAutofit fontScale="92500" lnSpcReduction="20000"/>
          </a:bodyPr>
          <a:lstStyle/>
          <a:p>
            <a:pPr marL="285750" indent="-285750">
              <a:buFont typeface="Arial" panose="020B0604020202020204" pitchFamily="34" charset="0"/>
              <a:buChar char="•"/>
            </a:pPr>
            <a:r>
              <a:rPr lang="en-US" b="1" dirty="0">
                <a:solidFill>
                  <a:srgbClr val="D24726"/>
                </a:solidFill>
                <a:latin typeface="Segoe UI Semibold" panose="020B0702040204020203" pitchFamily="34" charset="0"/>
                <a:cs typeface="Segoe UI Semibold" panose="020B0702040204020203" pitchFamily="34" charset="0"/>
              </a:rPr>
              <a:t>Gradient descent </a:t>
            </a:r>
            <a:r>
              <a:rPr lang="en-US" dirty="0"/>
              <a:t>is a continuous/nonlinear optimization method that uses Calculus derivatives to find a local minimum/maximum. </a:t>
            </a:r>
          </a:p>
          <a:p>
            <a:pPr marL="285750" indent="-285750">
              <a:buFont typeface="Arial" panose="020B0604020202020204" pitchFamily="34" charset="0"/>
              <a:buChar char="•"/>
            </a:pPr>
            <a:r>
              <a:rPr lang="en-US" dirty="0"/>
              <a:t>This methodology has become highly popular due to the need to optimize thousands and even millions of machine learning variables, like neural networks and their node weight values.</a:t>
            </a:r>
          </a:p>
          <a:p>
            <a:pPr marL="285750" indent="-285750">
              <a:buFont typeface="Arial" panose="020B0604020202020204" pitchFamily="34" charset="0"/>
              <a:buChar char="•"/>
            </a:pPr>
            <a:r>
              <a:rPr lang="en-US" dirty="0"/>
              <a:t>While you can use simulated annealing to do these ML optimizations, gradient descent offers a more guided methodology that scales well with extremely large numbers of variables, at the cost of finding a better optimum. </a:t>
            </a:r>
          </a:p>
          <a:p>
            <a:pPr marL="285750" indent="-285750">
              <a:buFont typeface="Arial" panose="020B0604020202020204" pitchFamily="34" charset="0"/>
              <a:buChar char="•"/>
            </a:pPr>
            <a:r>
              <a:rPr lang="en-US" dirty="0"/>
              <a:t>The main drawback of gradient descent is it is very </a:t>
            </a:r>
            <a:r>
              <a:rPr lang="en-US" dirty="0" err="1"/>
              <a:t>mathy</a:t>
            </a:r>
            <a:r>
              <a:rPr lang="en-US" dirty="0"/>
              <a:t> and easily gets stuck in local minima, which is why stochastic approaches are used to add randomness. </a:t>
            </a:r>
          </a:p>
        </p:txBody>
      </p:sp>
      <p:pic>
        <p:nvPicPr>
          <p:cNvPr id="5" name="Picture 4">
            <a:extLst>
              <a:ext uri="{FF2B5EF4-FFF2-40B4-BE49-F238E27FC236}">
                <a16:creationId xmlns:a16="http://schemas.microsoft.com/office/drawing/2014/main" id="{7CE16717-EF54-4983-B9BF-D19A62B7F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093" y="1631706"/>
            <a:ext cx="3684595" cy="4021748"/>
          </a:xfrm>
          <a:prstGeom prst="rect">
            <a:avLst/>
          </a:prstGeom>
        </p:spPr>
      </p:pic>
      <p:cxnSp>
        <p:nvCxnSpPr>
          <p:cNvPr id="7" name="Connector: Curved 6">
            <a:extLst>
              <a:ext uri="{FF2B5EF4-FFF2-40B4-BE49-F238E27FC236}">
                <a16:creationId xmlns:a16="http://schemas.microsoft.com/office/drawing/2014/main" id="{D57510D4-F20B-48CB-B01F-9AA0240CCC47}"/>
              </a:ext>
            </a:extLst>
          </p:cNvPr>
          <p:cNvCxnSpPr>
            <a:cxnSpLocks/>
          </p:cNvCxnSpPr>
          <p:nvPr/>
        </p:nvCxnSpPr>
        <p:spPr>
          <a:xfrm rot="5400000">
            <a:off x="9227527" y="3055331"/>
            <a:ext cx="888024" cy="545122"/>
          </a:xfrm>
          <a:prstGeom prst="curvedConnector3">
            <a:avLst>
              <a:gd name="adj1" fmla="val 5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59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A Crash Course in Calculus Derivatives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435607"/>
                <a:ext cx="7029046" cy="5215057"/>
              </a:xfrm>
            </p:spPr>
            <p:txBody>
              <a:bodyPr>
                <a:normAutofit fontScale="77500" lnSpcReduction="20000"/>
              </a:bodyPr>
              <a:lstStyle/>
              <a:p>
                <a:r>
                  <a:rPr lang="en-US" dirty="0"/>
                  <a:t>A derivative tells the slope of a function (rate of change) at a given value for variable </a:t>
                </a:r>
                <a:r>
                  <a:rPr lang="en-US" i="1" dirty="0"/>
                  <a:t>x</a:t>
                </a:r>
                <a:r>
                  <a:rPr lang="en-US" dirty="0"/>
                  <a:t>. </a:t>
                </a:r>
              </a:p>
              <a:p>
                <a:r>
                  <a:rPr lang="en-US" dirty="0"/>
                  <a:t>For example, the derivative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0" dirty="0" smtClean="0">
                            <a:latin typeface="Cambria Math" panose="02040503050406030204" pitchFamily="18" charset="0"/>
                          </a:rPr>
                          <m:t>2</m:t>
                        </m:r>
                      </m:sup>
                    </m:sSup>
                  </m:oMath>
                </a14:m>
                <a:r>
                  <a:rPr lang="en-US" dirty="0"/>
                  <a:t> is </a:t>
                </a:r>
                <a14:m>
                  <m:oMath xmlns:m="http://schemas.openxmlformats.org/officeDocument/2006/math">
                    <m:r>
                      <a:rPr lang="en-US" dirty="0" smtClean="0">
                        <a:latin typeface="Cambria Math" panose="02040503050406030204" pitchFamily="18" charset="0"/>
                      </a:rPr>
                      <m:t>2</m:t>
                    </m:r>
                    <m:r>
                      <a:rPr lang="en-US" i="1" dirty="0" smtClean="0">
                        <a:latin typeface="Cambria Math" panose="02040503050406030204" pitchFamily="18" charset="0"/>
                      </a:rPr>
                      <m:t>𝑥</m:t>
                    </m:r>
                  </m:oMath>
                </a14:m>
                <a:r>
                  <a:rPr lang="en-US" dirty="0"/>
                  <a:t>.</a:t>
                </a:r>
              </a:p>
              <a:p>
                <a:pPr/>
                <a14:m>
                  <m:oMathPara xmlns:m="http://schemas.openxmlformats.org/officeDocument/2006/math">
                    <m:oMathParaPr>
                      <m:jc m:val="centerGroup"/>
                    </m:oMathParaPr>
                    <m:oMath xmlns:m="http://schemas.openxmlformats.org/officeDocument/2006/math">
                      <m:f>
                        <m:fPr>
                          <m:ctrlPr>
                            <a:rPr lang="en-US" i="1" dirty="0">
                              <a:latin typeface="Cambria Math" panose="02040503050406030204" pitchFamily="18" charset="0"/>
                            </a:rPr>
                          </m:ctrlPr>
                        </m:fPr>
                        <m:num>
                          <m:r>
                            <a:rPr lang="en-US" dirty="0">
                              <a:latin typeface="Cambria Math" panose="02040503050406030204" pitchFamily="18" charset="0"/>
                            </a:rPr>
                            <m:t>ⅆ</m:t>
                          </m:r>
                        </m:num>
                        <m:den>
                          <m:r>
                            <a:rPr lang="en-US" dirty="0">
                              <a:latin typeface="Cambria Math" panose="02040503050406030204" pitchFamily="18" charset="0"/>
                            </a:rPr>
                            <m:t>ⅆ</m:t>
                          </m:r>
                          <m:r>
                            <a:rPr lang="en-US" i="1" dirty="0">
                              <a:latin typeface="Cambria Math" panose="02040503050406030204" pitchFamily="18" charset="0"/>
                            </a:rPr>
                            <m:t>𝑥</m:t>
                          </m:r>
                        </m:den>
                      </m:f>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dirty="0">
                              <a:latin typeface="Cambria Math" panose="02040503050406030204" pitchFamily="18" charset="0"/>
                            </a:rPr>
                            <m:t>2</m:t>
                          </m:r>
                        </m:sup>
                      </m:sSup>
                      <m:r>
                        <a:rPr lang="en-US" dirty="0">
                          <a:latin typeface="Cambria Math" panose="02040503050406030204" pitchFamily="18" charset="0"/>
                        </a:rPr>
                        <m:t>=2</m:t>
                      </m:r>
                      <m:r>
                        <a:rPr lang="en-US" i="1" dirty="0">
                          <a:latin typeface="Cambria Math" panose="02040503050406030204" pitchFamily="18" charset="0"/>
                        </a:rPr>
                        <m:t>𝑥</m:t>
                      </m:r>
                    </m:oMath>
                  </m:oMathPara>
                </a14:m>
                <a:endParaRPr lang="en-US" dirty="0"/>
              </a:p>
              <a:p>
                <a:r>
                  <a:rPr lang="en-US" dirty="0"/>
                  <a:t> This means at </a:t>
                </a:r>
                <a14:m>
                  <m:oMath xmlns:m="http://schemas.openxmlformats.org/officeDocument/2006/math">
                    <m:r>
                      <a:rPr lang="en-US" i="1" dirty="0" smtClean="0">
                        <a:latin typeface="Cambria Math" panose="02040503050406030204" pitchFamily="18" charset="0"/>
                      </a:rPr>
                      <m:t>𝑥</m:t>
                    </m:r>
                    <m:r>
                      <a:rPr lang="en-US" i="0" dirty="0" smtClean="0">
                        <a:latin typeface="Cambria Math" panose="02040503050406030204" pitchFamily="18" charset="0"/>
                      </a:rPr>
                      <m:t>=1</m:t>
                    </m:r>
                  </m:oMath>
                </a14:m>
                <a:r>
                  <a:rPr lang="en-US" dirty="0"/>
                  <a:t>, the slope of the function is 2.</a:t>
                </a:r>
              </a:p>
              <a:p>
                <a:pPr lvl="2"/>
                <a:r>
                  <a:rPr lang="en-US" dirty="0"/>
                  <a:t>At </a:t>
                </a:r>
                <a14:m>
                  <m:oMath xmlns:m="http://schemas.openxmlformats.org/officeDocument/2006/math">
                    <m:r>
                      <a:rPr lang="en-US" i="1" smtClean="0">
                        <a:latin typeface="Cambria Math" panose="02040503050406030204" pitchFamily="18" charset="0"/>
                      </a:rPr>
                      <m:t>𝑥</m:t>
                    </m:r>
                    <m:r>
                      <a:rPr lang="en-US" i="0" smtClean="0">
                        <a:latin typeface="Cambria Math" panose="02040503050406030204" pitchFamily="18" charset="0"/>
                      </a:rPr>
                      <m:t>=2</m:t>
                    </m:r>
                  </m:oMath>
                </a14:m>
                <a:r>
                  <a:rPr lang="en-US" dirty="0"/>
                  <a:t>, the slope is 4. </a:t>
                </a:r>
              </a:p>
              <a:p>
                <a:pPr lvl="2"/>
                <a:r>
                  <a:rPr lang="en-US" dirty="0"/>
                  <a:t>At x = 3, it is 6.</a:t>
                </a:r>
              </a:p>
              <a:p>
                <a:pPr lvl="2"/>
                <a:r>
                  <a:rPr lang="en-US" dirty="0"/>
                  <a:t>And so on… </a:t>
                </a:r>
              </a:p>
              <a:p>
                <a:pPr marL="0" lvl="1" indent="0">
                  <a:buNone/>
                </a:pPr>
                <a:r>
                  <a:rPr lang="en-US" dirty="0"/>
                  <a:t>Derivatives can be very useful for optimization. Can you imagine why? (Hint: where are we if the slope is 0?)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1AC8FB15-4003-464E-8552-E22F8D77542B}"/>
                  </a:ext>
                </a:extLst>
              </p:cNvPr>
              <p:cNvSpPr>
                <a:spLocks noGrp="1" noRot="1" noChangeAspect="1" noMove="1" noResize="1" noEditPoints="1" noAdjustHandles="1" noChangeArrowheads="1" noChangeShapeType="1" noTextEdit="1"/>
              </p:cNvSpPr>
              <p:nvPr>
                <p:ph sz="quarter" idx="10"/>
              </p:nvPr>
            </p:nvSpPr>
            <p:spPr>
              <a:xfrm>
                <a:off x="539495" y="1435607"/>
                <a:ext cx="7029046" cy="5215057"/>
              </a:xfrm>
              <a:blipFill>
                <a:blip r:embed="rId2"/>
                <a:stretch>
                  <a:fillRect l="-173"/>
                </a:stretch>
              </a:blipFill>
            </p:spPr>
            <p:txBody>
              <a:bodyPr/>
              <a:lstStyle/>
              <a:p>
                <a:r>
                  <a:rPr lang="en-US">
                    <a:noFill/>
                  </a:rPr>
                  <a:t> </a:t>
                </a:r>
              </a:p>
            </p:txBody>
          </p:sp>
        </mc:Fallback>
      </mc:AlternateContent>
      <p:pic>
        <p:nvPicPr>
          <p:cNvPr id="1026" name="Picture 2" descr="Graph Preview">
            <a:extLst>
              <a:ext uri="{FF2B5EF4-FFF2-40B4-BE49-F238E27FC236}">
                <a16:creationId xmlns:a16="http://schemas.microsoft.com/office/drawing/2014/main" id="{FE52757D-7CE8-4B55-9902-9459F090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719"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7E32C3A-CB18-4910-999C-B9341B116575}"/>
              </a:ext>
            </a:extLst>
          </p:cNvPr>
          <p:cNvSpPr/>
          <p:nvPr/>
        </p:nvSpPr>
        <p:spPr>
          <a:xfrm>
            <a:off x="7568541" y="5358306"/>
            <a:ext cx="3914148" cy="523220"/>
          </a:xfrm>
          <a:prstGeom prst="rect">
            <a:avLst/>
          </a:prstGeom>
        </p:spPr>
        <p:txBody>
          <a:bodyPr wrap="none">
            <a:spAutoFit/>
          </a:bodyPr>
          <a:lstStyle/>
          <a:p>
            <a:r>
              <a:rPr lang="en-US" sz="1400" dirty="0">
                <a:hlinkClick r:id="rId4"/>
              </a:rPr>
              <a:t>https://www.desmos.com/calculator/ruvtlp9zk6</a:t>
            </a:r>
            <a:endParaRPr lang="en-US" sz="1400" dirty="0"/>
          </a:p>
          <a:p>
            <a:endParaRPr lang="en-US" sz="1400" dirty="0"/>
          </a:p>
        </p:txBody>
      </p:sp>
    </p:spTree>
    <p:extLst>
      <p:ext uri="{BB962C8B-B14F-4D97-AF65-F5344CB8AC3E}">
        <p14:creationId xmlns:p14="http://schemas.microsoft.com/office/powerpoint/2010/main" val="24436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The Essence of Gradient Descent</a:t>
            </a:r>
          </a:p>
        </p:txBody>
      </p:sp>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435608"/>
            <a:ext cx="10837342" cy="2179462"/>
          </a:xfrm>
        </p:spPr>
        <p:txBody>
          <a:bodyPr>
            <a:normAutofit/>
          </a:bodyPr>
          <a:lstStyle/>
          <a:p>
            <a:r>
              <a:rPr lang="en-US" sz="1600" dirty="0"/>
              <a:t>Notice how when the slope is zero, we are at a local minimum/maximum!</a:t>
            </a:r>
          </a:p>
          <a:p>
            <a:r>
              <a:rPr lang="en-US" sz="1600" dirty="0"/>
              <a:t>As the slope gets closer to zero, the closer we are to the local minimum /maximum.</a:t>
            </a:r>
          </a:p>
          <a:p>
            <a:r>
              <a:rPr lang="en-US" sz="1600" dirty="0"/>
              <a:t>Oppositely, the larger/steeper the slope the farther we are from the local minimum. </a:t>
            </a:r>
          </a:p>
          <a:p>
            <a:endParaRPr lang="en-US" sz="1600" dirty="0"/>
          </a:p>
        </p:txBody>
      </p:sp>
      <p:pic>
        <p:nvPicPr>
          <p:cNvPr id="1026" name="Picture 2">
            <a:extLst>
              <a:ext uri="{FF2B5EF4-FFF2-40B4-BE49-F238E27FC236}">
                <a16:creationId xmlns:a16="http://schemas.microsoft.com/office/drawing/2014/main" id="{FE52757D-7CE8-4B55-9902-9459F09023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90363" y="4083308"/>
            <a:ext cx="2326636" cy="23266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aph Preview">
            <a:extLst>
              <a:ext uri="{FF2B5EF4-FFF2-40B4-BE49-F238E27FC236}">
                <a16:creationId xmlns:a16="http://schemas.microsoft.com/office/drawing/2014/main" id="{64C0242E-4DAE-4F40-90E4-1D60B51888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242" y="4083306"/>
            <a:ext cx="2326637" cy="2326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ph Preview">
            <a:extLst>
              <a:ext uri="{FF2B5EF4-FFF2-40B4-BE49-F238E27FC236}">
                <a16:creationId xmlns:a16="http://schemas.microsoft.com/office/drawing/2014/main" id="{4618E2FE-C65A-414D-85FD-A57ED4ADA6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5003" y="4083306"/>
            <a:ext cx="2326636" cy="2326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5C805F-0BD2-4678-AA4B-3B8C806CB19F}"/>
              </a:ext>
            </a:extLst>
          </p:cNvPr>
          <p:cNvSpPr txBox="1"/>
          <p:nvPr/>
        </p:nvSpPr>
        <p:spPr>
          <a:xfrm>
            <a:off x="1881399"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=-0.4</a:t>
            </a:r>
          </a:p>
        </p:txBody>
      </p:sp>
      <p:sp>
        <p:nvSpPr>
          <p:cNvPr id="9" name="TextBox 8">
            <a:extLst>
              <a:ext uri="{FF2B5EF4-FFF2-40B4-BE49-F238E27FC236}">
                <a16:creationId xmlns:a16="http://schemas.microsoft.com/office/drawing/2014/main" id="{4DCE859C-BED5-45BD-81B3-1A86C231E39D}"/>
              </a:ext>
            </a:extLst>
          </p:cNvPr>
          <p:cNvSpPr txBox="1"/>
          <p:nvPr/>
        </p:nvSpPr>
        <p:spPr>
          <a:xfrm>
            <a:off x="6843029" y="3735832"/>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0.4</a:t>
            </a:r>
          </a:p>
        </p:txBody>
      </p:sp>
      <p:sp>
        <p:nvSpPr>
          <p:cNvPr id="10" name="TextBox 9">
            <a:extLst>
              <a:ext uri="{FF2B5EF4-FFF2-40B4-BE49-F238E27FC236}">
                <a16:creationId xmlns:a16="http://schemas.microsoft.com/office/drawing/2014/main" id="{8102ED34-8C30-4071-BA2A-7448FABF6DC4}"/>
              </a:ext>
            </a:extLst>
          </p:cNvPr>
          <p:cNvSpPr txBox="1"/>
          <p:nvPr/>
        </p:nvSpPr>
        <p:spPr>
          <a:xfrm>
            <a:off x="4548244"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a:t>
            </a:r>
          </a:p>
        </p:txBody>
      </p:sp>
      <p:pic>
        <p:nvPicPr>
          <p:cNvPr id="4" name="Picture 2" descr="Graph Preview">
            <a:extLst>
              <a:ext uri="{FF2B5EF4-FFF2-40B4-BE49-F238E27FC236}">
                <a16:creationId xmlns:a16="http://schemas.microsoft.com/office/drawing/2014/main" id="{A3653803-130B-404C-BC8A-4D4895FE30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9643" y="4083306"/>
            <a:ext cx="2326636" cy="23266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80147F0-946D-4579-8BBB-564256A92E2E}"/>
              </a:ext>
            </a:extLst>
          </p:cNvPr>
          <p:cNvSpPr txBox="1"/>
          <p:nvPr/>
        </p:nvSpPr>
        <p:spPr>
          <a:xfrm>
            <a:off x="9388589" y="3772299"/>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4.0</a:t>
            </a:r>
          </a:p>
        </p:txBody>
      </p:sp>
      <p:sp>
        <p:nvSpPr>
          <p:cNvPr id="13" name="Rectangle 12">
            <a:extLst>
              <a:ext uri="{FF2B5EF4-FFF2-40B4-BE49-F238E27FC236}">
                <a16:creationId xmlns:a16="http://schemas.microsoft.com/office/drawing/2014/main" id="{ABFB9E8F-F7FC-424D-A8CF-36325F97EE29}"/>
              </a:ext>
            </a:extLst>
          </p:cNvPr>
          <p:cNvSpPr/>
          <p:nvPr/>
        </p:nvSpPr>
        <p:spPr>
          <a:xfrm>
            <a:off x="4152010" y="6459522"/>
            <a:ext cx="3914148" cy="523220"/>
          </a:xfrm>
          <a:prstGeom prst="rect">
            <a:avLst/>
          </a:prstGeom>
        </p:spPr>
        <p:txBody>
          <a:bodyPr wrap="none">
            <a:spAutoFit/>
          </a:bodyPr>
          <a:lstStyle/>
          <a:p>
            <a:r>
              <a:rPr lang="en-US" sz="1400" dirty="0">
                <a:hlinkClick r:id="rId6"/>
              </a:rPr>
              <a:t>https://www.desmos.com/calculator/ruvtlp9zk6</a:t>
            </a:r>
            <a:endParaRPr lang="en-US" sz="1400" dirty="0"/>
          </a:p>
          <a:p>
            <a:endParaRPr lang="en-US" sz="1400" dirty="0"/>
          </a:p>
        </p:txBody>
      </p:sp>
      <p:pic>
        <p:nvPicPr>
          <p:cNvPr id="14" name="Picture 2">
            <a:extLst>
              <a:ext uri="{FF2B5EF4-FFF2-40B4-BE49-F238E27FC236}">
                <a16:creationId xmlns:a16="http://schemas.microsoft.com/office/drawing/2014/main" id="{747B9865-9166-402B-AAB3-4C545E897C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02440" y="4083308"/>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Graph Preview">
            <a:extLst>
              <a:ext uri="{FF2B5EF4-FFF2-40B4-BE49-F238E27FC236}">
                <a16:creationId xmlns:a16="http://schemas.microsoft.com/office/drawing/2014/main" id="{BBCDD046-A597-463F-BA57-12EBEBD8D2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4319" y="4083306"/>
            <a:ext cx="2326637" cy="232663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raph Preview">
            <a:extLst>
              <a:ext uri="{FF2B5EF4-FFF2-40B4-BE49-F238E27FC236}">
                <a16:creationId xmlns:a16="http://schemas.microsoft.com/office/drawing/2014/main" id="{A1A4745A-CF49-4BEF-92C1-90FD38058F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708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 descr="Graph Preview">
            <a:extLst>
              <a:ext uri="{FF2B5EF4-FFF2-40B4-BE49-F238E27FC236}">
                <a16:creationId xmlns:a16="http://schemas.microsoft.com/office/drawing/2014/main" id="{ED9943DF-D0A6-46D3-93A2-ABC6623674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172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31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The Essence of Gradient Descent</a:t>
            </a:r>
          </a:p>
        </p:txBody>
      </p:sp>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274885"/>
            <a:ext cx="10837342" cy="2611315"/>
          </a:xfrm>
        </p:spPr>
        <p:txBody>
          <a:bodyPr>
            <a:normAutofit fontScale="92500" lnSpcReduction="20000"/>
          </a:bodyPr>
          <a:lstStyle/>
          <a:p>
            <a:r>
              <a:rPr lang="en-US" sz="1600" dirty="0"/>
              <a:t>Starting our search in a random or arbitrary location, we want it to </a:t>
            </a:r>
            <a:r>
              <a:rPr lang="en-US" sz="1600" i="1" dirty="0"/>
              <a:t>step</a:t>
            </a:r>
            <a:r>
              <a:rPr lang="en-US" sz="1600" dirty="0"/>
              <a:t> towards the local minimum.</a:t>
            </a:r>
          </a:p>
          <a:p>
            <a:r>
              <a:rPr lang="en-US" sz="1600" dirty="0"/>
              <a:t>The slope is like a compass providing direction to the local minimum/maximum. We step in directions that make the slope smaller, leading it to 0. </a:t>
            </a:r>
          </a:p>
          <a:p>
            <a:r>
              <a:rPr lang="en-US" sz="1600" dirty="0"/>
              <a:t>To make this process quicker, we can take bigger steps for bigger slopes, and smaller steps for smaller slopes. </a:t>
            </a:r>
          </a:p>
          <a:p>
            <a:r>
              <a:rPr lang="en-US" sz="1600" dirty="0"/>
              <a:t>This is the basic idea behind gradient descent. </a:t>
            </a:r>
          </a:p>
          <a:p>
            <a:endParaRPr lang="en-US" sz="1600" dirty="0"/>
          </a:p>
        </p:txBody>
      </p:sp>
      <p:sp>
        <p:nvSpPr>
          <p:cNvPr id="14" name="TextBox 13">
            <a:extLst>
              <a:ext uri="{FF2B5EF4-FFF2-40B4-BE49-F238E27FC236}">
                <a16:creationId xmlns:a16="http://schemas.microsoft.com/office/drawing/2014/main" id="{9DF34BEE-3C2B-4204-A43C-85072921CE7D}"/>
              </a:ext>
            </a:extLst>
          </p:cNvPr>
          <p:cNvSpPr txBox="1"/>
          <p:nvPr/>
        </p:nvSpPr>
        <p:spPr>
          <a:xfrm>
            <a:off x="1881399"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=-0.4</a:t>
            </a:r>
          </a:p>
        </p:txBody>
      </p:sp>
      <p:sp>
        <p:nvSpPr>
          <p:cNvPr id="15" name="TextBox 14">
            <a:extLst>
              <a:ext uri="{FF2B5EF4-FFF2-40B4-BE49-F238E27FC236}">
                <a16:creationId xmlns:a16="http://schemas.microsoft.com/office/drawing/2014/main" id="{3186613C-FD26-4B2B-B124-D991B35BAFB2}"/>
              </a:ext>
            </a:extLst>
          </p:cNvPr>
          <p:cNvSpPr txBox="1"/>
          <p:nvPr/>
        </p:nvSpPr>
        <p:spPr>
          <a:xfrm>
            <a:off x="6843029" y="3735832"/>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0.4</a:t>
            </a:r>
          </a:p>
        </p:txBody>
      </p:sp>
      <p:sp>
        <p:nvSpPr>
          <p:cNvPr id="16" name="TextBox 15">
            <a:extLst>
              <a:ext uri="{FF2B5EF4-FFF2-40B4-BE49-F238E27FC236}">
                <a16:creationId xmlns:a16="http://schemas.microsoft.com/office/drawing/2014/main" id="{CDC5099D-4EEC-44B8-AA0A-916F2DD2CA8C}"/>
              </a:ext>
            </a:extLst>
          </p:cNvPr>
          <p:cNvSpPr txBox="1"/>
          <p:nvPr/>
        </p:nvSpPr>
        <p:spPr>
          <a:xfrm>
            <a:off x="4548244"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a:t>
            </a:r>
          </a:p>
        </p:txBody>
      </p:sp>
      <p:sp>
        <p:nvSpPr>
          <p:cNvPr id="18" name="TextBox 17">
            <a:extLst>
              <a:ext uri="{FF2B5EF4-FFF2-40B4-BE49-F238E27FC236}">
                <a16:creationId xmlns:a16="http://schemas.microsoft.com/office/drawing/2014/main" id="{95586437-E9DC-4F20-AA65-825FFF667292}"/>
              </a:ext>
            </a:extLst>
          </p:cNvPr>
          <p:cNvSpPr txBox="1"/>
          <p:nvPr/>
        </p:nvSpPr>
        <p:spPr>
          <a:xfrm>
            <a:off x="9388589" y="3772299"/>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4.0</a:t>
            </a:r>
          </a:p>
        </p:txBody>
      </p:sp>
      <p:sp>
        <p:nvSpPr>
          <p:cNvPr id="19" name="Rectangle 18">
            <a:extLst>
              <a:ext uri="{FF2B5EF4-FFF2-40B4-BE49-F238E27FC236}">
                <a16:creationId xmlns:a16="http://schemas.microsoft.com/office/drawing/2014/main" id="{934A7BAA-CEC5-4E05-9029-DCCB92894366}"/>
              </a:ext>
            </a:extLst>
          </p:cNvPr>
          <p:cNvSpPr/>
          <p:nvPr/>
        </p:nvSpPr>
        <p:spPr>
          <a:xfrm>
            <a:off x="4152010" y="6459522"/>
            <a:ext cx="3914148" cy="523220"/>
          </a:xfrm>
          <a:prstGeom prst="rect">
            <a:avLst/>
          </a:prstGeom>
        </p:spPr>
        <p:txBody>
          <a:bodyPr wrap="none">
            <a:spAutoFit/>
          </a:bodyPr>
          <a:lstStyle/>
          <a:p>
            <a:r>
              <a:rPr lang="en-US" sz="1400" dirty="0">
                <a:hlinkClick r:id="rId2"/>
              </a:rPr>
              <a:t>https://www.desmos.com/calculator/ruvtlp9zk6</a:t>
            </a:r>
            <a:endParaRPr lang="en-US" sz="1400" dirty="0"/>
          </a:p>
          <a:p>
            <a:endParaRPr lang="en-US" sz="1400" dirty="0"/>
          </a:p>
        </p:txBody>
      </p:sp>
      <p:pic>
        <p:nvPicPr>
          <p:cNvPr id="20" name="Picture 2">
            <a:extLst>
              <a:ext uri="{FF2B5EF4-FFF2-40B4-BE49-F238E27FC236}">
                <a16:creationId xmlns:a16="http://schemas.microsoft.com/office/drawing/2014/main" id="{451CE453-2704-41D3-AF47-F4D65A9F90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02440" y="4083308"/>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2" descr="Graph Preview">
            <a:extLst>
              <a:ext uri="{FF2B5EF4-FFF2-40B4-BE49-F238E27FC236}">
                <a16:creationId xmlns:a16="http://schemas.microsoft.com/office/drawing/2014/main" id="{C63F9CFD-99E8-4BA1-B8B8-D9CCFE2BA7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319" y="4083306"/>
            <a:ext cx="2326637" cy="232663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4" descr="Graph Preview">
            <a:extLst>
              <a:ext uri="{FF2B5EF4-FFF2-40B4-BE49-F238E27FC236}">
                <a16:creationId xmlns:a16="http://schemas.microsoft.com/office/drawing/2014/main" id="{EA73EAC6-2ECE-499C-B7B2-F5B3510F19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708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3" name="Picture 2" descr="Graph Preview">
            <a:extLst>
              <a:ext uri="{FF2B5EF4-FFF2-40B4-BE49-F238E27FC236}">
                <a16:creationId xmlns:a16="http://schemas.microsoft.com/office/drawing/2014/main" id="{C6CDD571-1F35-462C-94C2-D1FCB840899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172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0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8C7D-A028-4BC5-9326-4D83A69A558A}"/>
              </a:ext>
            </a:extLst>
          </p:cNvPr>
          <p:cNvSpPr>
            <a:spLocks noGrp="1"/>
          </p:cNvSpPr>
          <p:nvPr>
            <p:ph type="title"/>
          </p:nvPr>
        </p:nvSpPr>
        <p:spPr/>
        <p:txBody>
          <a:bodyPr/>
          <a:lstStyle/>
          <a:p>
            <a:r>
              <a:rPr lang="en-US" dirty="0"/>
              <a:t>A Crash Course in Calculus Derivatives</a:t>
            </a:r>
          </a:p>
        </p:txBody>
      </p:sp>
      <p:sp>
        <p:nvSpPr>
          <p:cNvPr id="3" name="Content Placeholder 2">
            <a:extLst>
              <a:ext uri="{FF2B5EF4-FFF2-40B4-BE49-F238E27FC236}">
                <a16:creationId xmlns:a16="http://schemas.microsoft.com/office/drawing/2014/main" id="{AFC7D4C6-3C13-4E7C-993E-18C051790967}"/>
              </a:ext>
            </a:extLst>
          </p:cNvPr>
          <p:cNvSpPr>
            <a:spLocks noGrp="1"/>
          </p:cNvSpPr>
          <p:nvPr>
            <p:ph sz="quarter" idx="10"/>
          </p:nvPr>
        </p:nvSpPr>
        <p:spPr>
          <a:xfrm>
            <a:off x="539495" y="1435608"/>
            <a:ext cx="4919575" cy="3977640"/>
          </a:xfrm>
        </p:spPr>
        <p:txBody>
          <a:bodyPr/>
          <a:lstStyle/>
          <a:p>
            <a:r>
              <a:rPr lang="en-US" dirty="0"/>
              <a:t>Calculus and algebra is tedious to do by hand… </a:t>
            </a:r>
          </a:p>
          <a:p>
            <a:r>
              <a:rPr lang="en-US" dirty="0"/>
              <a:t>So just use </a:t>
            </a:r>
            <a:r>
              <a:rPr lang="en-US" dirty="0">
                <a:hlinkClick r:id="rId2"/>
              </a:rPr>
              <a:t>https://www.wolframalpha.com</a:t>
            </a:r>
            <a:r>
              <a:rPr lang="en-US" dirty="0"/>
              <a:t> to calculate derivatives. </a:t>
            </a:r>
          </a:p>
          <a:p>
            <a:endParaRPr lang="en-US" dirty="0"/>
          </a:p>
        </p:txBody>
      </p:sp>
      <p:pic>
        <p:nvPicPr>
          <p:cNvPr id="6" name="Picture 5">
            <a:extLst>
              <a:ext uri="{FF2B5EF4-FFF2-40B4-BE49-F238E27FC236}">
                <a16:creationId xmlns:a16="http://schemas.microsoft.com/office/drawing/2014/main" id="{1DA11ECA-C089-42C9-A89A-DDF5D788EED2}"/>
              </a:ext>
            </a:extLst>
          </p:cNvPr>
          <p:cNvPicPr>
            <a:picLocks noChangeAspect="1"/>
          </p:cNvPicPr>
          <p:nvPr/>
        </p:nvPicPr>
        <p:blipFill>
          <a:blip r:embed="rId3"/>
          <a:stretch>
            <a:fillRect/>
          </a:stretch>
        </p:blipFill>
        <p:spPr>
          <a:xfrm>
            <a:off x="521207" y="3625703"/>
            <a:ext cx="6272102" cy="305659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D1B52BE7-2F0C-4083-8352-9A4FB388D10E}"/>
              </a:ext>
            </a:extLst>
          </p:cNvPr>
          <p:cNvPicPr>
            <a:picLocks noChangeAspect="1"/>
          </p:cNvPicPr>
          <p:nvPr/>
        </p:nvPicPr>
        <p:blipFill>
          <a:blip r:embed="rId4"/>
          <a:stretch>
            <a:fillRect/>
          </a:stretch>
        </p:blipFill>
        <p:spPr>
          <a:xfrm>
            <a:off x="5740834" y="1435608"/>
            <a:ext cx="6272102" cy="27447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400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Sum of Least Squares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When we solve for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values, we need an objective to minimize total residuals using a </a:t>
                </a:r>
                <a:r>
                  <a:rPr lang="en-US" dirty="0">
                    <a:solidFill>
                      <a:srgbClr val="D24726"/>
                    </a:solidFill>
                    <a:latin typeface="Segoe UI Semibold" panose="020B0702040204020203" pitchFamily="34" charset="0"/>
                    <a:cs typeface="Segoe UI Semibold" panose="020B0702040204020203" pitchFamily="34" charset="0"/>
                  </a:rPr>
                  <a:t>loss function</a:t>
                </a:r>
                <a:r>
                  <a:rPr lang="en-US" dirty="0">
                    <a:latin typeface="Segoe UI" panose="020B0502040204020203" pitchFamily="34" charset="0"/>
                    <a:cs typeface="Segoe UI" panose="020B0502040204020203" pitchFamily="34" charset="0"/>
                  </a:rPr>
                  <a:t>.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We do not necessarily want to sum up the residuals, as the negatives will cancel out the positives.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We can sum the absolute values, but that does not amplify larger residuals, and absolute values are mathematically difficult to work with.    </a:t>
                </a:r>
              </a:p>
              <a:p>
                <a:pPr>
                  <a:spcAft>
                    <a:spcPts val="2000"/>
                  </a:spcAft>
                </a:pPr>
                <a:r>
                  <a:rPr lang="en-US" dirty="0">
                    <a:latin typeface="Segoe UI" panose="020B0502040204020203" pitchFamily="34" charset="0"/>
                    <a:cs typeface="Segoe UI" panose="020B0502040204020203" pitchFamily="34" charset="0"/>
                  </a:rPr>
                  <a:t>So what is the best approach to total all the residuals to evaluate the quality of the fit?</a:t>
                </a:r>
              </a:p>
              <a:p>
                <a:pPr>
                  <a:spcAft>
                    <a:spcPts val="2000"/>
                  </a:spcAft>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2"/>
                <a:stretch>
                  <a:fillRect l="-775" t="-64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D7592A-9863-457E-9731-D0D4FEB920B1}"/>
              </a:ext>
            </a:extLst>
          </p:cNvPr>
          <p:cNvPicPr>
            <a:picLocks noChangeAspect="1"/>
          </p:cNvPicPr>
          <p:nvPr/>
        </p:nvPicPr>
        <p:blipFill>
          <a:blip r:embed="rId4"/>
          <a:stretch>
            <a:fillRect/>
          </a:stretch>
        </p:blipFill>
        <p:spPr>
          <a:xfrm>
            <a:off x="9744240" y="3042871"/>
            <a:ext cx="2324100"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4684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3A09-8625-4FA3-A955-C6F5C386E197}"/>
              </a:ext>
            </a:extLst>
          </p:cNvPr>
          <p:cNvSpPr>
            <a:spLocks noGrp="1"/>
          </p:cNvSpPr>
          <p:nvPr>
            <p:ph type="title"/>
          </p:nvPr>
        </p:nvSpPr>
        <p:spPr/>
        <p:txBody>
          <a:bodyPr>
            <a:normAutofit/>
          </a:bodyPr>
          <a:lstStyle/>
          <a:p>
            <a:r>
              <a:rPr lang="en-US" dirty="0"/>
              <a:t>Gradient Descent for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F68367-AFBE-4B1B-83BC-358A4B760894}"/>
                  </a:ext>
                </a:extLst>
              </p:cNvPr>
              <p:cNvSpPr>
                <a:spLocks noGrp="1"/>
              </p:cNvSpPr>
              <p:nvPr>
                <p:ph sz="quarter" idx="10"/>
              </p:nvPr>
            </p:nvSpPr>
            <p:spPr>
              <a:xfrm>
                <a:off x="539496" y="1252451"/>
                <a:ext cx="5307390" cy="5412117"/>
              </a:xfrm>
            </p:spPr>
            <p:txBody>
              <a:bodyPr>
                <a:normAutofit fontScale="70000" lnSpcReduction="20000"/>
              </a:bodyPr>
              <a:lstStyle/>
              <a:p>
                <a:r>
                  <a:rPr lang="en-US" b="1" dirty="0"/>
                  <a:t>For a simple linear regression fitting to </a:t>
                </a:r>
                <a:r>
                  <a:rPr lang="en-US" b="1" i="1" dirty="0"/>
                  <a:t>y = mx + b</a:t>
                </a:r>
                <a:r>
                  <a:rPr lang="en-US" b="1" dirty="0"/>
                  <a:t>, let’s use the following mean of squares loss function: </a:t>
                </a: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m:t>
                      </m:r>
                      <m:r>
                        <a:rPr lang="en-US" dirty="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1</m:t>
                          </m:r>
                        </m:num>
                        <m:den>
                          <m:r>
                            <a:rPr lang="en-US" i="1" dirty="0">
                              <a:latin typeface="Cambria Math" panose="02040503050406030204" pitchFamily="18" charset="0"/>
                            </a:rPr>
                            <m:t>𝑛</m:t>
                          </m:r>
                        </m:den>
                      </m:f>
                      <m:nary>
                        <m:naryPr>
                          <m:chr m:val="∑"/>
                          <m:limLoc m:val="undOvr"/>
                          <m:grow m:val="on"/>
                          <m:ctrlPr>
                            <a:rPr lang="en-US" i="1" dirty="0">
                              <a:latin typeface="Cambria Math" panose="02040503050406030204" pitchFamily="18" charset="0"/>
                            </a:rPr>
                          </m:ctrlPr>
                        </m:naryPr>
                        <m:sub>
                          <m:r>
                            <a:rPr lang="en-US" i="1" dirty="0">
                              <a:latin typeface="Cambria Math" panose="02040503050406030204" pitchFamily="18" charset="0"/>
                            </a:rPr>
                            <m:t>𝑖</m:t>
                          </m:r>
                          <m:r>
                            <a:rPr lang="en-US" dirty="0">
                              <a:latin typeface="Cambria Math" panose="02040503050406030204" pitchFamily="18" charset="0"/>
                            </a:rPr>
                            <m:t>=0</m:t>
                          </m:r>
                        </m:sub>
                        <m:sup>
                          <m:r>
                            <a:rPr lang="en-US" i="1" dirty="0">
                              <a:latin typeface="Cambria Math" panose="02040503050406030204" pitchFamily="18" charset="0"/>
                            </a:rPr>
                            <m:t>𝑛</m:t>
                          </m:r>
                        </m:sup>
                        <m:e>
                          <m:sSup>
                            <m:sSupPr>
                              <m:ctrlPr>
                                <a:rPr lang="en-US" i="1" dirty="0" smtClean="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r>
                                    <a:rPr lang="en-US" dirty="0">
                                      <a:latin typeface="Cambria Math" panose="02040503050406030204" pitchFamily="18" charset="0"/>
                                    </a:rPr>
                                    <m:t>−</m:t>
                                  </m:r>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acc>
                                </m:e>
                              </m:d>
                            </m:e>
                            <m:sup>
                              <m:r>
                                <a:rPr lang="en-US" dirty="0">
                                  <a:latin typeface="Cambria Math" panose="02040503050406030204" pitchFamily="18" charset="0"/>
                                </a:rPr>
                                <m:t>2</m:t>
                              </m:r>
                            </m:sup>
                          </m:sSup>
                        </m:e>
                      </m:nary>
                    </m:oMath>
                  </m:oMathPara>
                </a14:m>
                <a:endParaRPr lang="en-US" dirty="0"/>
              </a:p>
              <a:p>
                <a:r>
                  <a:rPr lang="en-US" dirty="0"/>
                  <a:t>The derivative with respect to </a:t>
                </a:r>
                <a:r>
                  <a:rPr lang="en-US" i="1" dirty="0"/>
                  <a:t>m</a:t>
                </a:r>
                <a:r>
                  <a:rPr lang="en-US" dirty="0"/>
                  <a:t> is as follows:</a:t>
                </a:r>
              </a:p>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𝑚</m:t>
                          </m:r>
                        </m:sub>
                      </m:sSub>
                      <m:r>
                        <a:rPr lang="en-US" i="0" dirty="0">
                          <a:latin typeface="Cambria Math" panose="02040503050406030204" pitchFamily="18" charset="0"/>
                        </a:rPr>
                        <m:t>=</m:t>
                      </m:r>
                      <m:f>
                        <m:fPr>
                          <m:ctrlPr>
                            <a:rPr lang="en-US" i="1" dirty="0">
                              <a:latin typeface="Cambria Math" panose="02040503050406030204" pitchFamily="18" charset="0"/>
                            </a:rPr>
                          </m:ctrlPr>
                        </m:fPr>
                        <m:num>
                          <m:r>
                            <a:rPr lang="en-US" b="0" i="1" dirty="0" smtClean="0">
                              <a:latin typeface="Cambria Math" panose="02040503050406030204" pitchFamily="18" charset="0"/>
                            </a:rPr>
                            <m:t>−</m:t>
                          </m:r>
                          <m:r>
                            <a:rPr lang="en-US" i="0" dirty="0">
                              <a:latin typeface="Cambria Math" panose="02040503050406030204" pitchFamily="18" charset="0"/>
                            </a:rPr>
                            <m:t>2</m:t>
                          </m:r>
                        </m:num>
                        <m:den>
                          <m:r>
                            <a:rPr lang="en-US" i="1" dirty="0">
                              <a:latin typeface="Cambria Math" panose="02040503050406030204" pitchFamily="18" charset="0"/>
                            </a:rPr>
                            <m:t>𝑛</m:t>
                          </m:r>
                        </m:den>
                      </m:f>
                      <m:nary>
                        <m:naryPr>
                          <m:chr m:val="∑"/>
                          <m:limLoc m:val="undOvr"/>
                          <m:grow m:val="on"/>
                          <m:ctrlPr>
                            <a:rPr lang="en-US" i="1" dirty="0">
                              <a:latin typeface="Cambria Math" panose="02040503050406030204" pitchFamily="18" charset="0"/>
                            </a:rPr>
                          </m:ctrlPr>
                        </m:naryPr>
                        <m:sub>
                          <m:r>
                            <a:rPr lang="en-US" i="0" dirty="0">
                              <a:latin typeface="Cambria Math" panose="02040503050406030204" pitchFamily="18" charset="0"/>
                            </a:rPr>
                            <m:t>1=0</m:t>
                          </m:r>
                        </m:sub>
                        <m:sup>
                          <m:r>
                            <a:rPr lang="en-US" i="1" dirty="0">
                              <a:latin typeface="Cambria Math" panose="02040503050406030204" pitchFamily="18" charset="0"/>
                            </a:rPr>
                            <m:t>𝑛</m:t>
                          </m:r>
                        </m:sup>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r>
                                <a:rPr lang="en-US" i="0" dirty="0">
                                  <a:latin typeface="Cambria Math" panose="02040503050406030204" pitchFamily="18" charset="0"/>
                                </a:rPr>
                                <m:t>−</m:t>
                              </m:r>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acc>
                            </m:e>
                          </m:d>
                        </m:e>
                      </m:nary>
                    </m:oMath>
                  </m:oMathPara>
                </a14:m>
                <a:endParaRPr lang="en-US" dirty="0"/>
              </a:p>
              <a:p>
                <a:r>
                  <a:rPr lang="en-US" dirty="0"/>
                  <a:t>The derivative with respect to </a:t>
                </a:r>
                <a:r>
                  <a:rPr lang="en-US" i="1" dirty="0"/>
                  <a:t>b</a:t>
                </a:r>
                <a:r>
                  <a:rPr lang="en-US" dirty="0"/>
                  <a:t> is:</a:t>
                </a:r>
              </a:p>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𝐷</m:t>
                          </m:r>
                        </m:e>
                        <m:sub>
                          <m:r>
                            <a:rPr lang="en-US" i="1" dirty="0" smtClean="0">
                              <a:latin typeface="Cambria Math" panose="02040503050406030204" pitchFamily="18" charset="0"/>
                            </a:rPr>
                            <m:t>𝑏</m:t>
                          </m:r>
                        </m:sub>
                      </m:sSub>
                      <m:r>
                        <a:rPr lang="en-US" i="0" dirty="0" smtClean="0">
                          <a:latin typeface="Cambria Math" panose="02040503050406030204" pitchFamily="18" charset="0"/>
                        </a:rPr>
                        <m:t>=</m:t>
                      </m:r>
                      <m:f>
                        <m:fPr>
                          <m:ctrlPr>
                            <a:rPr lang="en-US" i="1" dirty="0" smtClean="0">
                              <a:latin typeface="Cambria Math" panose="02040503050406030204" pitchFamily="18" charset="0"/>
                            </a:rPr>
                          </m:ctrlPr>
                        </m:fPr>
                        <m:num>
                          <m:r>
                            <a:rPr lang="en-US" i="0" dirty="0" smtClean="0">
                              <a:latin typeface="Cambria Math" panose="02040503050406030204" pitchFamily="18" charset="0"/>
                            </a:rPr>
                            <m:t>−2</m:t>
                          </m:r>
                        </m:num>
                        <m:den>
                          <m:r>
                            <a:rPr lang="en-US" i="1" dirty="0" smtClean="0">
                              <a:latin typeface="Cambria Math" panose="02040503050406030204" pitchFamily="18" charset="0"/>
                            </a:rPr>
                            <m:t>𝑛</m:t>
                          </m:r>
                        </m:den>
                      </m:f>
                      <m:nary>
                        <m:naryPr>
                          <m:chr m:val="∑"/>
                          <m:limLoc m:val="undOvr"/>
                          <m:grow m:val="on"/>
                          <m:ctrlPr>
                            <a:rPr lang="en-US" i="1" dirty="0" smtClean="0">
                              <a:latin typeface="Cambria Math" panose="02040503050406030204" pitchFamily="18" charset="0"/>
                            </a:rPr>
                          </m:ctrlPr>
                        </m:naryPr>
                        <m:sub>
                          <m:r>
                            <a:rPr lang="en-US" i="1" dirty="0" smtClean="0">
                              <a:latin typeface="Cambria Math" panose="02040503050406030204" pitchFamily="18" charset="0"/>
                            </a:rPr>
                            <m:t>𝑖</m:t>
                          </m:r>
                          <m:r>
                            <a:rPr lang="en-US" i="0" dirty="0" smtClean="0">
                              <a:latin typeface="Cambria Math" panose="02040503050406030204" pitchFamily="18" charset="0"/>
                            </a:rPr>
                            <m:t>=0</m:t>
                          </m:r>
                        </m:sub>
                        <m:sup>
                          <m:r>
                            <a:rPr lang="en-US" i="1" dirty="0" smtClean="0">
                              <a:latin typeface="Cambria Math" panose="02040503050406030204" pitchFamily="18" charset="0"/>
                            </a:rPr>
                            <m:t>𝑛</m:t>
                          </m:r>
                        </m:sup>
                        <m:e>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𝑖</m:t>
                                  </m:r>
                                </m:sub>
                              </m:sSub>
                              <m:r>
                                <a:rPr lang="en-US" i="0" dirty="0" smtClean="0">
                                  <a:latin typeface="Cambria Math" panose="02040503050406030204" pitchFamily="18" charset="0"/>
                                </a:rPr>
                                <m:t>−</m:t>
                              </m:r>
                              <m:acc>
                                <m:accPr>
                                  <m:chr m:val="̅"/>
                                  <m:ctrlPr>
                                    <a:rPr lang="en-US" i="1" dirty="0" smtClean="0">
                                      <a:latin typeface="Cambria Math" panose="02040503050406030204" pitchFamily="18" charset="0"/>
                                    </a:rPr>
                                  </m:ctrlPr>
                                </m:acc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𝑖</m:t>
                                      </m:r>
                                    </m:sub>
                                  </m:sSub>
                                </m:e>
                              </m:acc>
                            </m:e>
                          </m:d>
                        </m:e>
                      </m:nary>
                    </m:oMath>
                  </m:oMathPara>
                </a14:m>
                <a:endParaRPr lang="en-US" dirty="0"/>
              </a:p>
              <a:p>
                <a:r>
                  <a:rPr lang="en-US" dirty="0"/>
                  <a:t>To the right is how we use these two partial derivatives to do gradient descent on a simple linear regression.</a:t>
                </a:r>
              </a:p>
            </p:txBody>
          </p:sp>
        </mc:Choice>
        <mc:Fallback xmlns="">
          <p:sp>
            <p:nvSpPr>
              <p:cNvPr id="3" name="Content Placeholder 2">
                <a:extLst>
                  <a:ext uri="{FF2B5EF4-FFF2-40B4-BE49-F238E27FC236}">
                    <a16:creationId xmlns:a16="http://schemas.microsoft.com/office/drawing/2014/main" id="{26F68367-AFBE-4B1B-83BC-358A4B760894}"/>
                  </a:ext>
                </a:extLst>
              </p:cNvPr>
              <p:cNvSpPr>
                <a:spLocks noGrp="1" noRot="1" noChangeAspect="1" noMove="1" noResize="1" noEditPoints="1" noAdjustHandles="1" noChangeArrowheads="1" noChangeShapeType="1" noTextEdit="1"/>
              </p:cNvSpPr>
              <p:nvPr>
                <p:ph sz="quarter" idx="10"/>
              </p:nvPr>
            </p:nvSpPr>
            <p:spPr>
              <a:xfrm>
                <a:off x="539496" y="1252451"/>
                <a:ext cx="5307390" cy="5412117"/>
              </a:xfrm>
              <a:blipFill>
                <a:blip r:embed="rId2"/>
                <a:stretch>
                  <a:fillRect l="-230"/>
                </a:stretch>
              </a:blipFill>
            </p:spPr>
            <p:txBody>
              <a:bodyPr/>
              <a:lstStyle/>
              <a:p>
                <a:r>
                  <a:rPr lang="en-US">
                    <a:noFill/>
                  </a:rPr>
                  <a:t> </a:t>
                </a:r>
              </a:p>
            </p:txBody>
          </p:sp>
        </mc:Fallback>
      </mc:AlternateContent>
      <p:sp>
        <p:nvSpPr>
          <p:cNvPr id="6" name="Rectangle 2">
            <a:extLst>
              <a:ext uri="{FF2B5EF4-FFF2-40B4-BE49-F238E27FC236}">
                <a16:creationId xmlns:a16="http://schemas.microsoft.com/office/drawing/2014/main" id="{53EB840E-3A8D-46BE-A381-4AF8977D2228}"/>
              </a:ext>
            </a:extLst>
          </p:cNvPr>
          <p:cNvSpPr>
            <a:spLocks noChangeArrowheads="1"/>
          </p:cNvSpPr>
          <p:nvPr/>
        </p:nvSpPr>
        <p:spPr bwMode="auto">
          <a:xfrm>
            <a:off x="5955087" y="2149758"/>
            <a:ext cx="5846886"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pandas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as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pd</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Input data</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pd.read_csv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'https://tinyurl.com/</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yaxgfjzt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header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None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data.iloc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data.iloc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Building the model</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 =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Number of elements in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Performing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Y_pred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 * X + b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current predicted value of Y</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sum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(Y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Y_pred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d/dm derivative of loss function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D_b</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sum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Y_pred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d/dc derivative of loss function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 = m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m</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b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D_b</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b</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 b)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1.786000956883716 -16.422581112886167</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BBE3F44-99EA-401F-9494-492E2556A9F1}"/>
              </a:ext>
            </a:extLst>
          </p:cNvPr>
          <p:cNvPicPr>
            <a:picLocks noChangeAspect="1"/>
          </p:cNvPicPr>
          <p:nvPr/>
        </p:nvPicPr>
        <p:blipFill>
          <a:blip r:embed="rId3"/>
          <a:stretch>
            <a:fillRect/>
          </a:stretch>
        </p:blipFill>
        <p:spPr>
          <a:xfrm>
            <a:off x="8947334" y="448056"/>
            <a:ext cx="2854639" cy="2136528"/>
          </a:xfrm>
          <a:prstGeom prst="rect">
            <a:avLst/>
          </a:prstGeom>
        </p:spPr>
      </p:pic>
    </p:spTree>
    <p:extLst>
      <p:ext uri="{BB962C8B-B14F-4D97-AF65-F5344CB8AC3E}">
        <p14:creationId xmlns:p14="http://schemas.microsoft.com/office/powerpoint/2010/main" val="130726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F9DA-A76B-4729-86ED-D874DAEF163A}"/>
              </a:ext>
            </a:extLst>
          </p:cNvPr>
          <p:cNvSpPr>
            <a:spLocks noGrp="1"/>
          </p:cNvSpPr>
          <p:nvPr>
            <p:ph type="title"/>
          </p:nvPr>
        </p:nvSpPr>
        <p:spPr/>
        <p:txBody>
          <a:bodyPr/>
          <a:lstStyle/>
          <a:p>
            <a:r>
              <a:rPr lang="en-US" dirty="0"/>
              <a:t>Gradient Descent</a:t>
            </a:r>
          </a:p>
        </p:txBody>
      </p:sp>
      <p:sp>
        <p:nvSpPr>
          <p:cNvPr id="3" name="Rectangle 1">
            <a:extLst>
              <a:ext uri="{FF2B5EF4-FFF2-40B4-BE49-F238E27FC236}">
                <a16:creationId xmlns:a16="http://schemas.microsoft.com/office/drawing/2014/main" id="{B4FCE964-4AE2-42A1-B3F1-FD0F75BA94A8}"/>
              </a:ext>
            </a:extLst>
          </p:cNvPr>
          <p:cNvSpPr>
            <a:spLocks noChangeArrowheads="1"/>
          </p:cNvSpPr>
          <p:nvPr/>
        </p:nvSpPr>
        <p:spPr bwMode="auto">
          <a:xfrm>
            <a:off x="3286297" y="1408575"/>
            <a:ext cx="5120640" cy="50013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JetBrains Mono"/>
              </a:rPr>
              <a:t>import </a:t>
            </a:r>
            <a:r>
              <a:rPr kumimoji="0" lang="en-US" altLang="en-US" sz="1100" b="0" i="0" u="none" strike="noStrike" cap="none" normalizeH="0" baseline="0" dirty="0">
                <a:ln>
                  <a:noFill/>
                </a:ln>
                <a:solidFill>
                  <a:srgbClr val="000000"/>
                </a:solidFill>
                <a:effectLst/>
                <a:latin typeface="JetBrains Mono"/>
              </a:rPr>
              <a:t>pandas </a:t>
            </a:r>
            <a:r>
              <a:rPr kumimoji="0" lang="en-US" altLang="en-US" sz="1100" b="1" i="0" u="none" strike="noStrike" cap="none" normalizeH="0" baseline="0" dirty="0">
                <a:ln>
                  <a:noFill/>
                </a:ln>
                <a:solidFill>
                  <a:srgbClr val="000080"/>
                </a:solidFill>
                <a:effectLst/>
                <a:latin typeface="JetBrains Mono"/>
              </a:rPr>
              <a:t>as </a:t>
            </a:r>
            <a:r>
              <a:rPr kumimoji="0" lang="en-US" altLang="en-US" sz="1100" b="0" i="0" u="none" strike="noStrike" cap="none" normalizeH="0" baseline="0" dirty="0">
                <a:ln>
                  <a:noFill/>
                </a:ln>
                <a:solidFill>
                  <a:srgbClr val="000000"/>
                </a:solidFill>
                <a:effectLst/>
                <a:latin typeface="JetBrains Mono"/>
              </a:rPr>
              <a:t>pd</a:t>
            </a:r>
            <a:br>
              <a:rPr kumimoji="0" lang="en-US" altLang="en-US" sz="1100" b="0" i="0" u="none" strike="noStrike" cap="none" normalizeH="0" baseline="0" dirty="0">
                <a:ln>
                  <a:noFill/>
                </a:ln>
                <a:solidFill>
                  <a:srgbClr val="000000"/>
                </a:solidFill>
                <a:effectLst/>
                <a:latin typeface="JetBrains Mono"/>
              </a:rPr>
            </a:br>
            <a:br>
              <a:rPr kumimoji="0" lang="en-US" altLang="en-US" sz="1100" b="0" i="0" u="none" strike="noStrike" cap="none" normalizeH="0" baseline="0" dirty="0">
                <a:ln>
                  <a:noFill/>
                </a:ln>
                <a:solidFill>
                  <a:srgbClr val="000000"/>
                </a:solidFill>
                <a:effectLst/>
                <a:latin typeface="JetBrains Mono"/>
              </a:rPr>
            </a:br>
            <a:r>
              <a:rPr kumimoji="0" lang="en-US" altLang="en-US" sz="1100" b="0" i="1" u="none" strike="noStrike" cap="none" normalizeH="0" baseline="0" dirty="0">
                <a:ln>
                  <a:noFill/>
                </a:ln>
                <a:solidFill>
                  <a:srgbClr val="808080"/>
                </a:solidFill>
                <a:effectLst/>
                <a:latin typeface="JetBrains Mono"/>
              </a:rPr>
              <a:t># Input data</a:t>
            </a:r>
            <a:br>
              <a:rPr kumimoji="0" lang="en-US" altLang="en-US" sz="1100" b="0" i="1" u="none" strike="noStrike" cap="none" normalizeH="0" baseline="0" dirty="0">
                <a:ln>
                  <a:noFill/>
                </a:ln>
                <a:solidFill>
                  <a:srgbClr val="808080"/>
                </a:solidFill>
                <a:effectLst/>
                <a:latin typeface="JetBrains Mono"/>
              </a:rPr>
            </a:br>
            <a:r>
              <a:rPr kumimoji="0" lang="en-US" altLang="en-US" sz="1100" b="0" i="0" u="none" strike="noStrike" cap="none" normalizeH="0" baseline="0" dirty="0" err="1">
                <a:ln>
                  <a:noFill/>
                </a:ln>
                <a:solidFill>
                  <a:srgbClr val="000000"/>
                </a:solidFill>
                <a:effectLst/>
                <a:latin typeface="JetBrains Mono"/>
              </a:rPr>
              <a:t>data</a:t>
            </a:r>
            <a:r>
              <a:rPr kumimoji="0" lang="en-US" altLang="en-US" sz="1100" b="0" i="0" u="none" strike="noStrike" cap="none" normalizeH="0" baseline="0" dirty="0">
                <a:ln>
                  <a:noFill/>
                </a:ln>
                <a:solidFill>
                  <a:srgbClr val="000000"/>
                </a:solidFill>
                <a:effectLst/>
                <a:latin typeface="JetBrains Mono"/>
              </a:rPr>
              <a:t> = </a:t>
            </a:r>
            <a:r>
              <a:rPr kumimoji="0" lang="en-US" altLang="en-US" sz="1100" b="0" i="0" u="none" strike="noStrike" cap="none" normalizeH="0" baseline="0" dirty="0" err="1">
                <a:ln>
                  <a:noFill/>
                </a:ln>
                <a:solidFill>
                  <a:srgbClr val="000000"/>
                </a:solidFill>
                <a:effectLst/>
                <a:latin typeface="JetBrains Mono"/>
              </a:rPr>
              <a:t>pd.read_csv</a:t>
            </a:r>
            <a:r>
              <a:rPr kumimoji="0" lang="en-US" altLang="en-US" sz="1100" b="0" i="0" u="none" strike="noStrike" cap="none" normalizeH="0" baseline="0" dirty="0">
                <a:ln>
                  <a:noFill/>
                </a:ln>
                <a:solidFill>
                  <a:srgbClr val="000000"/>
                </a:solidFill>
                <a:effectLst/>
                <a:latin typeface="JetBrains Mono"/>
              </a:rPr>
              <a:t>(</a:t>
            </a:r>
            <a:r>
              <a:rPr kumimoji="0" lang="en-US" altLang="en-US" sz="1100" b="1" i="0" u="none" strike="noStrike" cap="none" normalizeH="0" baseline="0" dirty="0">
                <a:ln>
                  <a:noFill/>
                </a:ln>
                <a:solidFill>
                  <a:srgbClr val="008080"/>
                </a:solidFill>
                <a:effectLst/>
                <a:latin typeface="JetBrains Mono"/>
              </a:rPr>
              <a:t>'https://bit.ly/3n1FKgE'</a:t>
            </a: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660099"/>
                </a:solidFill>
                <a:effectLst/>
                <a:latin typeface="JetBrains Mono"/>
              </a:rPr>
              <a:t>header</a:t>
            </a:r>
            <a:r>
              <a:rPr kumimoji="0" lang="en-US" altLang="en-US" sz="1100" b="0" i="0" u="none" strike="noStrike" cap="none" normalizeH="0" baseline="0" dirty="0">
                <a:ln>
                  <a:noFill/>
                </a:ln>
                <a:solidFill>
                  <a:srgbClr val="000000"/>
                </a:solidFill>
                <a:effectLst/>
                <a:latin typeface="JetBrains Mono"/>
              </a:rPr>
              <a:t>=</a:t>
            </a:r>
            <a:r>
              <a:rPr kumimoji="0" lang="en-US" altLang="en-US" sz="1100" b="0" i="0" u="none" strike="noStrike" cap="none" normalizeH="0" baseline="0" dirty="0">
                <a:ln>
                  <a:noFill/>
                </a:ln>
                <a:solidFill>
                  <a:srgbClr val="0000FF"/>
                </a:solidFill>
                <a:effectLst/>
                <a:latin typeface="JetBrains Mono"/>
              </a:rPr>
              <a:t>0</a:t>
            </a:r>
            <a:r>
              <a:rPr kumimoji="0" lang="en-US" altLang="en-US" sz="1100" b="0" i="0" u="none" strike="noStrike" cap="none" normalizeH="0" baseline="0" dirty="0">
                <a:ln>
                  <a:noFill/>
                </a:ln>
                <a:solidFill>
                  <a:srgbClr val="000000"/>
                </a:solidFill>
                <a:effectLst/>
                <a:latin typeface="JetBrains Mono"/>
              </a:rPr>
              <a:t>)</a:t>
            </a: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00"/>
                </a:solidFill>
                <a:effectLst/>
                <a:latin typeface="JetBrains Mono"/>
              </a:rPr>
              <a:t>X = </a:t>
            </a:r>
            <a:r>
              <a:rPr kumimoji="0" lang="en-US" altLang="en-US" sz="1100" b="0" i="0" u="none" strike="noStrike" cap="none" normalizeH="0" baseline="0" dirty="0" err="1">
                <a:ln>
                  <a:noFill/>
                </a:ln>
                <a:solidFill>
                  <a:srgbClr val="000000"/>
                </a:solidFill>
                <a:effectLst/>
                <a:latin typeface="JetBrains Mono"/>
              </a:rPr>
              <a:t>data.iloc</a:t>
            </a: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0000FF"/>
                </a:solidFill>
                <a:effectLst/>
                <a:latin typeface="JetBrains Mono"/>
              </a:rPr>
              <a:t>0</a:t>
            </a:r>
            <a:r>
              <a:rPr kumimoji="0" lang="en-US" altLang="en-US" sz="1100" b="0" i="0" u="none" strike="noStrike" cap="none" normalizeH="0" baseline="0" dirty="0">
                <a:ln>
                  <a:noFill/>
                </a:ln>
                <a:solidFill>
                  <a:srgbClr val="000000"/>
                </a:solidFill>
                <a:effectLst/>
                <a:latin typeface="JetBrains Mono"/>
              </a:rPr>
              <a:t>]</a:t>
            </a: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00"/>
                </a:solidFill>
                <a:effectLst/>
                <a:latin typeface="JetBrains Mono"/>
              </a:rPr>
              <a:t>Y = </a:t>
            </a:r>
            <a:r>
              <a:rPr kumimoji="0" lang="en-US" altLang="en-US" sz="1100" b="0" i="0" u="none" strike="noStrike" cap="none" normalizeH="0" baseline="0" dirty="0" err="1">
                <a:ln>
                  <a:noFill/>
                </a:ln>
                <a:solidFill>
                  <a:srgbClr val="000000"/>
                </a:solidFill>
                <a:effectLst/>
                <a:latin typeface="JetBrains Mono"/>
              </a:rPr>
              <a:t>data.iloc</a:t>
            </a: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0000FF"/>
                </a:solidFill>
                <a:effectLst/>
                <a:latin typeface="JetBrains Mono"/>
              </a:rPr>
              <a:t>1</a:t>
            </a:r>
            <a:r>
              <a:rPr kumimoji="0" lang="en-US" altLang="en-US" sz="1100" b="0" i="0" u="none" strike="noStrike" cap="none" normalizeH="0" baseline="0" dirty="0">
                <a:ln>
                  <a:noFill/>
                </a:ln>
                <a:solidFill>
                  <a:srgbClr val="000000"/>
                </a:solidFill>
                <a:effectLst/>
                <a:latin typeface="JetBrains Mono"/>
              </a:rPr>
              <a:t>]</a:t>
            </a:r>
            <a:br>
              <a:rPr kumimoji="0" lang="en-US" altLang="en-US" sz="1100" b="0" i="0" u="none" strike="noStrike" cap="none" normalizeH="0" baseline="0" dirty="0">
                <a:ln>
                  <a:noFill/>
                </a:ln>
                <a:solidFill>
                  <a:srgbClr val="000000"/>
                </a:solidFill>
                <a:effectLst/>
                <a:latin typeface="JetBrains Mono"/>
              </a:rPr>
            </a:br>
            <a:br>
              <a:rPr kumimoji="0" lang="en-US" altLang="en-US" sz="1100" b="0" i="0" u="none" strike="noStrike" cap="none" normalizeH="0" baseline="0" dirty="0">
                <a:ln>
                  <a:noFill/>
                </a:ln>
                <a:solidFill>
                  <a:srgbClr val="000000"/>
                </a:solidFill>
                <a:effectLst/>
                <a:latin typeface="JetBrains Mono"/>
              </a:rPr>
            </a:br>
            <a:r>
              <a:rPr kumimoji="0" lang="en-US" altLang="en-US" sz="1100" b="0" i="1" u="none" strike="noStrike" cap="none" normalizeH="0" baseline="0" dirty="0">
                <a:ln>
                  <a:noFill/>
                </a:ln>
                <a:solidFill>
                  <a:srgbClr val="808080"/>
                </a:solidFill>
                <a:effectLst/>
                <a:latin typeface="JetBrains Mono"/>
              </a:rPr>
              <a:t># Building the model</a:t>
            </a:r>
            <a:br>
              <a:rPr kumimoji="0" lang="en-US" altLang="en-US" sz="1100" b="0" i="1" u="none" strike="noStrike" cap="none" normalizeH="0" baseline="0" dirty="0">
                <a:ln>
                  <a:noFill/>
                </a:ln>
                <a:solidFill>
                  <a:srgbClr val="808080"/>
                </a:solidFill>
                <a:effectLst/>
                <a:latin typeface="JetBrains Mono"/>
              </a:rPr>
            </a:br>
            <a:r>
              <a:rPr kumimoji="0" lang="en-US" altLang="en-US" sz="1100" b="0" i="0" u="none" strike="noStrike" cap="none" normalizeH="0" baseline="0" dirty="0">
                <a:ln>
                  <a:noFill/>
                </a:ln>
                <a:solidFill>
                  <a:srgbClr val="000000"/>
                </a:solidFill>
                <a:effectLst/>
                <a:latin typeface="JetBrains Mono"/>
              </a:rPr>
              <a:t>m = </a:t>
            </a:r>
            <a:r>
              <a:rPr kumimoji="0" lang="en-US" altLang="en-US" sz="1100" b="0" i="0" u="none" strike="noStrike" cap="none" normalizeH="0" baseline="0" dirty="0">
                <a:ln>
                  <a:noFill/>
                </a:ln>
                <a:solidFill>
                  <a:srgbClr val="0000FF"/>
                </a:solidFill>
                <a:effectLst/>
                <a:latin typeface="JetBrains Mono"/>
              </a:rPr>
              <a:t>0.0</a:t>
            </a:r>
            <a:br>
              <a:rPr kumimoji="0" lang="en-US" altLang="en-US" sz="1100" b="0" i="0" u="none" strike="noStrike" cap="none" normalizeH="0" baseline="0" dirty="0">
                <a:ln>
                  <a:noFill/>
                </a:ln>
                <a:solidFill>
                  <a:srgbClr val="0000FF"/>
                </a:solidFill>
                <a:effectLst/>
                <a:latin typeface="JetBrains Mono"/>
              </a:rPr>
            </a:br>
            <a:r>
              <a:rPr kumimoji="0" lang="en-US" altLang="en-US" sz="1100" b="0" i="0" u="none" strike="noStrike" cap="none" normalizeH="0" baseline="0" dirty="0">
                <a:ln>
                  <a:noFill/>
                </a:ln>
                <a:solidFill>
                  <a:srgbClr val="000000"/>
                </a:solidFill>
                <a:effectLst/>
                <a:latin typeface="JetBrains Mono"/>
              </a:rPr>
              <a:t>b =  </a:t>
            </a:r>
            <a:r>
              <a:rPr kumimoji="0" lang="en-US" altLang="en-US" sz="1100" b="0" i="0" u="none" strike="noStrike" cap="none" normalizeH="0" baseline="0" dirty="0">
                <a:ln>
                  <a:noFill/>
                </a:ln>
                <a:solidFill>
                  <a:srgbClr val="0000FF"/>
                </a:solidFill>
                <a:effectLst/>
                <a:latin typeface="JetBrains Mono"/>
              </a:rPr>
              <a:t>0.0</a:t>
            </a:r>
            <a:br>
              <a:rPr kumimoji="0" lang="en-US" altLang="en-US" sz="1100" b="0" i="0" u="none" strike="noStrike" cap="none" normalizeH="0" baseline="0" dirty="0">
                <a:ln>
                  <a:noFill/>
                </a:ln>
                <a:solidFill>
                  <a:srgbClr val="0000FF"/>
                </a:solidFill>
                <a:effectLst/>
                <a:latin typeface="JetBrains Mono"/>
              </a:rPr>
            </a:br>
            <a:br>
              <a:rPr kumimoji="0" lang="en-US" altLang="en-US" sz="1100" b="0" i="0" u="none" strike="noStrike" cap="none" normalizeH="0" baseline="0" dirty="0">
                <a:ln>
                  <a:noFill/>
                </a:ln>
                <a:solidFill>
                  <a:srgbClr val="0000FF"/>
                </a:solidFill>
                <a:effectLst/>
                <a:latin typeface="JetBrains Mono"/>
              </a:rPr>
            </a:br>
            <a:r>
              <a:rPr kumimoji="0" lang="en-US" altLang="en-US" sz="1100" b="0" i="0" u="none" strike="noStrike" cap="none" normalizeH="0" baseline="0" dirty="0">
                <a:ln>
                  <a:noFill/>
                </a:ln>
                <a:solidFill>
                  <a:srgbClr val="000000"/>
                </a:solidFill>
                <a:effectLst/>
                <a:latin typeface="JetBrains Mono"/>
              </a:rPr>
              <a:t>L = </a:t>
            </a:r>
            <a:r>
              <a:rPr kumimoji="0" lang="en-US" altLang="en-US" sz="1100" b="0" i="0" u="none" strike="noStrike" cap="none" normalizeH="0" baseline="0" dirty="0">
                <a:ln>
                  <a:noFill/>
                </a:ln>
                <a:solidFill>
                  <a:srgbClr val="0000FF"/>
                </a:solidFill>
                <a:effectLst/>
                <a:latin typeface="JetBrains Mono"/>
              </a:rPr>
              <a:t>.00001  </a:t>
            </a:r>
            <a:r>
              <a:rPr kumimoji="0" lang="en-US" altLang="en-US" sz="1100" b="0" i="1" u="none" strike="noStrike" cap="none" normalizeH="0" baseline="0" dirty="0">
                <a:ln>
                  <a:noFill/>
                </a:ln>
                <a:solidFill>
                  <a:srgbClr val="808080"/>
                </a:solidFill>
                <a:effectLst/>
                <a:latin typeface="JetBrains Mono"/>
              </a:rPr>
              <a:t># The learning Rate</a:t>
            </a:r>
            <a:br>
              <a:rPr kumimoji="0" lang="en-US" altLang="en-US" sz="1100" b="0" i="1" u="none" strike="noStrike" cap="none" normalizeH="0" baseline="0" dirty="0">
                <a:ln>
                  <a:noFill/>
                </a:ln>
                <a:solidFill>
                  <a:srgbClr val="808080"/>
                </a:solidFill>
                <a:effectLst/>
                <a:latin typeface="JetBrains Mono"/>
              </a:rPr>
            </a:br>
            <a:r>
              <a:rPr kumimoji="0" lang="en-US" altLang="en-US" sz="1100" b="0" i="0" u="none" strike="noStrike" cap="none" normalizeH="0" baseline="0" dirty="0">
                <a:ln>
                  <a:noFill/>
                </a:ln>
                <a:solidFill>
                  <a:srgbClr val="000000"/>
                </a:solidFill>
                <a:effectLst/>
                <a:latin typeface="JetBrains Mono"/>
              </a:rPr>
              <a:t>epochs = </a:t>
            </a:r>
            <a:r>
              <a:rPr kumimoji="0" lang="en-US" altLang="en-US" sz="1100" b="0" i="0" u="none" strike="noStrike" cap="none" normalizeH="0" baseline="0" dirty="0">
                <a:ln>
                  <a:noFill/>
                </a:ln>
                <a:solidFill>
                  <a:srgbClr val="0000FF"/>
                </a:solidFill>
                <a:effectLst/>
                <a:latin typeface="JetBrains Mono"/>
              </a:rPr>
              <a:t>1000000  </a:t>
            </a:r>
            <a:r>
              <a:rPr kumimoji="0" lang="en-US" altLang="en-US" sz="1100" b="0" i="1" u="none" strike="noStrike" cap="none" normalizeH="0" baseline="0" dirty="0">
                <a:ln>
                  <a:noFill/>
                </a:ln>
                <a:solidFill>
                  <a:srgbClr val="808080"/>
                </a:solidFill>
                <a:effectLst/>
                <a:latin typeface="JetBrains Mono"/>
              </a:rPr>
              <a:t># The number of iterations to perform gradient descent</a:t>
            </a:r>
            <a:br>
              <a:rPr kumimoji="0" lang="en-US" altLang="en-US" sz="1100" b="0" i="1" u="none" strike="noStrike" cap="none" normalizeH="0" baseline="0" dirty="0">
                <a:ln>
                  <a:noFill/>
                </a:ln>
                <a:solidFill>
                  <a:srgbClr val="808080"/>
                </a:solidFill>
                <a:effectLst/>
                <a:latin typeface="JetBrains Mono"/>
              </a:rPr>
            </a:br>
            <a:br>
              <a:rPr kumimoji="0" lang="en-US" altLang="en-US" sz="1100" b="0" i="1" u="none" strike="noStrike" cap="none" normalizeH="0" baseline="0" dirty="0">
                <a:ln>
                  <a:noFill/>
                </a:ln>
                <a:solidFill>
                  <a:srgbClr val="808080"/>
                </a:solidFill>
                <a:effectLst/>
                <a:latin typeface="JetBrains Mono"/>
              </a:rPr>
            </a:br>
            <a:r>
              <a:rPr kumimoji="0" lang="en-US" altLang="en-US" sz="1100" b="0" i="0" u="none" strike="noStrike" cap="none" normalizeH="0" baseline="0" dirty="0">
                <a:ln>
                  <a:noFill/>
                </a:ln>
                <a:solidFill>
                  <a:srgbClr val="000000"/>
                </a:solidFill>
                <a:effectLst/>
                <a:latin typeface="JetBrains Mono"/>
              </a:rPr>
              <a:t>n = </a:t>
            </a:r>
            <a:r>
              <a:rPr kumimoji="0" lang="en-US" altLang="en-US" sz="1100" b="0" i="0" u="none" strike="noStrike" cap="none" normalizeH="0" baseline="0" dirty="0">
                <a:ln>
                  <a:noFill/>
                </a:ln>
                <a:solidFill>
                  <a:srgbClr val="000080"/>
                </a:solidFill>
                <a:effectLst/>
                <a:latin typeface="JetBrains Mono"/>
              </a:rPr>
              <a:t>float</a:t>
            </a:r>
            <a:r>
              <a:rPr kumimoji="0" lang="en-US" altLang="en-US" sz="1100" b="0" i="0" u="none" strike="noStrike" cap="none" normalizeH="0" baseline="0" dirty="0">
                <a:ln>
                  <a:noFill/>
                </a:ln>
                <a:solidFill>
                  <a:srgbClr val="000000"/>
                </a:solidFill>
                <a:effectLst/>
                <a:latin typeface="JetBrains Mono"/>
              </a:rPr>
              <a:t>(</a:t>
            </a:r>
            <a:r>
              <a:rPr kumimoji="0" lang="en-US" altLang="en-US" sz="1100" b="0" i="0" u="none" strike="noStrike" cap="none" normalizeH="0" baseline="0" dirty="0" err="1">
                <a:ln>
                  <a:noFill/>
                </a:ln>
                <a:solidFill>
                  <a:srgbClr val="000080"/>
                </a:solidFill>
                <a:effectLst/>
                <a:latin typeface="JetBrains Mono"/>
              </a:rPr>
              <a:t>len</a:t>
            </a:r>
            <a:r>
              <a:rPr kumimoji="0" lang="en-US" altLang="en-US" sz="1100" b="0" i="0" u="none" strike="noStrike" cap="none" normalizeH="0" baseline="0" dirty="0">
                <a:ln>
                  <a:noFill/>
                </a:ln>
                <a:solidFill>
                  <a:srgbClr val="000000"/>
                </a:solidFill>
                <a:effectLst/>
                <a:latin typeface="JetBrains Mono"/>
              </a:rPr>
              <a:t>(X))  </a:t>
            </a:r>
            <a:r>
              <a:rPr kumimoji="0" lang="en-US" altLang="en-US" sz="1100" b="0" i="1" u="none" strike="noStrike" cap="none" normalizeH="0" baseline="0" dirty="0">
                <a:ln>
                  <a:noFill/>
                </a:ln>
                <a:solidFill>
                  <a:srgbClr val="808080"/>
                </a:solidFill>
                <a:effectLst/>
                <a:latin typeface="JetBrains Mono"/>
              </a:rPr>
              <a:t># Number of elements in X</a:t>
            </a:r>
            <a:br>
              <a:rPr kumimoji="0" lang="en-US" altLang="en-US" sz="1100" b="0" i="1" u="none" strike="noStrike" cap="none" normalizeH="0" baseline="0" dirty="0">
                <a:ln>
                  <a:noFill/>
                </a:ln>
                <a:solidFill>
                  <a:srgbClr val="808080"/>
                </a:solidFill>
                <a:effectLst/>
                <a:latin typeface="JetBrains Mono"/>
              </a:rPr>
            </a:b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Performing Gradient Descent</a:t>
            </a:r>
            <a:br>
              <a:rPr kumimoji="0" lang="en-US" altLang="en-US" sz="1100" b="0" i="1" u="none" strike="noStrike" cap="none" normalizeH="0" baseline="0" dirty="0">
                <a:ln>
                  <a:noFill/>
                </a:ln>
                <a:solidFill>
                  <a:srgbClr val="808080"/>
                </a:solidFill>
                <a:effectLst/>
                <a:latin typeface="JetBrains Mono"/>
              </a:rPr>
            </a:br>
            <a:r>
              <a:rPr kumimoji="0" lang="en-US" altLang="en-US" sz="1100" b="1" i="0" u="none" strike="noStrike" cap="none" normalizeH="0" baseline="0" dirty="0">
                <a:ln>
                  <a:noFill/>
                </a:ln>
                <a:solidFill>
                  <a:srgbClr val="000080"/>
                </a:solidFill>
                <a:effectLst/>
                <a:latin typeface="JetBrains Mono"/>
              </a:rPr>
              <a:t>for </a:t>
            </a:r>
            <a:r>
              <a:rPr kumimoji="0" lang="en-US" altLang="en-US" sz="1100" b="0" i="0" u="none" strike="noStrike" cap="none" normalizeH="0" baseline="0" dirty="0" err="1">
                <a:ln>
                  <a:noFill/>
                </a:ln>
                <a:solidFill>
                  <a:srgbClr val="000000"/>
                </a:solidFill>
                <a:effectLst/>
                <a:latin typeface="JetBrains Mono"/>
              </a:rPr>
              <a:t>i</a:t>
            </a:r>
            <a:r>
              <a:rPr kumimoji="0" lang="en-US" altLang="en-US" sz="1100" b="0" i="0" u="none" strike="noStrike" cap="none" normalizeH="0" baseline="0" dirty="0">
                <a:ln>
                  <a:noFill/>
                </a:ln>
                <a:solidFill>
                  <a:srgbClr val="000000"/>
                </a:solidFill>
                <a:effectLst/>
                <a:latin typeface="JetBrains Mono"/>
              </a:rPr>
              <a:t> </a:t>
            </a:r>
            <a:r>
              <a:rPr kumimoji="0" lang="en-US" altLang="en-US" sz="1100" b="1" i="0" u="none" strike="noStrike" cap="none" normalizeH="0" baseline="0" dirty="0">
                <a:ln>
                  <a:noFill/>
                </a:ln>
                <a:solidFill>
                  <a:srgbClr val="000080"/>
                </a:solidFill>
                <a:effectLst/>
                <a:latin typeface="JetBrains Mono"/>
              </a:rPr>
              <a:t>in </a:t>
            </a:r>
            <a:r>
              <a:rPr kumimoji="0" lang="en-US" altLang="en-US" sz="1100" b="0" i="0" u="none" strike="noStrike" cap="none" normalizeH="0" baseline="0" dirty="0">
                <a:ln>
                  <a:noFill/>
                </a:ln>
                <a:solidFill>
                  <a:srgbClr val="000080"/>
                </a:solidFill>
                <a:effectLst/>
                <a:latin typeface="JetBrains Mono"/>
              </a:rPr>
              <a:t>range</a:t>
            </a:r>
            <a:r>
              <a:rPr kumimoji="0" lang="en-US" altLang="en-US" sz="1100" b="0" i="0" u="none" strike="noStrike" cap="none" normalizeH="0" baseline="0" dirty="0">
                <a:ln>
                  <a:noFill/>
                </a:ln>
                <a:solidFill>
                  <a:srgbClr val="000000"/>
                </a:solidFill>
                <a:effectLst/>
                <a:latin typeface="JetBrains Mono"/>
              </a:rPr>
              <a:t>(epochs):</a:t>
            </a: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err="1">
                <a:ln>
                  <a:noFill/>
                </a:ln>
                <a:solidFill>
                  <a:srgbClr val="000000"/>
                </a:solidFill>
                <a:effectLst/>
                <a:latin typeface="JetBrains Mono"/>
              </a:rPr>
              <a:t>Y_pred</a:t>
            </a:r>
            <a:r>
              <a:rPr kumimoji="0" lang="en-US" altLang="en-US" sz="1100" b="0" i="0" u="none" strike="noStrike" cap="none" normalizeH="0" baseline="0" dirty="0">
                <a:ln>
                  <a:noFill/>
                </a:ln>
                <a:solidFill>
                  <a:srgbClr val="000000"/>
                </a:solidFill>
                <a:effectLst/>
                <a:latin typeface="JetBrains Mono"/>
              </a:rPr>
              <a:t> = m * X + b  </a:t>
            </a:r>
            <a:r>
              <a:rPr kumimoji="0" lang="en-US" altLang="en-US" sz="1100" b="0" i="1" u="none" strike="noStrike" cap="none" normalizeH="0" baseline="0" dirty="0">
                <a:ln>
                  <a:noFill/>
                </a:ln>
                <a:solidFill>
                  <a:srgbClr val="808080"/>
                </a:solidFill>
                <a:effectLst/>
                <a:latin typeface="JetBrains Mono"/>
              </a:rPr>
              <a:t># The current predicted value of Y</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0" i="0" u="none" strike="noStrike" cap="none" normalizeH="0" baseline="0" dirty="0" err="1">
                <a:ln>
                  <a:noFill/>
                </a:ln>
                <a:solidFill>
                  <a:srgbClr val="000000"/>
                </a:solidFill>
                <a:effectLst/>
                <a:latin typeface="JetBrains Mono"/>
              </a:rPr>
              <a:t>D_m</a:t>
            </a:r>
            <a:r>
              <a:rPr kumimoji="0" lang="en-US" altLang="en-US" sz="1100" b="0" i="0" u="none" strike="noStrike" cap="none" normalizeH="0" baseline="0" dirty="0">
                <a:ln>
                  <a:noFill/>
                </a:ln>
                <a:solidFill>
                  <a:srgbClr val="000000"/>
                </a:solidFill>
                <a:effectLst/>
                <a:latin typeface="JetBrains Mono"/>
              </a:rPr>
              <a:t> = (-</a:t>
            </a:r>
            <a:r>
              <a:rPr kumimoji="0" lang="en-US" altLang="en-US" sz="1100" b="0" i="0" u="none" strike="noStrike" cap="none" normalizeH="0" baseline="0" dirty="0">
                <a:ln>
                  <a:noFill/>
                </a:ln>
                <a:solidFill>
                  <a:srgbClr val="0000FF"/>
                </a:solidFill>
                <a:effectLst/>
                <a:latin typeface="JetBrains Mono"/>
              </a:rPr>
              <a:t>2 </a:t>
            </a:r>
            <a:r>
              <a:rPr kumimoji="0" lang="en-US" altLang="en-US" sz="1100" b="0" i="0" u="none" strike="noStrike" cap="none" normalizeH="0" baseline="0" dirty="0">
                <a:ln>
                  <a:noFill/>
                </a:ln>
                <a:solidFill>
                  <a:srgbClr val="000000"/>
                </a:solidFill>
                <a:effectLst/>
                <a:latin typeface="JetBrains Mono"/>
              </a:rPr>
              <a:t>/ n) * </a:t>
            </a:r>
            <a:r>
              <a:rPr kumimoji="0" lang="en-US" altLang="en-US" sz="1100" b="0" i="0" u="none" strike="noStrike" cap="none" normalizeH="0" baseline="0" dirty="0">
                <a:ln>
                  <a:noFill/>
                </a:ln>
                <a:solidFill>
                  <a:srgbClr val="000080"/>
                </a:solidFill>
                <a:effectLst/>
                <a:latin typeface="JetBrains Mono"/>
              </a:rPr>
              <a:t>sum</a:t>
            </a:r>
            <a:r>
              <a:rPr kumimoji="0" lang="en-US" altLang="en-US" sz="1100" b="0" i="0" u="none" strike="noStrike" cap="none" normalizeH="0" baseline="0" dirty="0">
                <a:ln>
                  <a:noFill/>
                </a:ln>
                <a:solidFill>
                  <a:srgbClr val="000000"/>
                </a:solidFill>
                <a:effectLst/>
                <a:latin typeface="JetBrains Mono"/>
              </a:rPr>
              <a:t>(X * (Y - </a:t>
            </a:r>
            <a:r>
              <a:rPr kumimoji="0" lang="en-US" altLang="en-US" sz="1100" b="0" i="0" u="none" strike="noStrike" cap="none" normalizeH="0" baseline="0" dirty="0" err="1">
                <a:ln>
                  <a:noFill/>
                </a:ln>
                <a:solidFill>
                  <a:srgbClr val="000000"/>
                </a:solidFill>
                <a:effectLst/>
                <a:latin typeface="JetBrains Mono"/>
              </a:rPr>
              <a:t>Y_pred</a:t>
            </a:r>
            <a:r>
              <a:rPr kumimoji="0" lang="en-US" altLang="en-US" sz="1100" b="0" i="0" u="none" strike="noStrike" cap="none" normalizeH="0" baseline="0" dirty="0">
                <a:ln>
                  <a:noFill/>
                </a:ln>
                <a:solidFill>
                  <a:srgbClr val="000000"/>
                </a:solidFill>
                <a:effectLst/>
                <a:latin typeface="JetBrains Mono"/>
              </a:rPr>
              <a:t>))  </a:t>
            </a:r>
            <a:r>
              <a:rPr kumimoji="0" lang="en-US" altLang="en-US" sz="1100" b="0" i="1" u="none" strike="noStrike" cap="none" normalizeH="0" baseline="0" dirty="0">
                <a:ln>
                  <a:noFill/>
                </a:ln>
                <a:solidFill>
                  <a:srgbClr val="808080"/>
                </a:solidFill>
                <a:effectLst/>
                <a:latin typeface="JetBrains Mono"/>
              </a:rPr>
              <a:t># d/dm derivative of loss function</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0" i="0" u="none" strike="noStrike" cap="none" normalizeH="0" baseline="0" dirty="0" err="1">
                <a:ln>
                  <a:noFill/>
                </a:ln>
                <a:solidFill>
                  <a:srgbClr val="000000"/>
                </a:solidFill>
                <a:effectLst/>
                <a:latin typeface="JetBrains Mono"/>
              </a:rPr>
              <a:t>D_b</a:t>
            </a:r>
            <a:r>
              <a:rPr kumimoji="0" lang="en-US" altLang="en-US" sz="1100" b="0" i="0" u="none" strike="noStrike" cap="none" normalizeH="0" baseline="0" dirty="0">
                <a:ln>
                  <a:noFill/>
                </a:ln>
                <a:solidFill>
                  <a:srgbClr val="000000"/>
                </a:solidFill>
                <a:effectLst/>
                <a:latin typeface="JetBrains Mono"/>
              </a:rPr>
              <a:t> = (-</a:t>
            </a:r>
            <a:r>
              <a:rPr kumimoji="0" lang="en-US" altLang="en-US" sz="1100" b="0" i="0" u="none" strike="noStrike" cap="none" normalizeH="0" baseline="0" dirty="0">
                <a:ln>
                  <a:noFill/>
                </a:ln>
                <a:solidFill>
                  <a:srgbClr val="0000FF"/>
                </a:solidFill>
                <a:effectLst/>
                <a:latin typeface="JetBrains Mono"/>
              </a:rPr>
              <a:t>2 </a:t>
            </a:r>
            <a:r>
              <a:rPr kumimoji="0" lang="en-US" altLang="en-US" sz="1100" b="0" i="0" u="none" strike="noStrike" cap="none" normalizeH="0" baseline="0" dirty="0">
                <a:ln>
                  <a:noFill/>
                </a:ln>
                <a:solidFill>
                  <a:srgbClr val="000000"/>
                </a:solidFill>
                <a:effectLst/>
                <a:latin typeface="JetBrains Mono"/>
              </a:rPr>
              <a:t>/ n) * </a:t>
            </a:r>
            <a:r>
              <a:rPr kumimoji="0" lang="en-US" altLang="en-US" sz="1100" b="0" i="0" u="none" strike="noStrike" cap="none" normalizeH="0" baseline="0" dirty="0">
                <a:ln>
                  <a:noFill/>
                </a:ln>
                <a:solidFill>
                  <a:srgbClr val="000080"/>
                </a:solidFill>
                <a:effectLst/>
                <a:latin typeface="JetBrains Mono"/>
              </a:rPr>
              <a:t>sum</a:t>
            </a:r>
            <a:r>
              <a:rPr kumimoji="0" lang="en-US" altLang="en-US" sz="1100" b="0" i="0" u="none" strike="noStrike" cap="none" normalizeH="0" baseline="0" dirty="0">
                <a:ln>
                  <a:noFill/>
                </a:ln>
                <a:solidFill>
                  <a:srgbClr val="000000"/>
                </a:solidFill>
                <a:effectLst/>
                <a:latin typeface="JetBrains Mono"/>
              </a:rPr>
              <a:t>(Y - </a:t>
            </a:r>
            <a:r>
              <a:rPr kumimoji="0" lang="en-US" altLang="en-US" sz="1100" b="0" i="0" u="none" strike="noStrike" cap="none" normalizeH="0" baseline="0" dirty="0" err="1">
                <a:ln>
                  <a:noFill/>
                </a:ln>
                <a:solidFill>
                  <a:srgbClr val="000000"/>
                </a:solidFill>
                <a:effectLst/>
                <a:latin typeface="JetBrains Mono"/>
              </a:rPr>
              <a:t>Y_pred</a:t>
            </a:r>
            <a:r>
              <a:rPr kumimoji="0" lang="en-US" altLang="en-US" sz="1100" b="0" i="0" u="none" strike="noStrike" cap="none" normalizeH="0" baseline="0" dirty="0">
                <a:ln>
                  <a:noFill/>
                </a:ln>
                <a:solidFill>
                  <a:srgbClr val="000000"/>
                </a:solidFill>
                <a:effectLst/>
                <a:latin typeface="JetBrains Mono"/>
              </a:rPr>
              <a:t>)  </a:t>
            </a:r>
            <a:r>
              <a:rPr kumimoji="0" lang="en-US" altLang="en-US" sz="1100" b="0" i="1" u="none" strike="noStrike" cap="none" normalizeH="0" baseline="0" dirty="0">
                <a:ln>
                  <a:noFill/>
                </a:ln>
                <a:solidFill>
                  <a:srgbClr val="808080"/>
                </a:solidFill>
                <a:effectLst/>
                <a:latin typeface="JetBrains Mono"/>
              </a:rPr>
              <a:t># d/dc derivative of loss function</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0" i="0" u="none" strike="noStrike" cap="none" normalizeH="0" baseline="0" dirty="0">
                <a:ln>
                  <a:noFill/>
                </a:ln>
                <a:solidFill>
                  <a:srgbClr val="000000"/>
                </a:solidFill>
                <a:effectLst/>
                <a:latin typeface="JetBrains Mono"/>
              </a:rPr>
              <a:t>m = m - L * </a:t>
            </a:r>
            <a:r>
              <a:rPr kumimoji="0" lang="en-US" altLang="en-US" sz="1100" b="0" i="0" u="none" strike="noStrike" cap="none" normalizeH="0" baseline="0" dirty="0" err="1">
                <a:ln>
                  <a:noFill/>
                </a:ln>
                <a:solidFill>
                  <a:srgbClr val="000000"/>
                </a:solidFill>
                <a:effectLst/>
                <a:latin typeface="JetBrains Mono"/>
              </a:rPr>
              <a:t>D_m</a:t>
            </a:r>
            <a:r>
              <a:rPr kumimoji="0" lang="en-US" altLang="en-US" sz="1100" b="0" i="0" u="none" strike="noStrike" cap="none" normalizeH="0" baseline="0" dirty="0">
                <a:ln>
                  <a:noFill/>
                </a:ln>
                <a:solidFill>
                  <a:srgbClr val="000000"/>
                </a:solidFill>
                <a:effectLst/>
                <a:latin typeface="JetBrains Mono"/>
              </a:rPr>
              <a:t>  </a:t>
            </a:r>
            <a:r>
              <a:rPr kumimoji="0" lang="en-US" altLang="en-US" sz="1100" b="0" i="1" u="none" strike="noStrike" cap="none" normalizeH="0" baseline="0" dirty="0">
                <a:ln>
                  <a:noFill/>
                </a:ln>
                <a:solidFill>
                  <a:srgbClr val="808080"/>
                </a:solidFill>
                <a:effectLst/>
                <a:latin typeface="JetBrains Mono"/>
              </a:rPr>
              <a:t># Update m</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0" i="0" u="none" strike="noStrike" cap="none" normalizeH="0" baseline="0" dirty="0">
                <a:ln>
                  <a:noFill/>
                </a:ln>
                <a:solidFill>
                  <a:srgbClr val="000000"/>
                </a:solidFill>
                <a:effectLst/>
                <a:latin typeface="JetBrains Mono"/>
              </a:rPr>
              <a:t>b = b - L * </a:t>
            </a:r>
            <a:r>
              <a:rPr kumimoji="0" lang="en-US" altLang="en-US" sz="1100" b="0" i="0" u="none" strike="noStrike" cap="none" normalizeH="0" baseline="0" dirty="0" err="1">
                <a:ln>
                  <a:noFill/>
                </a:ln>
                <a:solidFill>
                  <a:srgbClr val="000000"/>
                </a:solidFill>
                <a:effectLst/>
                <a:latin typeface="JetBrains Mono"/>
              </a:rPr>
              <a:t>D_b</a:t>
            </a:r>
            <a:r>
              <a:rPr kumimoji="0" lang="en-US" altLang="en-US" sz="1100" b="0" i="0" u="none" strike="noStrike" cap="none" normalizeH="0" baseline="0" dirty="0">
                <a:ln>
                  <a:noFill/>
                </a:ln>
                <a:solidFill>
                  <a:srgbClr val="000000"/>
                </a:solidFill>
                <a:effectLst/>
                <a:latin typeface="JetBrains Mono"/>
              </a:rPr>
              <a:t>  </a:t>
            </a:r>
            <a:r>
              <a:rPr kumimoji="0" lang="en-US" altLang="en-US" sz="1100" b="0" i="1" u="none" strike="noStrike" cap="none" normalizeH="0" baseline="0" dirty="0">
                <a:ln>
                  <a:noFill/>
                </a:ln>
                <a:solidFill>
                  <a:srgbClr val="808080"/>
                </a:solidFill>
                <a:effectLst/>
                <a:latin typeface="JetBrains Mono"/>
              </a:rPr>
              <a:t># Update b</a:t>
            </a:r>
            <a:br>
              <a:rPr kumimoji="0" lang="en-US" altLang="en-US" sz="1100" b="0" i="1" u="none" strike="noStrike" cap="none" normalizeH="0" baseline="0" dirty="0">
                <a:ln>
                  <a:noFill/>
                </a:ln>
                <a:solidFill>
                  <a:srgbClr val="808080"/>
                </a:solidFill>
                <a:effectLst/>
                <a:latin typeface="JetBrains Mono"/>
              </a:rPr>
            </a:b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 print progress</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1" i="0" u="none" strike="noStrike" cap="none" normalizeH="0" baseline="0" dirty="0">
                <a:ln>
                  <a:noFill/>
                </a:ln>
                <a:solidFill>
                  <a:srgbClr val="000080"/>
                </a:solidFill>
                <a:effectLst/>
                <a:latin typeface="JetBrains Mono"/>
              </a:rPr>
              <a:t>if </a:t>
            </a:r>
            <a:r>
              <a:rPr kumimoji="0" lang="en-US" altLang="en-US" sz="1100" b="0" i="0" u="none" strike="noStrike" cap="none" normalizeH="0" baseline="0" dirty="0" err="1">
                <a:ln>
                  <a:noFill/>
                </a:ln>
                <a:solidFill>
                  <a:srgbClr val="000000"/>
                </a:solidFill>
                <a:effectLst/>
                <a:latin typeface="JetBrains Mono"/>
              </a:rPr>
              <a:t>i</a:t>
            </a:r>
            <a:r>
              <a:rPr kumimoji="0" lang="en-US" altLang="en-US" sz="1100" b="0" i="0" u="none" strike="noStrike" cap="none" normalizeH="0" baseline="0" dirty="0">
                <a:ln>
                  <a:noFill/>
                </a:ln>
                <a:solidFill>
                  <a:srgbClr val="000000"/>
                </a:solidFill>
                <a:effectLst/>
                <a:latin typeface="JetBrains Mono"/>
              </a:rPr>
              <a:t> % </a:t>
            </a:r>
            <a:r>
              <a:rPr kumimoji="0" lang="en-US" altLang="en-US" sz="1100" b="0" i="0" u="none" strike="noStrike" cap="none" normalizeH="0" baseline="0" dirty="0">
                <a:ln>
                  <a:noFill/>
                </a:ln>
                <a:solidFill>
                  <a:srgbClr val="0000FF"/>
                </a:solidFill>
                <a:effectLst/>
                <a:latin typeface="JetBrains Mono"/>
              </a:rPr>
              <a:t>10000 </a:t>
            </a: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0000FF"/>
                </a:solidFill>
                <a:effectLst/>
                <a:latin typeface="JetBrains Mono"/>
              </a:rPr>
              <a:t>0</a:t>
            </a:r>
            <a:r>
              <a:rPr kumimoji="0" lang="en-US" altLang="en-US" sz="1100" b="0" i="0" u="none" strike="noStrike" cap="none" normalizeH="0" baseline="0" dirty="0">
                <a:ln>
                  <a:noFill/>
                </a:ln>
                <a:solidFill>
                  <a:srgbClr val="000000"/>
                </a:solidFill>
                <a:effectLst/>
                <a:latin typeface="JetBrains Mono"/>
              </a:rPr>
              <a:t>:</a:t>
            </a: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000080"/>
                </a:solidFill>
                <a:effectLst/>
                <a:latin typeface="JetBrains Mono"/>
              </a:rPr>
              <a:t>print</a:t>
            </a:r>
            <a:r>
              <a:rPr kumimoji="0" lang="en-US" altLang="en-US" sz="1100" b="0" i="0" u="none" strike="noStrike" cap="none" normalizeH="0" baseline="0" dirty="0">
                <a:ln>
                  <a:noFill/>
                </a:ln>
                <a:solidFill>
                  <a:srgbClr val="000000"/>
                </a:solidFill>
                <a:effectLst/>
                <a:latin typeface="JetBrains Mono"/>
              </a:rPr>
              <a:t>(</a:t>
            </a:r>
            <a:r>
              <a:rPr kumimoji="0" lang="en-US" altLang="en-US" sz="1100" b="0" i="0" u="none" strike="noStrike" cap="none" normalizeH="0" baseline="0" dirty="0" err="1">
                <a:ln>
                  <a:noFill/>
                </a:ln>
                <a:solidFill>
                  <a:srgbClr val="000000"/>
                </a:solidFill>
                <a:effectLst/>
                <a:latin typeface="JetBrains Mono"/>
              </a:rPr>
              <a:t>i</a:t>
            </a:r>
            <a:r>
              <a:rPr kumimoji="0" lang="en-US" altLang="en-US" sz="1100" b="0" i="0" u="none" strike="noStrike" cap="none" normalizeH="0" baseline="0" dirty="0">
                <a:ln>
                  <a:noFill/>
                </a:ln>
                <a:solidFill>
                  <a:srgbClr val="000000"/>
                </a:solidFill>
                <a:effectLst/>
                <a:latin typeface="JetBrains Mono"/>
              </a:rPr>
              <a:t>, m, b)</a:t>
            </a:r>
            <a:br>
              <a:rPr kumimoji="0" lang="en-US" altLang="en-US" sz="1100" b="0" i="0" u="none" strike="noStrike" cap="none" normalizeH="0" baseline="0" dirty="0">
                <a:ln>
                  <a:noFill/>
                </a:ln>
                <a:solidFill>
                  <a:srgbClr val="000000"/>
                </a:solidFill>
                <a:effectLst/>
                <a:latin typeface="JetBrains Mono"/>
              </a:rPr>
            </a:b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80"/>
                </a:solidFill>
                <a:effectLst/>
                <a:latin typeface="JetBrains Mono"/>
              </a:rPr>
              <a:t>print</a:t>
            </a:r>
            <a:r>
              <a:rPr kumimoji="0" lang="en-US" altLang="en-US" sz="1100" b="0" i="0" u="none" strike="noStrike" cap="none" normalizeH="0" baseline="0" dirty="0">
                <a:ln>
                  <a:noFill/>
                </a:ln>
                <a:solidFill>
                  <a:srgbClr val="000000"/>
                </a:solidFill>
                <a:effectLst/>
                <a:latin typeface="JetBrains Mono"/>
              </a:rPr>
              <a:t>(m, b)</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033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Stochastic Gradient Descent</a:t>
            </a:r>
          </a:p>
        </p:txBody>
      </p:sp>
      <p:sp>
        <p:nvSpPr>
          <p:cNvPr id="20" name="TextBox 19">
            <a:extLst>
              <a:ext uri="{FF2B5EF4-FFF2-40B4-BE49-F238E27FC236}">
                <a16:creationId xmlns:a16="http://schemas.microsoft.com/office/drawing/2014/main" id="{B5BA1CE6-A57D-4DAC-9A50-8ECE86920DFF}"/>
              </a:ext>
            </a:extLst>
          </p:cNvPr>
          <p:cNvSpPr txBox="1"/>
          <p:nvPr/>
        </p:nvSpPr>
        <p:spPr>
          <a:xfrm>
            <a:off x="521207" y="1521302"/>
            <a:ext cx="11083360" cy="4224233"/>
          </a:xfrm>
          <a:prstGeom prst="rect">
            <a:avLst/>
          </a:prstGeom>
          <a:noFill/>
        </p:spPr>
        <p:txBody>
          <a:bodyPr wrap="square">
            <a:spAutoFit/>
          </a:bodyPr>
          <a:lstStyle/>
          <a:p>
            <a:pPr marL="15356" marR="6142">
              <a:lnSpc>
                <a:spcPts val="2237"/>
              </a:lnSpc>
              <a:spcBef>
                <a:spcPts val="242"/>
              </a:spcBef>
            </a:pPr>
            <a:r>
              <a:rPr lang="en-US" sz="1800" dirty="0">
                <a:latin typeface="Tahoma"/>
                <a:cs typeface="Tahoma"/>
              </a:rPr>
              <a:t>In practice, it can be expensive to process an entire data set at every iteration during training with gradient descent. </a:t>
            </a:r>
          </a:p>
          <a:p>
            <a:pPr marL="15356" marR="6142">
              <a:lnSpc>
                <a:spcPts val="2237"/>
              </a:lnSpc>
              <a:spcBef>
                <a:spcPts val="242"/>
              </a:spcBef>
            </a:pPr>
            <a:endParaRPr lang="en-US" sz="1800" dirty="0">
              <a:latin typeface="Tahoma"/>
              <a:cs typeface="Tahoma"/>
            </a:endParaRPr>
          </a:p>
          <a:p>
            <a:pPr marL="15356" marR="6142">
              <a:lnSpc>
                <a:spcPts val="2237"/>
              </a:lnSpc>
              <a:spcBef>
                <a:spcPts val="242"/>
              </a:spcBef>
            </a:pPr>
            <a:r>
              <a:rPr lang="en-US" sz="1800" dirty="0">
                <a:latin typeface="Tahoma"/>
                <a:cs typeface="Tahoma"/>
              </a:rPr>
              <a:t>Fitting the entire training data on each iteration is also more likely to get stuck in a local minimum/maximum. </a:t>
            </a:r>
          </a:p>
          <a:p>
            <a:pPr marL="15356" marR="6142">
              <a:lnSpc>
                <a:spcPts val="2237"/>
              </a:lnSpc>
              <a:spcBef>
                <a:spcPts val="242"/>
              </a:spcBef>
            </a:pPr>
            <a:endParaRPr lang="en-US" sz="1800" dirty="0">
              <a:latin typeface="Tahoma"/>
              <a:cs typeface="Tahoma"/>
            </a:endParaRPr>
          </a:p>
          <a:p>
            <a:pPr marL="15356" marR="6142">
              <a:lnSpc>
                <a:spcPts val="2237"/>
              </a:lnSpc>
              <a:spcBef>
                <a:spcPts val="242"/>
              </a:spcBef>
            </a:pPr>
            <a:r>
              <a:rPr lang="en-US" sz="1800" dirty="0">
                <a:latin typeface="Tahoma"/>
                <a:cs typeface="Tahoma"/>
              </a:rPr>
              <a:t>This is why </a:t>
            </a:r>
            <a:r>
              <a:rPr lang="en-US" sz="1800" b="1" dirty="0">
                <a:solidFill>
                  <a:srgbClr val="FF0000"/>
                </a:solidFill>
                <a:latin typeface="Tahoma"/>
                <a:cs typeface="Tahoma"/>
              </a:rPr>
              <a:t>stochastic gradient descent </a:t>
            </a:r>
            <a:r>
              <a:rPr lang="en-US" sz="1800" dirty="0">
                <a:latin typeface="Tahoma"/>
                <a:cs typeface="Tahoma"/>
              </a:rPr>
              <a:t>is how gradient descent is often used in practice (with neural networks, logistic regression, support vector machines, </a:t>
            </a:r>
            <a:r>
              <a:rPr lang="en-US" sz="1800" dirty="0" err="1">
                <a:latin typeface="Tahoma"/>
                <a:cs typeface="Tahoma"/>
              </a:rPr>
              <a:t>etc</a:t>
            </a:r>
            <a:r>
              <a:rPr lang="en-US" sz="1800" dirty="0">
                <a:latin typeface="Tahoma"/>
                <a:cs typeface="Tahoma"/>
              </a:rPr>
              <a:t>), as it randomly selects only a few training samples at every iteration, adding some randomized benefits to find a better local minimum as well as avoid saddles</a:t>
            </a:r>
            <a:r>
              <a:rPr lang="en-US" sz="1800">
                <a:latin typeface="Tahoma"/>
                <a:cs typeface="Tahoma"/>
              </a:rPr>
              <a:t>. </a:t>
            </a:r>
            <a:endParaRPr lang="en-US" sz="1800" dirty="0">
              <a:latin typeface="Tahoma"/>
              <a:cs typeface="Tahoma"/>
            </a:endParaRPr>
          </a:p>
          <a:p>
            <a:pPr marL="15356" marR="6142">
              <a:lnSpc>
                <a:spcPts val="2237"/>
              </a:lnSpc>
              <a:spcBef>
                <a:spcPts val="242"/>
              </a:spcBef>
            </a:pPr>
            <a:endParaRPr lang="en-US" sz="1800" dirty="0">
              <a:latin typeface="Tahoma"/>
              <a:cs typeface="Tahoma"/>
            </a:endParaRPr>
          </a:p>
          <a:p>
            <a:pPr marL="15356" marR="6142">
              <a:lnSpc>
                <a:spcPts val="2237"/>
              </a:lnSpc>
              <a:spcBef>
                <a:spcPts val="242"/>
              </a:spcBef>
            </a:pPr>
            <a:r>
              <a:rPr lang="en-US" sz="1800" dirty="0">
                <a:latin typeface="Tahoma"/>
                <a:cs typeface="Tahoma"/>
              </a:rPr>
              <a:t>Learn more: </a:t>
            </a:r>
          </a:p>
          <a:p>
            <a:pPr marL="15356" marR="6142">
              <a:lnSpc>
                <a:spcPts val="2237"/>
              </a:lnSpc>
              <a:spcBef>
                <a:spcPts val="242"/>
              </a:spcBef>
            </a:pPr>
            <a:r>
              <a:rPr lang="en-US" sz="1800" dirty="0">
                <a:latin typeface="Tahoma"/>
                <a:cs typeface="Tahoma"/>
                <a:hlinkClick r:id="rId2"/>
              </a:rPr>
              <a:t>https://en.wikipedia.org/wiki/Stochastic_gradient_descent</a:t>
            </a:r>
            <a:endParaRPr lang="en-US" sz="1800" dirty="0">
              <a:latin typeface="Tahoma"/>
              <a:cs typeface="Tahoma"/>
            </a:endParaRPr>
          </a:p>
          <a:p>
            <a:pPr marL="15356" marR="6142">
              <a:lnSpc>
                <a:spcPts val="2237"/>
              </a:lnSpc>
              <a:spcBef>
                <a:spcPts val="242"/>
              </a:spcBef>
            </a:pPr>
            <a:endParaRPr lang="en-US" sz="1800" dirty="0">
              <a:latin typeface="Tahoma"/>
              <a:cs typeface="Tahoma"/>
            </a:endParaRPr>
          </a:p>
        </p:txBody>
      </p:sp>
    </p:spTree>
    <p:extLst>
      <p:ext uri="{BB962C8B-B14F-4D97-AF65-F5344CB8AC3E}">
        <p14:creationId xmlns:p14="http://schemas.microsoft.com/office/powerpoint/2010/main" val="25327461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F9DA-A76B-4729-86ED-D874DAEF163A}"/>
              </a:ext>
            </a:extLst>
          </p:cNvPr>
          <p:cNvSpPr>
            <a:spLocks noGrp="1"/>
          </p:cNvSpPr>
          <p:nvPr>
            <p:ph type="title"/>
          </p:nvPr>
        </p:nvSpPr>
        <p:spPr/>
        <p:txBody>
          <a:bodyPr/>
          <a:lstStyle/>
          <a:p>
            <a:r>
              <a:rPr lang="en-US" dirty="0"/>
              <a:t>Stochastic Gradient Descent</a:t>
            </a:r>
          </a:p>
        </p:txBody>
      </p:sp>
      <p:sp>
        <p:nvSpPr>
          <p:cNvPr id="4" name="Rectangle 1">
            <a:extLst>
              <a:ext uri="{FF2B5EF4-FFF2-40B4-BE49-F238E27FC236}">
                <a16:creationId xmlns:a16="http://schemas.microsoft.com/office/drawing/2014/main" id="{DF3CEC27-85A3-4404-A1EC-02B58C712DB5}"/>
              </a:ext>
            </a:extLst>
          </p:cNvPr>
          <p:cNvSpPr>
            <a:spLocks noChangeArrowheads="1"/>
          </p:cNvSpPr>
          <p:nvPr/>
        </p:nvSpPr>
        <p:spPr bwMode="auto">
          <a:xfrm>
            <a:off x="3048000" y="1427434"/>
            <a:ext cx="5525194"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JetBrains Mono"/>
              </a:rPr>
              <a:t>import </a:t>
            </a:r>
            <a:r>
              <a:rPr kumimoji="0" lang="en-US" altLang="en-US" sz="900" b="0" i="0" u="none" strike="noStrike" cap="none" normalizeH="0" baseline="0" dirty="0">
                <a:ln>
                  <a:noFill/>
                </a:ln>
                <a:solidFill>
                  <a:srgbClr val="000000"/>
                </a:solidFill>
                <a:effectLst/>
                <a:latin typeface="JetBrains Mono"/>
              </a:rPr>
              <a:t>pandas </a:t>
            </a:r>
            <a:r>
              <a:rPr kumimoji="0" lang="en-US" altLang="en-US" sz="900" b="1" i="0" u="none" strike="noStrike" cap="none" normalizeH="0" baseline="0" dirty="0">
                <a:ln>
                  <a:noFill/>
                </a:ln>
                <a:solidFill>
                  <a:srgbClr val="000080"/>
                </a:solidFill>
                <a:effectLst/>
                <a:latin typeface="JetBrains Mono"/>
              </a:rPr>
              <a:t>as </a:t>
            </a:r>
            <a:r>
              <a:rPr kumimoji="0" lang="en-US" altLang="en-US" sz="900" b="0" i="0" u="none" strike="noStrike" cap="none" normalizeH="0" baseline="0" dirty="0">
                <a:ln>
                  <a:noFill/>
                </a:ln>
                <a:solidFill>
                  <a:srgbClr val="000000"/>
                </a:solidFill>
                <a:effectLst/>
                <a:latin typeface="JetBrains Mono"/>
              </a:rPr>
              <a:t>pd</a:t>
            </a:r>
            <a:br>
              <a:rPr kumimoji="0" lang="en-US" altLang="en-US" sz="900" b="0" i="0" u="none" strike="noStrike" cap="none" normalizeH="0" baseline="0" dirty="0">
                <a:ln>
                  <a:noFill/>
                </a:ln>
                <a:solidFill>
                  <a:srgbClr val="000000"/>
                </a:solidFill>
                <a:effectLst/>
                <a:latin typeface="JetBrains Mono"/>
              </a:rPr>
            </a:br>
            <a:r>
              <a:rPr kumimoji="0" lang="en-US" altLang="en-US" sz="900" b="1" i="0" u="none" strike="noStrike" cap="none" normalizeH="0" baseline="0" dirty="0">
                <a:ln>
                  <a:noFill/>
                </a:ln>
                <a:solidFill>
                  <a:srgbClr val="000080"/>
                </a:solidFill>
                <a:effectLst/>
                <a:latin typeface="JetBrains Mono"/>
              </a:rPr>
              <a:t>import </a:t>
            </a:r>
            <a:r>
              <a:rPr kumimoji="0" lang="en-US" altLang="en-US" sz="900" b="0" i="0" u="none" strike="noStrike" cap="none" normalizeH="0" baseline="0" dirty="0" err="1">
                <a:ln>
                  <a:noFill/>
                </a:ln>
                <a:solidFill>
                  <a:srgbClr val="000000"/>
                </a:solidFill>
                <a:effectLst/>
                <a:latin typeface="JetBrains Mono"/>
              </a:rPr>
              <a:t>numpy</a:t>
            </a:r>
            <a:r>
              <a:rPr kumimoji="0" lang="en-US" altLang="en-US" sz="900" b="0" i="0" u="none" strike="noStrike" cap="none" normalizeH="0" baseline="0" dirty="0">
                <a:ln>
                  <a:noFill/>
                </a:ln>
                <a:solidFill>
                  <a:srgbClr val="000000"/>
                </a:solidFill>
                <a:effectLst/>
                <a:latin typeface="JetBrains Mono"/>
              </a:rPr>
              <a:t> </a:t>
            </a:r>
            <a:r>
              <a:rPr kumimoji="0" lang="en-US" altLang="en-US" sz="900" b="1" i="0" u="none" strike="noStrike" cap="none" normalizeH="0" baseline="0" dirty="0">
                <a:ln>
                  <a:noFill/>
                </a:ln>
                <a:solidFill>
                  <a:srgbClr val="000080"/>
                </a:solidFill>
                <a:effectLst/>
                <a:latin typeface="JetBrains Mono"/>
              </a:rPr>
              <a:t>as </a:t>
            </a:r>
            <a:r>
              <a:rPr kumimoji="0" lang="en-US" altLang="en-US" sz="900" b="0" i="0" u="none" strike="noStrike" cap="none" normalizeH="0" baseline="0" dirty="0">
                <a:ln>
                  <a:noFill/>
                </a:ln>
                <a:solidFill>
                  <a:srgbClr val="000000"/>
                </a:solidFill>
                <a:effectLst/>
                <a:latin typeface="JetBrains Mono"/>
              </a:rPr>
              <a:t>np</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1" u="none" strike="noStrike" cap="none" normalizeH="0" baseline="0" dirty="0">
                <a:ln>
                  <a:noFill/>
                </a:ln>
                <a:solidFill>
                  <a:srgbClr val="808080"/>
                </a:solidFill>
                <a:effectLst/>
                <a:latin typeface="JetBrains Mono"/>
              </a:rPr>
              <a:t># Input data</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err="1">
                <a:ln>
                  <a:noFill/>
                </a:ln>
                <a:solidFill>
                  <a:srgbClr val="000000"/>
                </a:solidFill>
                <a:effectLst/>
                <a:latin typeface="JetBrains Mono"/>
              </a:rPr>
              <a:t>data</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pd.read_csv</a:t>
            </a:r>
            <a:r>
              <a:rPr kumimoji="0" lang="en-US" altLang="en-US" sz="900" b="0" i="0" u="none" strike="noStrike" cap="none" normalizeH="0" baseline="0" dirty="0">
                <a:ln>
                  <a:noFill/>
                </a:ln>
                <a:solidFill>
                  <a:srgbClr val="000000"/>
                </a:solidFill>
                <a:effectLst/>
                <a:latin typeface="JetBrains Mono"/>
              </a:rPr>
              <a:t>(</a:t>
            </a:r>
            <a:r>
              <a:rPr kumimoji="0" lang="en-US" altLang="en-US" sz="900" b="1" i="0" u="none" strike="noStrike" cap="none" normalizeH="0" baseline="0" dirty="0">
                <a:ln>
                  <a:noFill/>
                </a:ln>
                <a:solidFill>
                  <a:srgbClr val="008080"/>
                </a:solidFill>
                <a:effectLst/>
                <a:latin typeface="JetBrains Mono"/>
              </a:rPr>
              <a:t>'https://bit.ly/3n1FKgE'</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660099"/>
                </a:solidFill>
                <a:effectLst/>
                <a:latin typeface="JetBrains Mono"/>
              </a:rPr>
              <a:t>header</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a:ln>
                  <a:noFill/>
                </a:ln>
                <a:solidFill>
                  <a:srgbClr val="0000FF"/>
                </a:solidFill>
                <a:effectLst/>
                <a:latin typeface="JetBrains Mono"/>
              </a:rPr>
              <a:t>0</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X = </a:t>
            </a:r>
            <a:r>
              <a:rPr kumimoji="0" lang="en-US" altLang="en-US" sz="900" b="0" i="0" u="none" strike="noStrike" cap="none" normalizeH="0" baseline="0" dirty="0" err="1">
                <a:ln>
                  <a:noFill/>
                </a:ln>
                <a:solidFill>
                  <a:srgbClr val="000000"/>
                </a:solidFill>
                <a:effectLst/>
                <a:latin typeface="JetBrains Mono"/>
              </a:rPr>
              <a:t>data.iloc</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0</a:t>
            </a:r>
            <a:r>
              <a:rPr kumimoji="0" lang="en-US" altLang="en-US" sz="900" b="0" i="0" u="none" strike="noStrike" cap="none" normalizeH="0" baseline="0" dirty="0">
                <a:ln>
                  <a:noFill/>
                </a:ln>
                <a:solidFill>
                  <a:srgbClr val="000000"/>
                </a:solidFill>
                <a:effectLst/>
                <a:latin typeface="JetBrains Mono"/>
              </a:rPr>
              <a:t>].values</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Y = </a:t>
            </a:r>
            <a:r>
              <a:rPr kumimoji="0" lang="en-US" altLang="en-US" sz="900" b="0" i="0" u="none" strike="noStrike" cap="none" normalizeH="0" baseline="0" dirty="0" err="1">
                <a:ln>
                  <a:noFill/>
                </a:ln>
                <a:solidFill>
                  <a:srgbClr val="000000"/>
                </a:solidFill>
                <a:effectLst/>
                <a:latin typeface="JetBrains Mono"/>
              </a:rPr>
              <a:t>data.iloc</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1</a:t>
            </a:r>
            <a:r>
              <a:rPr kumimoji="0" lang="en-US" altLang="en-US" sz="900" b="0" i="0" u="none" strike="noStrike" cap="none" normalizeH="0" baseline="0" dirty="0">
                <a:ln>
                  <a:noFill/>
                </a:ln>
                <a:solidFill>
                  <a:srgbClr val="000000"/>
                </a:solidFill>
                <a:effectLst/>
                <a:latin typeface="JetBrains Mono"/>
              </a:rPr>
              <a:t>].values</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n = </a:t>
            </a:r>
            <a:r>
              <a:rPr kumimoji="0" lang="en-US" altLang="en-US" sz="900" b="0" i="0" u="none" strike="noStrike" cap="none" normalizeH="0" baseline="0" dirty="0" err="1">
                <a:ln>
                  <a:noFill/>
                </a:ln>
                <a:solidFill>
                  <a:srgbClr val="000000"/>
                </a:solidFill>
                <a:effectLst/>
                <a:latin typeface="JetBrains Mono"/>
              </a:rPr>
              <a:t>data.shape</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a:ln>
                  <a:noFill/>
                </a:ln>
                <a:solidFill>
                  <a:srgbClr val="0000FF"/>
                </a:solidFill>
                <a:effectLst/>
                <a:latin typeface="JetBrains Mono"/>
              </a:rPr>
              <a:t>0</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rows</a:t>
            </a:r>
            <a:br>
              <a:rPr kumimoji="0" lang="en-US" altLang="en-US" sz="900" b="0" i="1" u="none" strike="noStrike" cap="none" normalizeH="0" baseline="0" dirty="0">
                <a:ln>
                  <a:noFill/>
                </a:ln>
                <a:solidFill>
                  <a:srgbClr val="808080"/>
                </a:solidFill>
                <a:effectLst/>
                <a:latin typeface="JetBrains Mono"/>
              </a:rPr>
            </a:b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Building the model</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m = </a:t>
            </a:r>
            <a:r>
              <a:rPr kumimoji="0" lang="en-US" altLang="en-US" sz="900" b="0" i="0" u="none" strike="noStrike" cap="none" normalizeH="0" baseline="0" dirty="0">
                <a:ln>
                  <a:noFill/>
                </a:ln>
                <a:solidFill>
                  <a:srgbClr val="0000FF"/>
                </a:solidFill>
                <a:effectLst/>
                <a:latin typeface="JetBrains Mono"/>
              </a:rPr>
              <a:t>0.0</a:t>
            </a:r>
            <a:br>
              <a:rPr kumimoji="0" lang="en-US" altLang="en-US" sz="900" b="0" i="0" u="none" strike="noStrike" cap="none" normalizeH="0" baseline="0" dirty="0">
                <a:ln>
                  <a:noFill/>
                </a:ln>
                <a:solidFill>
                  <a:srgbClr val="0000FF"/>
                </a:solidFill>
                <a:effectLst/>
                <a:latin typeface="JetBrains Mono"/>
              </a:rPr>
            </a:br>
            <a:r>
              <a:rPr kumimoji="0" lang="en-US" altLang="en-US" sz="900" b="0" i="0" u="none" strike="noStrike" cap="none" normalizeH="0" baseline="0" dirty="0">
                <a:ln>
                  <a:noFill/>
                </a:ln>
                <a:solidFill>
                  <a:srgbClr val="000000"/>
                </a:solidFill>
                <a:effectLst/>
                <a:latin typeface="JetBrains Mono"/>
              </a:rPr>
              <a:t>b = </a:t>
            </a:r>
            <a:r>
              <a:rPr kumimoji="0" lang="en-US" altLang="en-US" sz="900" b="0" i="0" u="none" strike="noStrike" cap="none" normalizeH="0" baseline="0" dirty="0">
                <a:ln>
                  <a:noFill/>
                </a:ln>
                <a:solidFill>
                  <a:srgbClr val="0000FF"/>
                </a:solidFill>
                <a:effectLst/>
                <a:latin typeface="JetBrains Mono"/>
              </a:rPr>
              <a:t>0.0</a:t>
            </a:r>
            <a:br>
              <a:rPr kumimoji="0" lang="en-US" altLang="en-US" sz="900" b="0" i="0" u="none" strike="noStrike" cap="none" normalizeH="0" baseline="0" dirty="0">
                <a:ln>
                  <a:noFill/>
                </a:ln>
                <a:solidFill>
                  <a:srgbClr val="0000FF"/>
                </a:solidFill>
                <a:effectLst/>
                <a:latin typeface="JetBrains Mono"/>
              </a:rPr>
            </a:br>
            <a:br>
              <a:rPr kumimoji="0" lang="en-US" altLang="en-US" sz="900" b="0" i="0" u="none" strike="noStrike" cap="none" normalizeH="0" baseline="0" dirty="0">
                <a:ln>
                  <a:noFill/>
                </a:ln>
                <a:solidFill>
                  <a:srgbClr val="0000FF"/>
                </a:solidFill>
                <a:effectLst/>
                <a:latin typeface="JetBrains Mono"/>
              </a:rPr>
            </a:br>
            <a:r>
              <a:rPr kumimoji="0" lang="en-US" altLang="en-US" sz="900" b="0" i="0" u="none" strike="noStrike" cap="none" normalizeH="0" baseline="0" dirty="0" err="1">
                <a:ln>
                  <a:noFill/>
                </a:ln>
                <a:solidFill>
                  <a:srgbClr val="000000"/>
                </a:solidFill>
                <a:effectLst/>
                <a:latin typeface="JetBrains Mono"/>
              </a:rPr>
              <a:t>sample_size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FF"/>
                </a:solidFill>
                <a:effectLst/>
                <a:latin typeface="JetBrains Mono"/>
              </a:rPr>
              <a:t>10  </a:t>
            </a:r>
            <a:r>
              <a:rPr kumimoji="0" lang="en-US" altLang="en-US" sz="900" b="0" i="1" u="none" strike="noStrike" cap="none" normalizeH="0" baseline="0" dirty="0">
                <a:ln>
                  <a:noFill/>
                </a:ln>
                <a:solidFill>
                  <a:srgbClr val="808080"/>
                </a:solidFill>
                <a:effectLst/>
                <a:latin typeface="JetBrains Mono"/>
              </a:rPr>
              <a:t># sample size</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L = </a:t>
            </a:r>
            <a:r>
              <a:rPr kumimoji="0" lang="en-US" altLang="en-US" sz="900" b="0" i="0" u="none" strike="noStrike" cap="none" normalizeH="0" baseline="0" dirty="0">
                <a:ln>
                  <a:noFill/>
                </a:ln>
                <a:solidFill>
                  <a:srgbClr val="0000FF"/>
                </a:solidFill>
                <a:effectLst/>
                <a:latin typeface="JetBrains Mono"/>
              </a:rPr>
              <a:t>.00001  </a:t>
            </a:r>
            <a:r>
              <a:rPr kumimoji="0" lang="en-US" altLang="en-US" sz="900" b="0" i="1" u="none" strike="noStrike" cap="none" normalizeH="0" baseline="0" dirty="0">
                <a:ln>
                  <a:noFill/>
                </a:ln>
                <a:solidFill>
                  <a:srgbClr val="808080"/>
                </a:solidFill>
                <a:effectLst/>
                <a:latin typeface="JetBrains Mono"/>
              </a:rPr>
              <a:t># The learning Rate</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epochs = </a:t>
            </a:r>
            <a:r>
              <a:rPr kumimoji="0" lang="en-US" altLang="en-US" sz="900" b="0" i="0" u="none" strike="noStrike" cap="none" normalizeH="0" baseline="0" dirty="0">
                <a:ln>
                  <a:noFill/>
                </a:ln>
                <a:solidFill>
                  <a:srgbClr val="0000FF"/>
                </a:solidFill>
                <a:effectLst/>
                <a:latin typeface="JetBrains Mono"/>
              </a:rPr>
              <a:t>1000000  </a:t>
            </a:r>
            <a:r>
              <a:rPr kumimoji="0" lang="en-US" altLang="en-US" sz="900" b="0" i="1" u="none" strike="noStrike" cap="none" normalizeH="0" baseline="0" dirty="0">
                <a:ln>
                  <a:noFill/>
                </a:ln>
                <a:solidFill>
                  <a:srgbClr val="808080"/>
                </a:solidFill>
                <a:effectLst/>
                <a:latin typeface="JetBrains Mono"/>
              </a:rPr>
              <a:t># The number of iterations to perform gradient descent</a:t>
            </a:r>
            <a:br>
              <a:rPr kumimoji="0" lang="en-US" altLang="en-US" sz="900" b="0" i="1" u="none" strike="noStrike" cap="none" normalizeH="0" baseline="0" dirty="0">
                <a:ln>
                  <a:noFill/>
                </a:ln>
                <a:solidFill>
                  <a:srgbClr val="808080"/>
                </a:solidFill>
                <a:effectLst/>
                <a:latin typeface="JetBrains Mono"/>
              </a:rPr>
            </a:b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Performing Stochastic Gradient Descent</a:t>
            </a:r>
            <a:br>
              <a:rPr kumimoji="0" lang="en-US" altLang="en-US" sz="900" b="0" i="1" u="none" strike="noStrike" cap="none" normalizeH="0" baseline="0" dirty="0">
                <a:ln>
                  <a:noFill/>
                </a:ln>
                <a:solidFill>
                  <a:srgbClr val="808080"/>
                </a:solidFill>
                <a:effectLst/>
                <a:latin typeface="JetBrains Mono"/>
              </a:rPr>
            </a:br>
            <a:r>
              <a:rPr kumimoji="0" lang="en-US" altLang="en-US" sz="900" b="1" i="0" u="none" strike="noStrike" cap="none" normalizeH="0" baseline="0" dirty="0">
                <a:ln>
                  <a:noFill/>
                </a:ln>
                <a:solidFill>
                  <a:srgbClr val="000080"/>
                </a:solidFill>
                <a:effectLst/>
                <a:latin typeface="JetBrains Mono"/>
              </a:rPr>
              <a:t>for </a:t>
            </a:r>
            <a:r>
              <a:rPr kumimoji="0" lang="en-US" altLang="en-US" sz="900" b="0" i="0" u="none" strike="noStrike" cap="none" normalizeH="0" baseline="0" dirty="0" err="1">
                <a:ln>
                  <a:noFill/>
                </a:ln>
                <a:solidFill>
                  <a:srgbClr val="000000"/>
                </a:solidFill>
                <a:effectLst/>
                <a:latin typeface="JetBrains Mono"/>
              </a:rPr>
              <a:t>i</a:t>
            </a:r>
            <a:r>
              <a:rPr kumimoji="0" lang="en-US" altLang="en-US" sz="900" b="0" i="0" u="none" strike="noStrike" cap="none" normalizeH="0" baseline="0" dirty="0">
                <a:ln>
                  <a:noFill/>
                </a:ln>
                <a:solidFill>
                  <a:srgbClr val="000000"/>
                </a:solidFill>
                <a:effectLst/>
                <a:latin typeface="JetBrains Mono"/>
              </a:rPr>
              <a:t> </a:t>
            </a:r>
            <a:r>
              <a:rPr kumimoji="0" lang="en-US" altLang="en-US" sz="900" b="1" i="0" u="none" strike="noStrike" cap="none" normalizeH="0" baseline="0" dirty="0">
                <a:ln>
                  <a:noFill/>
                </a:ln>
                <a:solidFill>
                  <a:srgbClr val="000080"/>
                </a:solidFill>
                <a:effectLst/>
                <a:latin typeface="JetBrains Mono"/>
              </a:rPr>
              <a:t>in </a:t>
            </a:r>
            <a:r>
              <a:rPr kumimoji="0" lang="en-US" altLang="en-US" sz="900" b="0" i="0" u="none" strike="noStrike" cap="none" normalizeH="0" baseline="0" dirty="0">
                <a:ln>
                  <a:noFill/>
                </a:ln>
                <a:solidFill>
                  <a:srgbClr val="000080"/>
                </a:solidFill>
                <a:effectLst/>
                <a:latin typeface="JetBrains Mono"/>
              </a:rPr>
              <a:t>range</a:t>
            </a:r>
            <a:r>
              <a:rPr kumimoji="0" lang="en-US" altLang="en-US" sz="900" b="0" i="0" u="none" strike="noStrike" cap="none" normalizeH="0" baseline="0" dirty="0">
                <a:ln>
                  <a:noFill/>
                </a:ln>
                <a:solidFill>
                  <a:srgbClr val="000000"/>
                </a:solidFill>
                <a:effectLst/>
                <a:latin typeface="JetBrains Mono"/>
              </a:rPr>
              <a:t>(epochs):</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idx</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np.random.choice</a:t>
            </a:r>
            <a:r>
              <a:rPr kumimoji="0" lang="en-US" altLang="en-US" sz="900" b="0" i="0" u="none" strike="noStrike" cap="none" normalizeH="0" baseline="0" dirty="0">
                <a:ln>
                  <a:noFill/>
                </a:ln>
                <a:solidFill>
                  <a:srgbClr val="000000"/>
                </a:solidFill>
                <a:effectLst/>
                <a:latin typeface="JetBrains Mono"/>
              </a:rPr>
              <a:t>(n, </a:t>
            </a:r>
            <a:r>
              <a:rPr kumimoji="0" lang="en-US" altLang="en-US" sz="900" b="0" i="0" u="none" strike="noStrike" cap="none" normalizeH="0" baseline="0" dirty="0" err="1">
                <a:ln>
                  <a:noFill/>
                </a:ln>
                <a:solidFill>
                  <a:srgbClr val="000000"/>
                </a:solidFill>
                <a:effectLst/>
                <a:latin typeface="JetBrains Mono"/>
              </a:rPr>
              <a:t>sample_size</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660099"/>
                </a:solidFill>
                <a:effectLst/>
                <a:latin typeface="JetBrains Mono"/>
              </a:rPr>
              <a:t>replace</a:t>
            </a:r>
            <a:r>
              <a:rPr kumimoji="0" lang="en-US" altLang="en-US" sz="900" b="0" i="0" u="none" strike="noStrike" cap="none" normalizeH="0" baseline="0" dirty="0">
                <a:ln>
                  <a:noFill/>
                </a:ln>
                <a:solidFill>
                  <a:srgbClr val="000000"/>
                </a:solidFill>
                <a:effectLst/>
                <a:latin typeface="JetBrains Mono"/>
              </a:rPr>
              <a:t>=</a:t>
            </a:r>
            <a:r>
              <a:rPr kumimoji="0" lang="en-US" altLang="en-US" sz="900" b="1" i="0" u="none" strike="noStrike" cap="none" normalizeH="0" baseline="0" dirty="0">
                <a:ln>
                  <a:noFill/>
                </a:ln>
                <a:solidFill>
                  <a:srgbClr val="000080"/>
                </a:solidFill>
                <a:effectLst/>
                <a:latin typeface="JetBrains Mono"/>
              </a:rPr>
              <a:t>False</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x_sample</a:t>
            </a:r>
            <a:r>
              <a:rPr kumimoji="0" lang="en-US" altLang="en-US" sz="900" b="0" i="0" u="none" strike="noStrike" cap="none" normalizeH="0" baseline="0" dirty="0">
                <a:ln>
                  <a:noFill/>
                </a:ln>
                <a:solidFill>
                  <a:srgbClr val="000000"/>
                </a:solidFill>
                <a:effectLst/>
                <a:latin typeface="JetBrains Mono"/>
              </a:rPr>
              <a:t> = X[</a:t>
            </a:r>
            <a:r>
              <a:rPr kumimoji="0" lang="en-US" altLang="en-US" sz="900" b="0" i="0" u="none" strike="noStrike" cap="none" normalizeH="0" baseline="0" dirty="0" err="1">
                <a:ln>
                  <a:noFill/>
                </a:ln>
                <a:solidFill>
                  <a:srgbClr val="000000"/>
                </a:solidFill>
                <a:effectLst/>
                <a:latin typeface="JetBrains Mono"/>
              </a:rPr>
              <a:t>idx</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y_sample</a:t>
            </a:r>
            <a:r>
              <a:rPr kumimoji="0" lang="en-US" altLang="en-US" sz="900" b="0" i="0" u="none" strike="noStrike" cap="none" normalizeH="0" baseline="0" dirty="0">
                <a:ln>
                  <a:noFill/>
                </a:ln>
                <a:solidFill>
                  <a:srgbClr val="000000"/>
                </a:solidFill>
                <a:effectLst/>
                <a:latin typeface="JetBrains Mono"/>
              </a:rPr>
              <a:t> = Y[</a:t>
            </a:r>
            <a:r>
              <a:rPr kumimoji="0" lang="en-US" altLang="en-US" sz="900" b="0" i="0" u="none" strike="noStrike" cap="none" normalizeH="0" baseline="0" dirty="0" err="1">
                <a:ln>
                  <a:noFill/>
                </a:ln>
                <a:solidFill>
                  <a:srgbClr val="000000"/>
                </a:solidFill>
                <a:effectLst/>
                <a:latin typeface="JetBrains Mono"/>
              </a:rPr>
              <a:t>idx</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Y_pred</a:t>
            </a:r>
            <a:r>
              <a:rPr kumimoji="0" lang="en-US" altLang="en-US" sz="900" b="0" i="0" u="none" strike="noStrike" cap="none" normalizeH="0" baseline="0" dirty="0">
                <a:ln>
                  <a:noFill/>
                </a:ln>
                <a:solidFill>
                  <a:srgbClr val="000000"/>
                </a:solidFill>
                <a:effectLst/>
                <a:latin typeface="JetBrains Mono"/>
              </a:rPr>
              <a:t> = m * </a:t>
            </a:r>
            <a:r>
              <a:rPr kumimoji="0" lang="en-US" altLang="en-US" sz="900" b="0" i="0" u="none" strike="noStrike" cap="none" normalizeH="0" baseline="0" dirty="0" err="1">
                <a:ln>
                  <a:noFill/>
                </a:ln>
                <a:solidFill>
                  <a:srgbClr val="000000"/>
                </a:solidFill>
                <a:effectLst/>
                <a:latin typeface="JetBrains Mono"/>
              </a:rPr>
              <a:t>x_sample</a:t>
            </a:r>
            <a:r>
              <a:rPr kumimoji="0" lang="en-US" altLang="en-US" sz="900" b="0" i="0" u="none" strike="noStrike" cap="none" normalizeH="0" baseline="0" dirty="0">
                <a:ln>
                  <a:noFill/>
                </a:ln>
                <a:solidFill>
                  <a:srgbClr val="000000"/>
                </a:solidFill>
                <a:effectLst/>
                <a:latin typeface="JetBrains Mono"/>
              </a:rPr>
              <a:t> + b  </a:t>
            </a:r>
            <a:r>
              <a:rPr kumimoji="0" lang="en-US" altLang="en-US" sz="900" b="0" i="1" u="none" strike="noStrike" cap="none" normalizeH="0" baseline="0" dirty="0">
                <a:ln>
                  <a:noFill/>
                </a:ln>
                <a:solidFill>
                  <a:srgbClr val="808080"/>
                </a:solidFill>
                <a:effectLst/>
                <a:latin typeface="JetBrains Mono"/>
              </a:rPr>
              <a:t># The current predicted value of Y</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D_m</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FF"/>
                </a:solidFill>
                <a:effectLst/>
                <a:latin typeface="JetBrains Mono"/>
              </a:rPr>
              <a:t>2 </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sample_size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80"/>
                </a:solidFill>
                <a:effectLst/>
                <a:latin typeface="JetBrains Mono"/>
              </a:rPr>
              <a:t>sum</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err="1">
                <a:ln>
                  <a:noFill/>
                </a:ln>
                <a:solidFill>
                  <a:srgbClr val="000000"/>
                </a:solidFill>
                <a:effectLst/>
                <a:latin typeface="JetBrains Mono"/>
              </a:rPr>
              <a:t>x_sample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y_sample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Y_pred</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d/dm derivative of loss function</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D_b</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FF"/>
                </a:solidFill>
                <a:effectLst/>
                <a:latin typeface="JetBrains Mono"/>
              </a:rPr>
              <a:t>2 </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sample_size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80"/>
                </a:solidFill>
                <a:effectLst/>
                <a:latin typeface="JetBrains Mono"/>
              </a:rPr>
              <a:t>sum</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err="1">
                <a:ln>
                  <a:noFill/>
                </a:ln>
                <a:solidFill>
                  <a:srgbClr val="000000"/>
                </a:solidFill>
                <a:effectLst/>
                <a:latin typeface="JetBrains Mono"/>
              </a:rPr>
              <a:t>y_sample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Y_pred</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d/dc derivative of loss function</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m = m - L * </a:t>
            </a:r>
            <a:r>
              <a:rPr kumimoji="0" lang="en-US" altLang="en-US" sz="900" b="0" i="0" u="none" strike="noStrike" cap="none" normalizeH="0" baseline="0" dirty="0" err="1">
                <a:ln>
                  <a:noFill/>
                </a:ln>
                <a:solidFill>
                  <a:srgbClr val="000000"/>
                </a:solidFill>
                <a:effectLst/>
                <a:latin typeface="JetBrains Mono"/>
              </a:rPr>
              <a:t>D_m</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Update m</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b = b - L * </a:t>
            </a:r>
            <a:r>
              <a:rPr kumimoji="0" lang="en-US" altLang="en-US" sz="900" b="0" i="0" u="none" strike="noStrike" cap="none" normalizeH="0" baseline="0" dirty="0" err="1">
                <a:ln>
                  <a:noFill/>
                </a:ln>
                <a:solidFill>
                  <a:srgbClr val="000000"/>
                </a:solidFill>
                <a:effectLst/>
                <a:latin typeface="JetBrains Mono"/>
              </a:rPr>
              <a:t>D_b</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Update b</a:t>
            </a:r>
            <a:br>
              <a:rPr kumimoji="0" lang="en-US" altLang="en-US" sz="900" b="0" i="1" u="none" strike="noStrike" cap="none" normalizeH="0" baseline="0" dirty="0">
                <a:ln>
                  <a:noFill/>
                </a:ln>
                <a:solidFill>
                  <a:srgbClr val="808080"/>
                </a:solidFill>
                <a:effectLst/>
                <a:latin typeface="JetBrains Mono"/>
              </a:rPr>
            </a:b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 print progress</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1" i="0" u="none" strike="noStrike" cap="none" normalizeH="0" baseline="0" dirty="0">
                <a:ln>
                  <a:noFill/>
                </a:ln>
                <a:solidFill>
                  <a:srgbClr val="000080"/>
                </a:solidFill>
                <a:effectLst/>
                <a:latin typeface="JetBrains Mono"/>
              </a:rPr>
              <a:t>if </a:t>
            </a:r>
            <a:r>
              <a:rPr kumimoji="0" lang="en-US" altLang="en-US" sz="900" b="0" i="0" u="none" strike="noStrike" cap="none" normalizeH="0" baseline="0" dirty="0" err="1">
                <a:ln>
                  <a:noFill/>
                </a:ln>
                <a:solidFill>
                  <a:srgbClr val="000000"/>
                </a:solidFill>
                <a:effectLst/>
                <a:latin typeface="JetBrains Mono"/>
              </a:rPr>
              <a:t>i</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FF"/>
                </a:solidFill>
                <a:effectLst/>
                <a:latin typeface="JetBrains Mono"/>
              </a:rPr>
              <a:t>10000 </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0</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80"/>
                </a:solidFill>
                <a:effectLst/>
                <a:latin typeface="JetBrains Mono"/>
              </a:rPr>
              <a:t>print</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err="1">
                <a:ln>
                  <a:noFill/>
                </a:ln>
                <a:solidFill>
                  <a:srgbClr val="000000"/>
                </a:solidFill>
                <a:effectLst/>
                <a:latin typeface="JetBrains Mono"/>
              </a:rPr>
              <a:t>i</a:t>
            </a:r>
            <a:r>
              <a:rPr kumimoji="0" lang="en-US" altLang="en-US" sz="900" b="0" i="0" u="none" strike="noStrike" cap="none" normalizeH="0" baseline="0" dirty="0">
                <a:ln>
                  <a:noFill/>
                </a:ln>
                <a:solidFill>
                  <a:srgbClr val="000000"/>
                </a:solidFill>
                <a:effectLst/>
                <a:latin typeface="JetBrains Mono"/>
              </a:rPr>
              <a:t>, m, b)</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80"/>
                </a:solidFill>
                <a:effectLst/>
                <a:latin typeface="JetBrains Mono"/>
              </a:rPr>
              <a:t>print</a:t>
            </a:r>
            <a:r>
              <a:rPr kumimoji="0" lang="en-US" altLang="en-US" sz="900" b="0" i="0" u="none" strike="noStrike" cap="none" normalizeH="0" baseline="0" dirty="0">
                <a:ln>
                  <a:noFill/>
                </a:ln>
                <a:solidFill>
                  <a:srgbClr val="000000"/>
                </a:solidFill>
                <a:effectLst/>
                <a:latin typeface="JetBrains Mono"/>
              </a:rPr>
              <a:t>(m, b)</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274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Sum of Least Squares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b="1" dirty="0">
                    <a:latin typeface="Segoe UI" panose="020B0502040204020203" pitchFamily="34" charset="0"/>
                    <a:cs typeface="Segoe UI" panose="020B0502040204020203" pitchFamily="34" charset="0"/>
                  </a:rPr>
                  <a:t>The best approach: </a:t>
                </a:r>
                <a:r>
                  <a:rPr lang="en-US" dirty="0">
                    <a:latin typeface="Segoe UI" panose="020B0502040204020203" pitchFamily="34" charset="0"/>
                    <a:cs typeface="Segoe UI" panose="020B0502040204020203" pitchFamily="34" charset="0"/>
                  </a:rPr>
                  <a:t>we can square the residuals and sum them!</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Squaring will penalize large residuals by making them even larger!</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Squaring will also conveniently turn negatives into positives.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Although we are not going to dive into calculus, squares are much easier to take the derivative of. </a:t>
                </a:r>
              </a:p>
              <a:p>
                <a:pPr>
                  <a:spcAft>
                    <a:spcPts val="2000"/>
                  </a:spcAft>
                </a:pPr>
                <a:r>
                  <a:rPr lang="en-US" dirty="0">
                    <a:latin typeface="Segoe UI" panose="020B0502040204020203" pitchFamily="34" charset="0"/>
                    <a:cs typeface="Segoe UI" panose="020B0502040204020203" pitchFamily="34" charset="0"/>
                  </a:rPr>
                  <a:t>We can then find the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values that will find the sum of least squares. </a:t>
                </a:r>
              </a:p>
              <a:p>
                <a:pPr>
                  <a:spcAft>
                    <a:spcPts val="2000"/>
                  </a:spcAft>
                </a:pPr>
                <a:r>
                  <a:rPr lang="en-US" dirty="0">
                    <a:latin typeface="Segoe UI" panose="020B0502040204020203" pitchFamily="34" charset="0"/>
                    <a:cs typeface="Segoe UI" panose="020B0502040204020203" pitchFamily="34" charset="0"/>
                    <a:hlinkClick r:id="rId2"/>
                  </a:rPr>
                  <a:t>https://www.desmos.com/calculator/fvrnuhw0hy</a:t>
                </a: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3"/>
                <a:stretch>
                  <a:fillRect l="-775" t="-64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D7592A-9863-457E-9731-D0D4FEB920B1}"/>
              </a:ext>
            </a:extLst>
          </p:cNvPr>
          <p:cNvPicPr>
            <a:picLocks noChangeAspect="1"/>
          </p:cNvPicPr>
          <p:nvPr/>
        </p:nvPicPr>
        <p:blipFill>
          <a:blip r:embed="rId5"/>
          <a:stretch>
            <a:fillRect/>
          </a:stretch>
        </p:blipFill>
        <p:spPr>
          <a:xfrm>
            <a:off x="9744240" y="3042871"/>
            <a:ext cx="2324100"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314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A5BC-95E4-4F9A-A76E-CB06116F15DB}"/>
              </a:ext>
            </a:extLst>
          </p:cNvPr>
          <p:cNvSpPr>
            <a:spLocks noGrp="1"/>
          </p:cNvSpPr>
          <p:nvPr>
            <p:ph type="title"/>
          </p:nvPr>
        </p:nvSpPr>
        <p:spPr/>
        <p:txBody>
          <a:bodyPr>
            <a:normAutofit/>
          </a:bodyPr>
          <a:lstStyle/>
          <a:p>
            <a:r>
              <a:rPr lang="en-US" dirty="0"/>
              <a:t>Calculating Sum of Squares </a:t>
            </a:r>
          </a:p>
        </p:txBody>
      </p:sp>
      <p:graphicFrame>
        <p:nvGraphicFramePr>
          <p:cNvPr id="10" name="Object 9">
            <a:extLst>
              <a:ext uri="{FF2B5EF4-FFF2-40B4-BE49-F238E27FC236}">
                <a16:creationId xmlns:a16="http://schemas.microsoft.com/office/drawing/2014/main" id="{A237D441-B47A-4CBD-BED8-4C8C93413EED}"/>
              </a:ext>
            </a:extLst>
          </p:cNvPr>
          <p:cNvGraphicFramePr>
            <a:graphicFrameLocks noChangeAspect="1"/>
          </p:cNvGraphicFramePr>
          <p:nvPr>
            <p:extLst>
              <p:ext uri="{D42A27DB-BD31-4B8C-83A1-F6EECF244321}">
                <p14:modId xmlns:p14="http://schemas.microsoft.com/office/powerpoint/2010/main" val="178548931"/>
              </p:ext>
            </p:extLst>
          </p:nvPr>
        </p:nvGraphicFramePr>
        <p:xfrm>
          <a:off x="706438" y="1419225"/>
          <a:ext cx="5172075" cy="4229100"/>
        </p:xfrm>
        <a:graphic>
          <a:graphicData uri="http://schemas.openxmlformats.org/presentationml/2006/ole">
            <mc:AlternateContent xmlns:mc="http://schemas.openxmlformats.org/markup-compatibility/2006">
              <mc:Choice xmlns:v="urn:schemas-microsoft-com:vml" Requires="v">
                <p:oleObj name="Worksheet" r:id="rId2" imgW="5172018" imgH="4228998" progId="Excel.Sheet.12">
                  <p:embed/>
                </p:oleObj>
              </mc:Choice>
              <mc:Fallback>
                <p:oleObj name="Worksheet" r:id="rId2" imgW="5172018" imgH="4228998" progId="Excel.Sheet.12">
                  <p:embed/>
                  <p:pic>
                    <p:nvPicPr>
                      <p:cNvPr id="10" name="Object 9">
                        <a:extLst>
                          <a:ext uri="{FF2B5EF4-FFF2-40B4-BE49-F238E27FC236}">
                            <a16:creationId xmlns:a16="http://schemas.microsoft.com/office/drawing/2014/main" id="{A237D441-B47A-4CBD-BED8-4C8C93413EED}"/>
                          </a:ext>
                        </a:extLst>
                      </p:cNvPr>
                      <p:cNvPicPr/>
                      <p:nvPr/>
                    </p:nvPicPr>
                    <p:blipFill>
                      <a:blip r:embed="rId3"/>
                      <a:stretch>
                        <a:fillRect/>
                      </a:stretch>
                    </p:blipFill>
                    <p:spPr>
                      <a:xfrm>
                        <a:off x="706438" y="1419225"/>
                        <a:ext cx="5172075" cy="4229100"/>
                      </a:xfrm>
                      <a:prstGeom prst="rect">
                        <a:avLst/>
                      </a:prstGeom>
                    </p:spPr>
                  </p:pic>
                </p:oleObj>
              </mc:Fallback>
            </mc:AlternateContent>
          </a:graphicData>
        </a:graphic>
      </p:graphicFrame>
      <p:pic>
        <p:nvPicPr>
          <p:cNvPr id="11" name="Picture 2">
            <a:extLst>
              <a:ext uri="{FF2B5EF4-FFF2-40B4-BE49-F238E27FC236}">
                <a16:creationId xmlns:a16="http://schemas.microsoft.com/office/drawing/2014/main" id="{DE1CB90D-45AF-4A9A-BE5F-17B18CFAA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4734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normAutofit fontScale="92500" lnSpcReduction="20000"/>
      </a:bodyPr>
      <a:lstStyle>
        <a:defPPr algn="l">
          <a:spcAft>
            <a:spcPts val="2000"/>
          </a:spcAft>
          <a:defRPr sz="1600" dirty="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8475</TotalTime>
  <Words>8647</Words>
  <Application>Microsoft Office PowerPoint</Application>
  <PresentationFormat>Widescreen</PresentationFormat>
  <Paragraphs>428</Paragraphs>
  <Slides>73</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5" baseType="lpstr">
      <vt:lpstr>Arial</vt:lpstr>
      <vt:lpstr>Calibri</vt:lpstr>
      <vt:lpstr>Cambria Math</vt:lpstr>
      <vt:lpstr>Consolas</vt:lpstr>
      <vt:lpstr>Courier New</vt:lpstr>
      <vt:lpstr>JetBrains Mono</vt:lpstr>
      <vt:lpstr>Segoe UI</vt:lpstr>
      <vt:lpstr>Segoe UI Light</vt:lpstr>
      <vt:lpstr>Segoe UI Semibold</vt:lpstr>
      <vt:lpstr>Tahoma</vt:lpstr>
      <vt:lpstr>WelcomeDoc</vt:lpstr>
      <vt:lpstr>Worksheet</vt:lpstr>
      <vt:lpstr>Linear Regression</vt:lpstr>
      <vt:lpstr>Simple Linear Regression</vt:lpstr>
      <vt:lpstr>Simple Linear Regression</vt:lpstr>
      <vt:lpstr>Simple Linear Regression</vt:lpstr>
      <vt:lpstr>Simple Linear Regression</vt:lpstr>
      <vt:lpstr>Simple Linear Regression</vt:lpstr>
      <vt:lpstr>Sum of Least Squares</vt:lpstr>
      <vt:lpstr>Sum of Least Squares</vt:lpstr>
      <vt:lpstr>Calculating Sum of Squares </vt:lpstr>
      <vt:lpstr>Solving for a Fit</vt:lpstr>
      <vt:lpstr>Hill Climbing – A Simple Optimization Algorithm</vt:lpstr>
      <vt:lpstr>Hands-On: Simple Linear Regression</vt:lpstr>
      <vt:lpstr>Simple Linear Regression: Scikit-Learn </vt:lpstr>
      <vt:lpstr>Charting Using Plotly</vt:lpstr>
      <vt:lpstr>When Do We Use Linear Regression?</vt:lpstr>
      <vt:lpstr>Multiple Linear Regression</vt:lpstr>
      <vt:lpstr>Multiple Linear Regression</vt:lpstr>
      <vt:lpstr>Hands-On: Multiple Linear Regression</vt:lpstr>
      <vt:lpstr>Multiple Linear Regression: Scikit-Learn</vt:lpstr>
      <vt:lpstr>Quiz Time!</vt:lpstr>
      <vt:lpstr>Quiz Time!</vt:lpstr>
      <vt:lpstr>Separating Training/Testing Data</vt:lpstr>
      <vt:lpstr>Overfitting</vt:lpstr>
      <vt:lpstr>Overfitting</vt:lpstr>
      <vt:lpstr>Training and Testing Data</vt:lpstr>
      <vt:lpstr>Train/Test Split</vt:lpstr>
      <vt:lpstr>Cross Validation</vt:lpstr>
      <vt:lpstr>Cross Validation</vt:lpstr>
      <vt:lpstr>Cross Validation</vt:lpstr>
      <vt:lpstr>Leave-one-out Cross-Validation in Scikit-Learn</vt:lpstr>
      <vt:lpstr>Random Fold Validation</vt:lpstr>
      <vt:lpstr>Random Fold Validation</vt:lpstr>
      <vt:lpstr>Which Validation to Use? </vt:lpstr>
      <vt:lpstr>Quiz Time!</vt:lpstr>
      <vt:lpstr>Quiz Time!</vt:lpstr>
      <vt:lpstr>Quiz Time!</vt:lpstr>
      <vt:lpstr>Quiz Time!</vt:lpstr>
      <vt:lpstr>Performance Metrics</vt:lpstr>
      <vt:lpstr>Evaluating Performance </vt:lpstr>
      <vt:lpstr>Mean Absolute Error</vt:lpstr>
      <vt:lpstr>Mean Squared Error</vt:lpstr>
      <vt:lpstr>Pearson Correlation</vt:lpstr>
      <vt:lpstr>Pearson Correlation</vt:lpstr>
      <vt:lpstr>Pearson Correlation Matrix</vt:lpstr>
      <vt:lpstr>R2 </vt:lpstr>
      <vt:lpstr>R2 Visual Examples</vt:lpstr>
      <vt:lpstr>How to Calculate R2 by Hand </vt:lpstr>
      <vt:lpstr>Scikit-Learn and R2 </vt:lpstr>
      <vt:lpstr>Exercise</vt:lpstr>
      <vt:lpstr>Exercise: ANSWER</vt:lpstr>
      <vt:lpstr>Transforming and Feature Engineering</vt:lpstr>
      <vt:lpstr>Normalization</vt:lpstr>
      <vt:lpstr>Rescaling</vt:lpstr>
      <vt:lpstr>Standardization</vt:lpstr>
      <vt:lpstr>Unit Vector Normalization</vt:lpstr>
      <vt:lpstr>Regularization</vt:lpstr>
      <vt:lpstr>Ridge Regression (L2)</vt:lpstr>
      <vt:lpstr>Ridge Regression (L2)</vt:lpstr>
      <vt:lpstr>Ridge Regression (L2)</vt:lpstr>
      <vt:lpstr>Ridge Regression (L2)</vt:lpstr>
      <vt:lpstr>Ridge Regression (L2)</vt:lpstr>
      <vt:lpstr>Lasso Regression (L1)</vt:lpstr>
      <vt:lpstr>Lasso Regression (L1)</vt:lpstr>
      <vt:lpstr>Stochastic Gradient Descent</vt:lpstr>
      <vt:lpstr>Gradient Descent - Making Calculus Useful</vt:lpstr>
      <vt:lpstr>A Crash Course in Calculus Derivatives</vt:lpstr>
      <vt:lpstr>The Essence of Gradient Descent</vt:lpstr>
      <vt:lpstr>The Essence of Gradient Descent</vt:lpstr>
      <vt:lpstr>A Crash Course in Calculus Derivatives</vt:lpstr>
      <vt:lpstr>Gradient Descent for Linear Regression</vt:lpstr>
      <vt:lpstr>Gradient Descent</vt:lpstr>
      <vt:lpstr>Stochastic Gradient Descent</vt:lpstr>
      <vt:lpstr>Stochastic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Thomas Nield</dc:creator>
  <cp:keywords/>
  <cp:lastModifiedBy>Thomas Nield</cp:lastModifiedBy>
  <cp:revision>283</cp:revision>
  <dcterms:created xsi:type="dcterms:W3CDTF">2019-03-03T21:22:54Z</dcterms:created>
  <dcterms:modified xsi:type="dcterms:W3CDTF">2021-01-09T22:38:18Z</dcterms:modified>
  <cp:version/>
</cp:coreProperties>
</file>