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DEC26-D2F1-418B-70AA-3F9B0F4F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11BE7-1740-BB06-4A7E-B17B0AED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9B168-0720-9262-41D2-AE4BB9D8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DF1AD-81C7-A163-C1E2-A5631C87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48A04-B255-3807-29AC-A97B6247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0069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0A997-411C-AFBC-8C43-C61B0A2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CDBF4-4427-7F17-F36B-5B662034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DCB1C-F595-810B-90F3-F4A08B51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916A6-2F28-597F-3FDB-B383FE5A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74122-0DDE-C216-345C-C2B5AFA4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286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5ACB40-874F-1EFC-0FAE-CF7B0D2F6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DAE88F-D18E-1933-8409-A7357E1C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00DED-1428-0CF2-53E5-FC9F9620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CA30F-3179-1E0E-CE52-6F1B0F21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5FC585-CA3D-6A10-8569-E600368C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95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14E2-3FE3-54BA-C6E9-193E868A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4F554-E2F9-0CB6-9079-54E522EF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6F10D-6842-1D71-3E6A-075CCC9E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A08EB-1693-FB9C-BF21-FEED2E17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FCBCA-7776-31BE-D4B4-E279AEF9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6430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0315C-DC41-930D-3B05-B8B15F0D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8D1447-A487-79AD-76EB-7B4771FF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087442-9D50-F39D-30AE-8A6C5F2F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2B72D-409B-55EC-E2B7-F372E38A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92D26-94E1-9CD4-F119-7D4440E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74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A125F-53B5-BBAF-A9A0-8D9A1226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A2953-4B09-173A-B08C-72DE9F15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77DC87-656C-2163-383B-A6546A52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C2334-DBA1-1BC6-BB38-F772D835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54AB7-B4D4-56BF-0AD5-9F2342A4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3EAE0D-95F5-7765-4268-9B719CF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9387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C4F4D-BE35-1453-AA6B-732E34E8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2BCE44-FE57-4FF3-0F57-48BA35C3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3961BD-CC94-4F1C-1F45-75B05A7B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6B1CF-C8B4-C2F3-C692-C550921F9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BC4D41-125B-00C7-A8BF-05A7FD78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0BE0C4-26BD-DD78-507C-8CC17FCE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00390E-BE5C-2112-3F35-53F01205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D75974-0DBB-C40E-95A5-E232E7BB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8218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56C6F-7EEE-B955-240B-4F1A9882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1E82ED-9881-494F-CBC1-61480401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C01315-4865-2964-0A2D-09EDA37F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A2DB2-3665-E448-B231-C394C933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804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30D733-F71F-981C-1F44-2B87D265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2FF995-A419-7D3B-7DC9-4CC43DCE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0D5873-AC08-9C52-16D8-7DB02608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87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24274-0B74-2B77-C97E-5C98F7DF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B590C-3317-3B5C-5598-11CFD683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D363AB-0190-1B37-3A3C-F9CC16DF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229B2F-1137-E066-A05B-440A1F53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F87836-BD40-ED84-B6A3-3AA22531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2AD61-32FC-85D7-9883-A2960133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688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06EE6-26DE-8F88-32FD-5ACAEFD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D67AD2-5C10-103C-CDC5-FDE916E04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FAB66F-CEF7-7E75-9A9A-6CF171EF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C8D61-FE7E-E49C-3E57-7ED62155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B124B8-CCD9-0A11-DFE4-DF37AD63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41E58-2505-D186-1074-16B420A7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41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8BD40-83EE-8263-211A-1C5CA82C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9E93D4-9633-644E-8049-1FA22D8E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2580B-1194-D7F5-1134-632247CB8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61B4-593E-4A27-9E59-7982564BDFEA}" type="datetimeFigureOut">
              <a:rPr lang="ru-KZ" smtClean="0"/>
              <a:t>16.02.2023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F24BA-F8A0-FF24-149E-C6DD4C4B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C3B3D7-B452-15B7-2EDF-8DAD32B4F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D9A6-8F0C-4AB8-8F82-5D5658FB7DB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3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40D0F-4829-0902-CC2F-712DCBD6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Telegram Bot </a:t>
            </a:r>
            <a:r>
              <a:rPr lang="ru-RU" dirty="0"/>
              <a:t>для </a:t>
            </a:r>
            <a:r>
              <a:rPr lang="ru-RU" dirty="0" err="1"/>
              <a:t>парсинга</a:t>
            </a:r>
            <a:r>
              <a:rPr lang="ru-RU" dirty="0"/>
              <a:t> новостей с сайта «Голос Америки»</a:t>
            </a:r>
            <a:endParaRPr lang="ru-KZ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AD4BB1-1BAB-EB2D-4206-9A3B9DEA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6" y="1841332"/>
            <a:ext cx="10734039" cy="48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4D5558E7-46BF-FEC0-BCD6-F4B81C4D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68" y="430587"/>
            <a:ext cx="8630946" cy="59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9FFDD-1EF7-66AE-E3ED-60DED205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Источник новостей сайт “Голос Америки”. С кода страницы берется название новости, описание, время и ссылка </a:t>
            </a:r>
            <a:endParaRPr lang="ru-KZ" dirty="0"/>
          </a:p>
        </p:txBody>
      </p:sp>
      <p:pic>
        <p:nvPicPr>
          <p:cNvPr id="4" name="Рисунок 3" descr="Изображение выглядит как текст, снимок экрана, экран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0B7A9530-9B5F-EB09-04F1-21979590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8" y="2566222"/>
            <a:ext cx="11471356" cy="32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CF6AF-440F-7863-CDDE-FA809EE9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Далее все это записывается в </a:t>
            </a:r>
            <a:r>
              <a:rPr lang="ru-RU" dirty="0" err="1"/>
              <a:t>json</a:t>
            </a:r>
            <a:r>
              <a:rPr lang="ru-RU" dirty="0"/>
              <a:t> файл </a:t>
            </a:r>
            <a:endParaRPr lang="ru-KZ" dirty="0"/>
          </a:p>
        </p:txBody>
      </p:sp>
      <p:pic>
        <p:nvPicPr>
          <p:cNvPr id="4" name="Рисунок 3" descr="Изображение выглядит как текст, экр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65E3C9D-E357-9E2A-846D-719BB2F14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64" y="2041469"/>
            <a:ext cx="7672272" cy="36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CAEA5-F310-8C47-6717-D98569A1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боте после команды /</a:t>
            </a:r>
            <a:r>
              <a:rPr lang="ru-RU" dirty="0" err="1"/>
              <a:t>start</a:t>
            </a:r>
            <a:r>
              <a:rPr lang="ru-RU" dirty="0"/>
              <a:t> появляются 3 кнопки: Все новости, Послание 3 новости и Свежие новости</a:t>
            </a:r>
            <a:endParaRPr lang="ru-KZ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EED87A-501E-A993-714A-FB48A6797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3" y="2625683"/>
            <a:ext cx="11373293" cy="31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9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Telegram Bot для парсинга новостей с сайта «Голос Америки»</vt:lpstr>
      <vt:lpstr>Презентация PowerPoint</vt:lpstr>
      <vt:lpstr>Источник новостей сайт “Голос Америки”. С кода страницы берется название новости, описание, время и ссылка </vt:lpstr>
      <vt:lpstr>Далее все это записывается в json файл </vt:lpstr>
      <vt:lpstr>В боте после команды /start появляются 3 кнопки: Все новости, Послание 3 новости и Свежие новости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для парсинга новостей с сайта «Голос Америки»</dc:title>
  <dc:creator>amirzhan malika</dc:creator>
  <cp:lastModifiedBy>amirzhan malika</cp:lastModifiedBy>
  <cp:revision>1</cp:revision>
  <dcterms:created xsi:type="dcterms:W3CDTF">2023-02-16T15:48:50Z</dcterms:created>
  <dcterms:modified xsi:type="dcterms:W3CDTF">2023-02-16T15:57:50Z</dcterms:modified>
</cp:coreProperties>
</file>