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161" autoAdjust="0"/>
  </p:normalViewPr>
  <p:slideViewPr>
    <p:cSldViewPr showGuides="1">
      <p:cViewPr varScale="1">
        <p:scale>
          <a:sx n="45" d="100"/>
          <a:sy n="45" d="100"/>
        </p:scale>
        <p:origin x="43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2201910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50332" y="2555529"/>
            <a:ext cx="623566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332" y="3858396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0332" y="5161263"/>
            <a:ext cx="623566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5835" y="1960817"/>
            <a:ext cx="9540001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</a:t>
            </a:r>
            <a:r>
              <a:rPr lang="en-GB" dirty="0" err="1"/>
              <a:t>my_list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5835" y="4554000"/>
            <a:ext cx="953507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</a:t>
            </a:r>
            <a:r>
              <a:rPr lang="en-US" dirty="0"/>
              <a:t> In python,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2" y="1987940"/>
            <a:ext cx="6631167" cy="1178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>
                <a:solidFill>
                  <a:schemeClr val="bg1"/>
                </a:solidFill>
              </a:rPr>
              <a:t>"-".join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51252" y="3244981"/>
            <a:ext cx="3285000" cy="578882"/>
          </a:xfrm>
          <a:prstGeom prst="wedgeRoundRectCallout">
            <a:avLst>
              <a:gd name="adj1" fmla="val -60871"/>
              <a:gd name="adj2" fmla="val -9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separator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602722"/>
            <a:ext cx="663116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>
                <a:solidFill>
                  <a:schemeClr val="bg1"/>
                </a:solidFill>
              </a:rPr>
              <a:t>" ".join</a:t>
            </a:r>
            <a:r>
              <a:rPr lang="en-US" dirty="0">
                <a:solidFill>
                  <a:schemeClr val="tx1"/>
                </a:solidFill>
              </a:rPr>
              <a:t>([1, 2, 3])) </a:t>
            </a:r>
            <a:r>
              <a:rPr lang="en-US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56033" y="5372433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9012" y="3350377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66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500384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3118" y="4068782"/>
            <a:ext cx="4727530" cy="1268205"/>
          </a:xfrm>
        </p:spPr>
        <p:txBody>
          <a:bodyPr/>
          <a:lstStyle/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33340" y="4052432"/>
            <a:ext cx="532766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895" y="1839912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1839912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549519" y="5323634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2673" y="3654000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3114000"/>
            <a:ext cx="1976576" cy="1485000"/>
          </a:xfrm>
        </p:spPr>
        <p:txBody>
          <a:bodyPr/>
          <a:lstStyle/>
          <a:p>
            <a:r>
              <a:rPr lang="en-US" sz="2400" dirty="0"/>
              <a:t>2</a:t>
            </a:r>
          </a:p>
          <a:p>
            <a:r>
              <a:rPr lang="en-US" sz="2400" dirty="0"/>
              <a:t>PB Python</a:t>
            </a:r>
          </a:p>
          <a:p>
            <a:r>
              <a:rPr lang="en-US" sz="2400" dirty="0"/>
              <a:t>PF Python</a:t>
            </a:r>
            <a:endParaRPr lang="bg-BG" sz="24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17770" y="3553546"/>
            <a:ext cx="57635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['PB Python', 'PF Python']</a:t>
            </a: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94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888838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</a:t>
            </a:r>
            <a:br>
              <a:rPr lang="en-US" dirty="0"/>
            </a:b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Count of positives: {</a:t>
            </a:r>
            <a:r>
              <a:rPr lang="en-US" sz="2800" b="1" dirty="0" err="1">
                <a:latin typeface="Consolas" panose="020B0609020204030204" pitchFamily="49" charset="0"/>
              </a:rPr>
              <a:t>count_positives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Sum of negatives: {sum_of_negatives}</a:t>
            </a:r>
            <a:r>
              <a:rPr lang="en-US" sz="28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234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</a:t>
            </a:r>
            <a:r>
              <a:rPr lang="en-US" dirty="0"/>
              <a:t>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loop through lists and access 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its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54857" y="1236629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6000" y="4329000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591000" y="5331930"/>
            <a:ext cx="2288053" cy="578882"/>
          </a:xfrm>
          <a:prstGeom prst="wedgeRoundRectCallout">
            <a:avLst>
              <a:gd name="adj1" fmla="val -36541"/>
              <a:gd name="adj2" fmla="val -85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78769" y="1253716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Python,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2035</Words>
  <Application>Microsoft Office PowerPoint</Application>
  <PresentationFormat>Widescreen</PresentationFormat>
  <Paragraphs>328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91</cp:revision>
  <dcterms:created xsi:type="dcterms:W3CDTF">2018-05-23T13:08:44Z</dcterms:created>
  <dcterms:modified xsi:type="dcterms:W3CDTF">2022-12-21T10:01:49Z</dcterms:modified>
  <cp:category>Python Fundamentals Course @ SoftUni: https://softuni.bg/trainings/2442/python-fundamentals-september-2019</cp:category>
</cp:coreProperties>
</file>