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4" r:id="rId6"/>
    <p:sldId id="266" r:id="rId7"/>
    <p:sldId id="270" r:id="rId8"/>
    <p:sldId id="271" r:id="rId9"/>
    <p:sldId id="261" r:id="rId10"/>
    <p:sldId id="272" r:id="rId11"/>
    <p:sldId id="273" r:id="rId12"/>
    <p:sldId id="268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  <a:srgbClr val="E8E8E9"/>
    <a:srgbClr val="F9BFDF"/>
    <a:srgbClr val="F27FBE"/>
    <a:srgbClr val="EC409E"/>
    <a:srgbClr val="E6007E"/>
    <a:srgbClr val="03234B"/>
    <a:srgbClr val="A2A2A7"/>
    <a:srgbClr val="464650"/>
    <a:srgbClr val="AD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23" autoAdjust="0"/>
  </p:normalViewPr>
  <p:slideViewPr>
    <p:cSldViewPr snapToGrid="0" showGuides="1">
      <p:cViewPr>
        <p:scale>
          <a:sx n="100" d="100"/>
          <a:sy n="100" d="100"/>
        </p:scale>
        <p:origin x="533" y="6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7D1F-CDC0-4CEB-B144-875E3D49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430F5-9F40-4362-85F4-085C0215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B6A1-BE2E-4772-BBD3-EC3F7BC839DE}" type="datetimeFigureOut">
              <a:rPr lang="fr-FR" smtClean="0">
                <a:latin typeface="Arial" panose="020B0604020202020204" pitchFamily="34" charset="0"/>
              </a:rPr>
              <a:t>06/05/2021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CAE9-B4B7-44A3-A953-AFAD43342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4FA0-E5C8-40AE-97D6-0626FF9E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576F-E49F-4C4F-A4D0-9A8A130B9A0D}" type="slidenum">
              <a:rPr lang="fr-FR" smtClean="0">
                <a:latin typeface="Arial" panose="020B0604020202020204" pitchFamily="34" charset="0"/>
              </a:rPr>
              <a:t>‹#›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C683A4-DA5F-4AC0-B623-C481774958C7}" type="datetimeFigureOut">
              <a:rPr lang="fr-FR" smtClean="0"/>
              <a:pPr/>
              <a:t>06/05/2021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C58E59B-3326-4FD4-8806-9EAC0DB7D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12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st.com/trademarks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 userDrawn="1"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57178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 userDrawn="1">
          <p15:clr>
            <a:srgbClr val="FBAE40"/>
          </p15:clr>
        </p15:guide>
        <p15:guide id="2" pos="7387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4" orient="horz" pos="3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 userDrawn="1"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 userDrawn="1">
          <p15:clr>
            <a:srgbClr val="FBAE40"/>
          </p15:clr>
        </p15:guide>
        <p15:guide id="2" orient="horz" pos="2615" userDrawn="1">
          <p15:clr>
            <a:srgbClr val="FBAE40"/>
          </p15:clr>
        </p15:guide>
        <p15:guide id="3" pos="5196" userDrawn="1">
          <p15:clr>
            <a:srgbClr val="FBAE40"/>
          </p15:clr>
        </p15:guide>
        <p15:guide id="4" pos="61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A7E-51B5-4CB2-80D5-15820A17CAE3}" type="datetime5">
              <a:rPr lang="en-US" smtClean="0"/>
              <a:t>6-May-21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0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pos="726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orient="horz" pos="6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6785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EE57-6C7A-4485-90B9-68FD3C018D4D}" type="datetime5">
              <a:rPr lang="en-US" smtClean="0"/>
              <a:t>6-May-21</a:t>
            </a:fld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46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 userDrawn="1">
          <p15:clr>
            <a:srgbClr val="FBAE40"/>
          </p15:clr>
        </p15:guide>
        <p15:guide id="2" orient="horz" pos="137" userDrawn="1">
          <p15:clr>
            <a:srgbClr val="FBAE40"/>
          </p15:clr>
        </p15:guide>
        <p15:guide id="3" pos="726" userDrawn="1">
          <p15:clr>
            <a:srgbClr val="FBAE40"/>
          </p15:clr>
        </p15:guide>
        <p15:guide id="4" pos="56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663-F7A4-4D1C-A9ED-CB0F8B6C7043}" type="datetime5">
              <a:rPr lang="en-US" smtClean="0"/>
              <a:t>6-May-21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22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74" userDrawn="1">
          <p15:clr>
            <a:srgbClr val="FBAE40"/>
          </p15:clr>
        </p15:guide>
        <p15:guide id="4" orient="horz" pos="137" userDrawn="1">
          <p15:clr>
            <a:srgbClr val="FBAE40"/>
          </p15:clr>
        </p15:guide>
        <p15:guide id="5" pos="7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6AAF-A50C-4368-8908-D3A4D71BEB6A}" type="datetime5">
              <a:rPr lang="en-US" smtClean="0"/>
              <a:t>6-May-21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18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74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pos="72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FA9459-E99A-42A8-92B5-7137E9427AC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937686-130C-4AED-A17F-79ECBF53C1EB}"/>
                </a:ext>
              </a:extLst>
            </p:cNvPr>
            <p:cNvGrpSpPr/>
            <p:nvPr/>
          </p:nvGrpSpPr>
          <p:grpSpPr>
            <a:xfrm>
              <a:off x="0" y="0"/>
              <a:ext cx="12192000" cy="6854862"/>
              <a:chOff x="0" y="0"/>
              <a:chExt cx="12192000" cy="685486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1E53E3-FC79-490F-927D-EDA5C06E68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4862"/>
              </a:xfrm>
              <a:prstGeom prst="rect">
                <a:avLst/>
              </a:prstGeom>
              <a:solidFill>
                <a:srgbClr val="0023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1420E875-771B-4F7F-AE61-DCE396A66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888E23-EA76-462F-A85B-1C6FA527FA6D}"/>
                </a:ext>
              </a:extLst>
            </p:cNvPr>
            <p:cNvGrpSpPr/>
            <p:nvPr/>
          </p:nvGrpSpPr>
          <p:grpSpPr>
            <a:xfrm>
              <a:off x="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 userDrawn="1"/>
        </p:nvSpPr>
        <p:spPr>
          <a:xfrm>
            <a:off x="3686654" y="22286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033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CD5B-6860-4818-8AFA-36601C6C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28B8-23BC-4A46-A608-4501D711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68CC-8149-473A-9F90-27B10886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664B-9E02-448D-8350-3FFDA9DFAB4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F19B-9C8A-44AF-B0BA-B3C622C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29EB-9F33-4DB4-8A9D-3A382738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98AC-312A-4FC9-B721-E7B3E6D94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49D6B855-A76D-4459-A823-EF680B29CDD3}" type="datetime5">
              <a:rPr lang="en-US" smtClean="0"/>
              <a:t>6-May-21</a:t>
            </a:fld>
            <a:endParaRPr lang="fr-FR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 userDrawn="1"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7" r:id="rId3"/>
    <p:sldLayoutId id="2147483664" r:id="rId4"/>
    <p:sldLayoutId id="2147483668" r:id="rId5"/>
    <p:sldLayoutId id="2147483669" r:id="rId6"/>
    <p:sldLayoutId id="2147483670" r:id="rId7"/>
    <p:sldLayoutId id="2147483675" r:id="rId8"/>
    <p:sldLayoutId id="2147483676" r:id="rId9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701" y="1608992"/>
            <a:ext cx="7807324" cy="2870644"/>
          </a:xfrm>
        </p:spPr>
        <p:txBody>
          <a:bodyPr/>
          <a:lstStyle/>
          <a:p>
            <a:r>
              <a:rPr lang="en-US" dirty="0"/>
              <a:t>Python Programming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3: Dice Rolling Simulator </a:t>
            </a:r>
            <a:endParaRPr lang="en-US" b="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701" y="4479636"/>
            <a:ext cx="7807324" cy="2013528"/>
          </a:xfrm>
        </p:spPr>
        <p:txBody>
          <a:bodyPr/>
          <a:lstStyle/>
          <a:p>
            <a:r>
              <a:rPr lang="en-US" dirty="0"/>
              <a:t>Group Leader   : 	Denis Mun</a:t>
            </a:r>
          </a:p>
          <a:p>
            <a:r>
              <a:rPr lang="en-US" dirty="0"/>
              <a:t>Group Member : 	</a:t>
            </a:r>
            <a:r>
              <a:rPr lang="en-US" dirty="0" err="1"/>
              <a:t>Engyong</a:t>
            </a:r>
            <a:r>
              <a:rPr lang="en-US" dirty="0"/>
              <a:t> Tay </a:t>
            </a:r>
          </a:p>
          <a:p>
            <a:r>
              <a:rPr lang="en-US" dirty="0"/>
              <a:t>		</a:t>
            </a:r>
            <a:r>
              <a:rPr lang="en-US" dirty="0" err="1"/>
              <a:t>Aiping</a:t>
            </a:r>
            <a:r>
              <a:rPr lang="en-US" dirty="0"/>
              <a:t> Tan</a:t>
            </a:r>
          </a:p>
          <a:p>
            <a:r>
              <a:rPr lang="en-US" dirty="0"/>
              <a:t>		Huiyee Sim</a:t>
            </a:r>
          </a:p>
          <a:p>
            <a:r>
              <a:rPr lang="en-US" dirty="0"/>
              <a:t>		Rene Boy</a:t>
            </a:r>
          </a:p>
        </p:txBody>
      </p:sp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34975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43012" y="1727122"/>
            <a:ext cx="4741695" cy="72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Background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34975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43012" y="281481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Timeline &amp; Member’s role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434975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8F038D1-E42A-459B-95E3-3EE53CE9A226}"/>
              </a:ext>
            </a:extLst>
          </p:cNvPr>
          <p:cNvSpPr txBox="1">
            <a:spLocks/>
          </p:cNvSpPr>
          <p:nvPr/>
        </p:nvSpPr>
        <p:spPr>
          <a:xfrm>
            <a:off x="1243012" y="3929763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Flowchart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17922-C5CF-43AC-8DE0-262E675A67E0}"/>
              </a:ext>
            </a:extLst>
          </p:cNvPr>
          <p:cNvSpPr txBox="1">
            <a:spLocks/>
          </p:cNvSpPr>
          <p:nvPr/>
        </p:nvSpPr>
        <p:spPr>
          <a:xfrm>
            <a:off x="434975" y="5044709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243012" y="50447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Guideline to start program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DCF6385-36CE-45E9-B3C3-1D10A285C38C}"/>
              </a:ext>
            </a:extLst>
          </p:cNvPr>
          <p:cNvSpPr txBox="1">
            <a:spLocks/>
          </p:cNvSpPr>
          <p:nvPr/>
        </p:nvSpPr>
        <p:spPr>
          <a:xfrm>
            <a:off x="6242217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09F0DC1-BBC9-454E-B502-EACF0ACF1C31}"/>
              </a:ext>
            </a:extLst>
          </p:cNvPr>
          <p:cNvSpPr txBox="1">
            <a:spLocks/>
          </p:cNvSpPr>
          <p:nvPr/>
        </p:nvSpPr>
        <p:spPr>
          <a:xfrm>
            <a:off x="7050254" y="1727122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Program Screenshot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F275A4-D297-47DF-BD9E-E5FFC8E7A934}"/>
              </a:ext>
            </a:extLst>
          </p:cNvPr>
          <p:cNvSpPr txBox="1">
            <a:spLocks/>
          </p:cNvSpPr>
          <p:nvPr/>
        </p:nvSpPr>
        <p:spPr>
          <a:xfrm>
            <a:off x="6242217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FFF692-95F0-4B31-AD30-F8B77D566840}"/>
              </a:ext>
            </a:extLst>
          </p:cNvPr>
          <p:cNvSpPr txBox="1">
            <a:spLocks/>
          </p:cNvSpPr>
          <p:nvPr/>
        </p:nvSpPr>
        <p:spPr>
          <a:xfrm>
            <a:off x="7050254" y="281481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File Output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Implement a program to simulate 2 dices rolling, with output of total numbers of rolling and how many time the dice matched. </a:t>
            </a:r>
          </a:p>
          <a:p>
            <a:r>
              <a:rPr lang="en-US" sz="2800" dirty="0"/>
              <a:t>The values on the pairs of die and rolling date </a:t>
            </a:r>
            <a:r>
              <a:rPr lang="en-US" sz="2800"/>
              <a:t>&amp; time ﻿﻿</a:t>
            </a:r>
            <a:r>
              <a:rPr lang="en-US" sz="2800" dirty="0"/>
              <a:t>should be output into a file.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1. Background of idea 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1E8FE-9F97-4173-A152-F1FF3653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Timeline &amp; Member’s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1DD98-A381-4967-8D76-3562F4CA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9E1C0-6B92-45C1-93DE-D9D61B597ECE}"/>
              </a:ext>
            </a:extLst>
          </p:cNvPr>
          <p:cNvSpPr txBox="1"/>
          <p:nvPr/>
        </p:nvSpPr>
        <p:spPr>
          <a:xfrm>
            <a:off x="2569360" y="4818915"/>
            <a:ext cx="7524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All team members </a:t>
            </a:r>
            <a:r>
              <a:rPr lang="en-US" sz="1200" dirty="0"/>
              <a:t>(Denis, EY, </a:t>
            </a:r>
            <a:r>
              <a:rPr lang="en-US" sz="1200" dirty="0" err="1"/>
              <a:t>Aiping</a:t>
            </a:r>
            <a:r>
              <a:rPr lang="en-US" sz="1200" dirty="0"/>
              <a:t>, Rene and Sim) </a:t>
            </a:r>
            <a:r>
              <a:rPr lang="en-US" dirty="0"/>
              <a:t>involved in discussion.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0819AB-E35F-42B6-ACBE-C1CC555C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1410856"/>
            <a:ext cx="7743825" cy="2867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588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2E64-8B29-4702-AD0D-2DC79065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1B88-FD14-41A1-8F81-20DB8077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98AC-312A-4FC9-B721-E7B3E6D94B8B}" type="slidenum">
              <a:rPr lang="en-US" smtClean="0"/>
              <a:t>5</a:t>
            </a:fld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8407F98-07CD-467F-9B93-4C5622EA3850}"/>
              </a:ext>
            </a:extLst>
          </p:cNvPr>
          <p:cNvGrpSpPr/>
          <p:nvPr/>
        </p:nvGrpSpPr>
        <p:grpSpPr>
          <a:xfrm>
            <a:off x="1610921" y="499448"/>
            <a:ext cx="5713166" cy="6124074"/>
            <a:chOff x="1610921" y="499448"/>
            <a:chExt cx="5713166" cy="612407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6B7C405-8E74-4132-86A6-7A3C9AA5006B}"/>
                </a:ext>
              </a:extLst>
            </p:cNvPr>
            <p:cNvGrpSpPr/>
            <p:nvPr/>
          </p:nvGrpSpPr>
          <p:grpSpPr>
            <a:xfrm>
              <a:off x="1610921" y="499448"/>
              <a:ext cx="5713166" cy="6124074"/>
              <a:chOff x="1610921" y="499448"/>
              <a:chExt cx="5713166" cy="612407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51E052-6169-4BFE-8BAA-B12A31D3E9C3}"/>
                  </a:ext>
                </a:extLst>
              </p:cNvPr>
              <p:cNvSpPr/>
              <p:nvPr/>
            </p:nvSpPr>
            <p:spPr>
              <a:xfrm>
                <a:off x="4361024" y="499448"/>
                <a:ext cx="2739227" cy="5506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1400" dirty="0"/>
                  <a:t>Construct GUI</a:t>
                </a:r>
              </a:p>
              <a:p>
                <a:pPr algn="ctr">
                  <a:buClr>
                    <a:schemeClr val="bg1"/>
                  </a:buClr>
                </a:pPr>
                <a:r>
                  <a:rPr lang="en-US" sz="1400" dirty="0"/>
                  <a:t>(window, label, button)</a:t>
                </a:r>
              </a:p>
            </p:txBody>
          </p:sp>
          <p:sp>
            <p:nvSpPr>
              <p:cNvPr id="7" name="Flowchart: Decision 6">
                <a:extLst>
                  <a:ext uri="{FF2B5EF4-FFF2-40B4-BE49-F238E27FC236}">
                    <a16:creationId xmlns:a16="http://schemas.microsoft.com/office/drawing/2014/main" id="{AE1FDCCC-6A00-414B-950F-34140792309E}"/>
                  </a:ext>
                </a:extLst>
              </p:cNvPr>
              <p:cNvSpPr/>
              <p:nvPr/>
            </p:nvSpPr>
            <p:spPr>
              <a:xfrm>
                <a:off x="4529967" y="1411226"/>
                <a:ext cx="2417884" cy="1002324"/>
              </a:xfrm>
              <a:prstGeom prst="flowChartDecisi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1400" dirty="0"/>
                  <a:t>Roll Button Click?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68DD854-97C8-40C8-B02E-63E1589CA4FA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5738909" y="2413550"/>
                <a:ext cx="0" cy="209975"/>
              </a:xfrm>
              <a:prstGeom prst="straightConnector1">
                <a:avLst/>
              </a:prstGeom>
              <a:ln w="22225"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7776386-D225-4A62-B4ED-725CB9CC79E7}"/>
                  </a:ext>
                </a:extLst>
              </p:cNvPr>
              <p:cNvSpPr/>
              <p:nvPr/>
            </p:nvSpPr>
            <p:spPr>
              <a:xfrm>
                <a:off x="4361025" y="2623525"/>
                <a:ext cx="2755768" cy="550800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1400" dirty="0"/>
                  <a:t>Random dice 1 &amp; 2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54C5F62-8354-4BF5-BCCC-8AE2F04FA0FA}"/>
                  </a:ext>
                </a:extLst>
              </p:cNvPr>
              <p:cNvSpPr/>
              <p:nvPr/>
            </p:nvSpPr>
            <p:spPr>
              <a:xfrm>
                <a:off x="4361025" y="3384134"/>
                <a:ext cx="2755768" cy="550800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1400" dirty="0"/>
                  <a:t>Display Image for dice 1 &amp; 2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4DABBF4-D8F4-420E-A669-07583058F3C0}"/>
                  </a:ext>
                </a:extLst>
              </p:cNvPr>
              <p:cNvSpPr/>
              <p:nvPr/>
            </p:nvSpPr>
            <p:spPr>
              <a:xfrm>
                <a:off x="4361025" y="4129822"/>
                <a:ext cx="2755768" cy="550800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1400" dirty="0"/>
                  <a:t>Increase number of total roll</a:t>
                </a:r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1F676796-7FB4-4D4A-A28F-F336596130E1}"/>
                  </a:ext>
                </a:extLst>
              </p:cNvPr>
              <p:cNvSpPr/>
              <p:nvPr/>
            </p:nvSpPr>
            <p:spPr>
              <a:xfrm>
                <a:off x="4538958" y="4875510"/>
                <a:ext cx="2417884" cy="1002324"/>
              </a:xfrm>
              <a:prstGeom prst="flowChartDecisi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1150" dirty="0"/>
                  <a:t>Dice 1 = Dice 2</a:t>
                </a:r>
              </a:p>
              <a:p>
                <a:pPr algn="ctr">
                  <a:buClr>
                    <a:schemeClr val="bg1"/>
                  </a:buClr>
                </a:pPr>
                <a:r>
                  <a:rPr lang="en-US" sz="1100" dirty="0"/>
                  <a:t>?</a:t>
                </a:r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1D75617A-A7B9-4DC0-A539-2D798CE89F84}"/>
                  </a:ext>
                </a:extLst>
              </p:cNvPr>
              <p:cNvSpPr/>
              <p:nvPr/>
            </p:nvSpPr>
            <p:spPr>
              <a:xfrm>
                <a:off x="4370016" y="6072722"/>
                <a:ext cx="2755768" cy="550800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1400" dirty="0"/>
                  <a:t>Increase number of total match</a:t>
                </a:r>
              </a:p>
            </p:txBody>
          </p:sp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6F52EEB3-1B02-4049-913D-D854D6596333}"/>
                  </a:ext>
                </a:extLst>
              </p:cNvPr>
              <p:cNvSpPr/>
              <p:nvPr/>
            </p:nvSpPr>
            <p:spPr>
              <a:xfrm>
                <a:off x="1610921" y="3384134"/>
                <a:ext cx="2131729" cy="550800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1400" dirty="0"/>
                  <a:t>Record result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731B39F-4CE7-46BF-B50C-488594635A29}"/>
                  </a:ext>
                </a:extLst>
              </p:cNvPr>
              <p:cNvCxnSpPr>
                <a:cxnSpLocks/>
                <a:stCxn id="13" idx="2"/>
                <a:endCxn id="19" idx="0"/>
              </p:cNvCxnSpPr>
              <p:nvPr/>
            </p:nvCxnSpPr>
            <p:spPr>
              <a:xfrm>
                <a:off x="5747900" y="5877834"/>
                <a:ext cx="0" cy="194888"/>
              </a:xfrm>
              <a:prstGeom prst="straightConnector1">
                <a:avLst/>
              </a:prstGeom>
              <a:ln w="22225"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74C56A4-BF95-43F2-A8EC-8B97EC377606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5730638" y="1050127"/>
                <a:ext cx="8271" cy="361099"/>
              </a:xfrm>
              <a:prstGeom prst="straightConnector1">
                <a:avLst/>
              </a:prstGeom>
              <a:ln w="22225"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0CF2AFF2-D63E-4F06-B46F-1A87581D9162}"/>
                  </a:ext>
                </a:extLst>
              </p:cNvPr>
              <p:cNvCxnSpPr>
                <a:stCxn id="7" idx="3"/>
              </p:cNvCxnSpPr>
              <p:nvPr/>
            </p:nvCxnSpPr>
            <p:spPr>
              <a:xfrm flipH="1" flipV="1">
                <a:off x="5747900" y="1211164"/>
                <a:ext cx="1199951" cy="701224"/>
              </a:xfrm>
              <a:prstGeom prst="bentConnector3">
                <a:avLst>
                  <a:gd name="adj1" fmla="val -24802"/>
                </a:avLst>
              </a:prstGeom>
              <a:ln w="22225"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D1120E-BE5A-49F5-A6C2-6F3E9AF288BE}"/>
                  </a:ext>
                </a:extLst>
              </p:cNvPr>
              <p:cNvSpPr txBox="1"/>
              <p:nvPr/>
            </p:nvSpPr>
            <p:spPr>
              <a:xfrm>
                <a:off x="5180603" y="2351084"/>
                <a:ext cx="4976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Yes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890EB7-7F2B-4CD3-ADD2-1853FCA60EF7}"/>
                  </a:ext>
                </a:extLst>
              </p:cNvPr>
              <p:cNvSpPr txBox="1"/>
              <p:nvPr/>
            </p:nvSpPr>
            <p:spPr>
              <a:xfrm>
                <a:off x="6699067" y="1648397"/>
                <a:ext cx="625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No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2FCCB70-7351-47FB-9778-58658190CE8D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5738909" y="3174325"/>
                <a:ext cx="0" cy="209809"/>
              </a:xfrm>
              <a:prstGeom prst="straightConnector1">
                <a:avLst/>
              </a:prstGeom>
              <a:ln w="22225"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D103DE4-E2C6-45F4-A0D3-4030D2C8E4BA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738909" y="3934934"/>
                <a:ext cx="0" cy="194888"/>
              </a:xfrm>
              <a:prstGeom prst="straightConnector1">
                <a:avLst/>
              </a:prstGeom>
              <a:ln w="22225"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EDBB02A-E373-45A6-B8B9-95ADDD9151E7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5738909" y="4680622"/>
                <a:ext cx="8991" cy="194888"/>
              </a:xfrm>
              <a:prstGeom prst="straightConnector1">
                <a:avLst/>
              </a:prstGeom>
              <a:ln w="22225"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37632767-44C5-4DB9-8CE0-5B398D503B14}"/>
                  </a:ext>
                </a:extLst>
              </p:cNvPr>
              <p:cNvCxnSpPr>
                <a:stCxn id="19" idx="1"/>
                <a:endCxn id="21" idx="2"/>
              </p:cNvCxnSpPr>
              <p:nvPr/>
            </p:nvCxnSpPr>
            <p:spPr>
              <a:xfrm rot="10800000">
                <a:off x="2676786" y="3934934"/>
                <a:ext cx="1693230" cy="2413188"/>
              </a:xfrm>
              <a:prstGeom prst="bentConnector2">
                <a:avLst/>
              </a:prstGeom>
              <a:ln w="22225"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A6E6D54D-4805-4112-B8BE-769FF5A9A143}"/>
                  </a:ext>
                </a:extLst>
              </p:cNvPr>
              <p:cNvCxnSpPr>
                <a:stCxn id="21" idx="0"/>
                <a:endCxn id="7" idx="1"/>
              </p:cNvCxnSpPr>
              <p:nvPr/>
            </p:nvCxnSpPr>
            <p:spPr>
              <a:xfrm rot="5400000" flipH="1" flipV="1">
                <a:off x="2867503" y="1721671"/>
                <a:ext cx="1471746" cy="1853181"/>
              </a:xfrm>
              <a:prstGeom prst="bentConnector2">
                <a:avLst/>
              </a:prstGeom>
              <a:ln w="22225"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4BC2963-64A8-4BEF-B9FD-4D6981C9C884}"/>
                </a:ext>
              </a:extLst>
            </p:cNvPr>
            <p:cNvCxnSpPr>
              <a:stCxn id="13" idx="1"/>
            </p:cNvCxnSpPr>
            <p:nvPr/>
          </p:nvCxnSpPr>
          <p:spPr>
            <a:xfrm flipH="1" flipV="1">
              <a:off x="2676785" y="5357004"/>
              <a:ext cx="1862173" cy="19668"/>
            </a:xfrm>
            <a:prstGeom prst="straightConnector1">
              <a:avLst/>
            </a:prstGeom>
            <a:ln w="22225"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EA686C-6076-4A9D-9B10-D22DB4F09614}"/>
                </a:ext>
              </a:extLst>
            </p:cNvPr>
            <p:cNvSpPr txBox="1"/>
            <p:nvPr/>
          </p:nvSpPr>
          <p:spPr>
            <a:xfrm>
              <a:off x="5250283" y="5795723"/>
              <a:ext cx="497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Yes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DEFA47A-5087-4F27-B10E-AA073547EE90}"/>
                </a:ext>
              </a:extLst>
            </p:cNvPr>
            <p:cNvSpPr txBox="1"/>
            <p:nvPr/>
          </p:nvSpPr>
          <p:spPr>
            <a:xfrm>
              <a:off x="4041561" y="5101125"/>
              <a:ext cx="625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33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3AC6-6075-4EBC-963A-A782C6C6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49" y="1455737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activate learn-python environment</a:t>
            </a:r>
          </a:p>
          <a:p>
            <a:pPr lvl="1"/>
            <a:r>
              <a:rPr lang="en-US" sz="1600" dirty="0" err="1"/>
              <a:t>conda</a:t>
            </a:r>
            <a:r>
              <a:rPr lang="en-US" sz="1600" dirty="0"/>
              <a:t> activate learn-python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install </a:t>
            </a:r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sz="1600" dirty="0" err="1"/>
              <a:t>conda</a:t>
            </a:r>
            <a:r>
              <a:rPr lang="en-US" sz="1600" dirty="0"/>
              <a:t> install –c anaconda </a:t>
            </a:r>
            <a:r>
              <a:rPr lang="en-US" sz="1600" dirty="0" err="1"/>
              <a:t>tk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install pillow</a:t>
            </a:r>
          </a:p>
          <a:p>
            <a:pPr lvl="1"/>
            <a:r>
              <a:rPr lang="en-US" sz="1600" dirty="0" err="1"/>
              <a:t>conda</a:t>
            </a:r>
            <a:r>
              <a:rPr lang="en-US" sz="1600" dirty="0"/>
              <a:t> install –c anaconda pillow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prepare dice picture (using </a:t>
            </a:r>
            <a:r>
              <a:rPr lang="en-US" dirty="0" err="1"/>
              <a:t>powerpoint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copy program and pictures to folder </a:t>
            </a:r>
            <a:r>
              <a:rPr lang="en-US" dirty="0" err="1"/>
              <a:t>DiceRolling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execute script</a:t>
            </a:r>
          </a:p>
          <a:p>
            <a:pPr lvl="1"/>
            <a:r>
              <a:rPr lang="en-US" sz="1600" dirty="0"/>
              <a:t>python dicerolling.py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00B25-8325-4D75-A917-E239812A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10" y="4141055"/>
            <a:ext cx="2922361" cy="2031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E17C1-CC0B-4DC7-85A0-7B2DA8D6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920" y="2515705"/>
            <a:ext cx="2150080" cy="14494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11BFD6-D08A-421B-B7E7-1DDEC6E2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/>
          <a:lstStyle/>
          <a:p>
            <a:r>
              <a:rPr lang="en-US" dirty="0"/>
              <a:t>4. Guideline to start program</a:t>
            </a:r>
          </a:p>
        </p:txBody>
      </p:sp>
    </p:spTree>
    <p:extLst>
      <p:ext uri="{BB962C8B-B14F-4D97-AF65-F5344CB8AC3E}">
        <p14:creationId xmlns:p14="http://schemas.microsoft.com/office/powerpoint/2010/main" val="239455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7D7D-997B-40FB-AEF4-6E19AEF0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Program Screenshot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DF386-6876-4A86-948B-104D4251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98AC-312A-4FC9-B721-E7B3E6D94B8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CA9A4-5C97-4DD4-B5F0-E44C55C2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95" y="1040365"/>
            <a:ext cx="6519682" cy="51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3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7547-1180-47D6-9656-1D21CA19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File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DDDDE-E7C9-4C36-AA4A-852B76DD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98AC-312A-4FC9-B721-E7B3E6D94B8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50015-B3E1-427A-B0E6-3D824F05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07" y="1304924"/>
            <a:ext cx="6481431" cy="51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ᝇᝂᝄ"/>
  <p:tag name="RANDOM" val="20"/>
  <p:tag name="CLINAME" val="ᝩគ᝗ក᝵ជជ᝽᝺᝽᝹᝸!ᝧᝨ᜴᝗ឃគ᝺᝽᝸᝹គឈ᝽᝵ក!ᝩគ᝗ក᝵ជជ᝽᝺᝽᝹᝸"/>
  <p:tag name="DATETIME" val="ᝅᝃᝅᝈᝃᝆᝄᝆᝄ᜴᜴ᝅᝈᝎᝅᝋ᜴᜼᝛ᝡᝨ᜿ᝅᝎᝄ᜽!ᝅᝃᝆᝄᝃᝆᝄᝆᝄ᜴᜴ᝅᝊᝎᝇᝄ᜴᜼᝛ᝡᝨ᜿ᝅᝎᝄ᜽!ᝅᝃᝆᝄᝃᝆᝄᝆᝄ᜴᜴ᝅᝊᝎᝇᝇ᜴᜼᝛ᝡᝨ᜿ᝅᝎᝄ᜽"/>
  <p:tag name="DONEBY" val="ᝧᝨᝰឈ᝵ញ᝺ឃញឆដ!ᝧᝨᝰឈ᝵ញ᝺ឃញឆដ!ᝧᝨᝰឈ᝵ញ᝺ឃញឆដ"/>
  <p:tag name="IPADDRESS" val="᝛ᝢ᝖᝗ᝫᝠᝅᝍᝈᝄ!᝛ᝢ᝖᝗ᝫᝠᝅᝍᝈᝄ!᝛ᝢ᝖᝗ᝫᝠᝅᝍᝈᝄ"/>
  <p:tag name="CHECKSUM" val="ᝈᝇᝆᝆ!ᝈᝉᝇᝋ!ᝈᝇᝅᝍ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E7467915-AA13-49D5-974A-F6C1945319E3}" vid="{A9674803-5581-4E2C-A9AC-EF6DFB6C20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11AD5DA37A9458C2962493D7DC14B" ma:contentTypeVersion="13" ma:contentTypeDescription="Create a new document." ma:contentTypeScope="" ma:versionID="f864bb5674d80d70a838dc29a2d66eef">
  <xsd:schema xmlns:xsd="http://www.w3.org/2001/XMLSchema" xmlns:xs="http://www.w3.org/2001/XMLSchema" xmlns:p="http://schemas.microsoft.com/office/2006/metadata/properties" xmlns:ns3="f3053290-03f5-4abd-a502-4193d9a980c9" xmlns:ns4="109e6646-2a17-4c65-a606-79e019c3d0f9" targetNamespace="http://schemas.microsoft.com/office/2006/metadata/properties" ma:root="true" ma:fieldsID="c090818561f5719306ae599b8a0af89b" ns3:_="" ns4:_="">
    <xsd:import namespace="f3053290-03f5-4abd-a502-4193d9a980c9"/>
    <xsd:import namespace="109e6646-2a17-4c65-a606-79e019c3d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53290-03f5-4abd-a502-4193d9a98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e6646-2a17-4c65-a606-79e019c3d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5860E1-69D5-4E74-884D-9FA623A0A3A9}">
  <ds:schemaRefs>
    <ds:schemaRef ds:uri="http://schemas.microsoft.com/office/2006/documentManagement/types"/>
    <ds:schemaRef ds:uri="f3053290-03f5-4abd-a502-4193d9a980c9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109e6646-2a17-4c65-a606-79e019c3d0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F96EF55-315B-4492-B764-01F013E488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9C4ACF-9EFE-4633-BBA5-B8C4D4C3E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53290-03f5-4abd-a502-4193d9a980c9"/>
    <ds:schemaRef ds:uri="109e6646-2a17-4c65-a606-79e019c3d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1056</TotalTime>
  <Words>251</Words>
  <Application>Microsoft Office PowerPoint</Application>
  <PresentationFormat>Widescreen</PresentationFormat>
  <Paragraphs>63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ST PowerPoint Template 16x9</vt:lpstr>
      <vt:lpstr>Python Programming Project  Group 3: Dice Rolling Simulator </vt:lpstr>
      <vt:lpstr>Agenda</vt:lpstr>
      <vt:lpstr>1. Background of idea </vt:lpstr>
      <vt:lpstr>2. Timeline &amp; Member’s Role</vt:lpstr>
      <vt:lpstr>3. Flowchart</vt:lpstr>
      <vt:lpstr>4. Guideline to start program</vt:lpstr>
      <vt:lpstr>5. Program Screenshot </vt:lpstr>
      <vt:lpstr>6. File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Huiyee SIM</dc:creator>
  <cp:keywords>STMicroelectronics;Template v1.14</cp:keywords>
  <cp:lastModifiedBy>Huiyee SIM</cp:lastModifiedBy>
  <cp:revision>16</cp:revision>
  <dcterms:created xsi:type="dcterms:W3CDTF">2021-05-04T09:59:34Z</dcterms:created>
  <dcterms:modified xsi:type="dcterms:W3CDTF">2021-05-06T08:44:17Z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0x0101000A211AD5DA37A9458C2962493D7DC14B</vt:lpwstr>
  </property>
</Properties>
</file>