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D257-A21F-4E52-B094-2D8600488363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A73-F50F-43D9-A441-E852560A4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38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D257-A21F-4E52-B094-2D8600488363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A73-F50F-43D9-A441-E852560A4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34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D257-A21F-4E52-B094-2D8600488363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A73-F50F-43D9-A441-E852560A4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14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D257-A21F-4E52-B094-2D8600488363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A73-F50F-43D9-A441-E852560A4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2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D257-A21F-4E52-B094-2D8600488363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A73-F50F-43D9-A441-E852560A4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77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D257-A21F-4E52-B094-2D8600488363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A73-F50F-43D9-A441-E852560A4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77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D257-A21F-4E52-B094-2D8600488363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A73-F50F-43D9-A441-E852560A4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19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D257-A21F-4E52-B094-2D8600488363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A73-F50F-43D9-A441-E852560A4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91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D257-A21F-4E52-B094-2D8600488363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A73-F50F-43D9-A441-E852560A4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85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D257-A21F-4E52-B094-2D8600488363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A73-F50F-43D9-A441-E852560A4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90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D257-A21F-4E52-B094-2D8600488363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9A73-F50F-43D9-A441-E852560A4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51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CD257-A21F-4E52-B094-2D8600488363}" type="datetimeFigureOut">
              <a:rPr lang="ru-RU" smtClean="0"/>
              <a:t>13.01.2020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B9A73-F50F-43D9-A441-E852560A4F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5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err="1" smtClean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Arkanoid</a:t>
            </a:r>
            <a:endParaRPr lang="ru-RU" sz="7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29600" y="4630993"/>
            <a:ext cx="3205316" cy="1052051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Дунаев</a:t>
            </a:r>
          </a:p>
          <a:p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Денис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95" y="3793191"/>
            <a:ext cx="2201210" cy="220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2523" y="702365"/>
            <a:ext cx="6135756" cy="5730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Многие люди, родившиеся в СССР, скорее всего с ностальгией вспоминают игровые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автоматы,с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реди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 которых был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Arkanoid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Эта игра была создана в 1986 году и разработана компанией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Taito.</a:t>
            </a: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Я сделал ее упрощенный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remake.</a:t>
            </a:r>
            <a:endParaRPr lang="ru-RU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3979" y="1314216"/>
            <a:ext cx="2314461" cy="2431415"/>
          </a:xfrm>
          <a:prstGeom prst="rect">
            <a:avLst/>
          </a:prstGeom>
        </p:spPr>
      </p:pic>
      <p:pic>
        <p:nvPicPr>
          <p:cNvPr id="1028" name="Picture 4" descr="Картинки по запросу USSR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335" y="208046"/>
            <a:ext cx="1361440" cy="136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440" y="3771265"/>
            <a:ext cx="2367653" cy="248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Описание игры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Задача игрока, управляя платформой, выбить шариком все разноцветные кирпичи (серые не выбиваются) и не допустить уход шарика за низ игрового поля. Цветные кирпичи, в зависимости от раскраски, требуют разного количества попаданий. Для выполнения задания игроку дается 3 попытки (оставшееся количество отображается на экране в правом нижнем углу)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6102" y="945198"/>
            <a:ext cx="4545204" cy="477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5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Описание реализации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Программа построена на графическом движке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Pygame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 использованием таких классов, как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Image, Font, Surface, Color, Mask, Sprite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 т.д., а так же работа с событиями, реализующими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интерактив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 игроком(работа с мышью и клавиатурой).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089" y="792798"/>
            <a:ext cx="4998402" cy="4998402"/>
          </a:xfrm>
        </p:spPr>
      </p:pic>
    </p:spTree>
    <p:extLst>
      <p:ext uri="{BB962C8B-B14F-4D97-AF65-F5344CB8AC3E}">
        <p14:creationId xmlns:p14="http://schemas.microsoft.com/office/powerpoint/2010/main" val="32498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Описание реализации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Для реализации физики и взаимодействия игровых объектов между собой мною были разработаны алгоритмы(вычисление направления движения шарика после столкновения с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плаформой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кирпичиками и границами игрового поля).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Кроме того, реализован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нетревиальный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алгоритм определения столкновения объектов с помощью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масок.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449" y="782638"/>
            <a:ext cx="5394325" cy="5394325"/>
          </a:xfrm>
        </p:spPr>
      </p:pic>
    </p:spTree>
    <p:extLst>
      <p:ext uri="{BB962C8B-B14F-4D97-AF65-F5344CB8AC3E}">
        <p14:creationId xmlns:p14="http://schemas.microsoft.com/office/powerpoint/2010/main" val="168372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Описание реализации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Программа архитектурно состоит из набора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классов-наследников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Sprite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реализующих логику физики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- Platform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- Ball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- Brick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Кроме того, в программе присутствует игровой цикл с помощью которого реализованы обработка событий и управление.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3758" y="1588770"/>
            <a:ext cx="6015510" cy="32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23862"/>
            <a:ext cx="10515600" cy="1325563"/>
          </a:xfrm>
        </p:spPr>
        <p:txBody>
          <a:bodyPr/>
          <a:lstStyle/>
          <a:p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Заключение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Я считаю, что проект получился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удачным и пригодным к дальнейшему развитию и расширению.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Например,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функционал можно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нарастит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ь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новыми уровнями, а также 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фишками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”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облегчающими или усложняющими игру (сужение или расширение платформы, добавление дополнительных шариков, кирпичей-сюрпризов и т.п.).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AutoShape 4" descr="Картинки по запросу resul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Картинки по запросу result png"/>
          <p:cNvSpPr>
            <a:spLocks noChangeAspect="1" noChangeArrowheads="1"/>
          </p:cNvSpPr>
          <p:nvPr/>
        </p:nvSpPr>
        <p:spPr bwMode="auto">
          <a:xfrm>
            <a:off x="307974" y="7937"/>
            <a:ext cx="2536825" cy="253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512" y="1086643"/>
            <a:ext cx="3970661" cy="3970661"/>
          </a:xfrm>
        </p:spPr>
      </p:pic>
    </p:spTree>
    <p:extLst>
      <p:ext uri="{BB962C8B-B14F-4D97-AF65-F5344CB8AC3E}">
        <p14:creationId xmlns:p14="http://schemas.microsoft.com/office/powerpoint/2010/main" val="406555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11827</TotalTime>
  <Words>269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Bauhaus 93</vt:lpstr>
      <vt:lpstr>Calibri</vt:lpstr>
      <vt:lpstr>Calibri Light</vt:lpstr>
      <vt:lpstr>Тема Office</vt:lpstr>
      <vt:lpstr>Arkanoid</vt:lpstr>
      <vt:lpstr>Презентация PowerPoint</vt:lpstr>
      <vt:lpstr>Описание игры</vt:lpstr>
      <vt:lpstr>Описание реализации</vt:lpstr>
      <vt:lpstr>Описание реализации</vt:lpstr>
      <vt:lpstr>Описание реализации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Автоподборщик(помощник в подборе авто)</dc:title>
  <dc:creator>Пользователь Windows</dc:creator>
  <cp:lastModifiedBy>Пользователь Windows</cp:lastModifiedBy>
  <cp:revision>36</cp:revision>
  <dcterms:created xsi:type="dcterms:W3CDTF">2019-11-02T18:40:49Z</dcterms:created>
  <dcterms:modified xsi:type="dcterms:W3CDTF">2020-01-13T20:02:08Z</dcterms:modified>
</cp:coreProperties>
</file>