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 Windows" initials="UW" lastIdx="4" clrIdx="0">
    <p:extLst>
      <p:ext uri="{19B8F6BF-5375-455C-9EA6-DF929625EA0E}">
        <p15:presenceInfo xmlns:p15="http://schemas.microsoft.com/office/powerpoint/2012/main" userId="User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56D4-802B-460C-BE8F-79142962F549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BECDF-A9B0-42B9-B772-967DE7DDE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66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CE48-B856-40BA-B59A-72109CEDDF0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A699-D155-4595-AB55-0378CAB90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06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CE48-B856-40BA-B59A-72109CEDDF0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A699-D155-4595-AB55-0378CAB90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59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CE48-B856-40BA-B59A-72109CEDDF0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A699-D155-4595-AB55-0378CAB90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6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CE48-B856-40BA-B59A-72109CEDDF0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A699-D155-4595-AB55-0378CAB90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9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CE48-B856-40BA-B59A-72109CEDDF0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A699-D155-4595-AB55-0378CAB90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63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CE48-B856-40BA-B59A-72109CEDDF0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A699-D155-4595-AB55-0378CAB90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27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CE48-B856-40BA-B59A-72109CEDDF0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A699-D155-4595-AB55-0378CAB90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26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CE48-B856-40BA-B59A-72109CEDDF0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A699-D155-4595-AB55-0378CAB90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65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CE48-B856-40BA-B59A-72109CEDDF0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A699-D155-4595-AB55-0378CAB90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98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CE48-B856-40BA-B59A-72109CEDDF0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A699-D155-4595-AB55-0378CAB90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49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CCE48-B856-40BA-B59A-72109CEDDF0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FA699-D155-4595-AB55-0378CAB90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16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CCE48-B856-40BA-B59A-72109CEDDF02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A699-D155-4595-AB55-0378CAB90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9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ttps://avatars.mds.yandex.net/i?id=2f42f8f27f5c11575799c2e9cd05348a5bae2e5a-12421086-images-thumbs&amp;n=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03289" y="2481774"/>
            <a:ext cx="55306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i="1" u="sng" dirty="0" smtClean="0"/>
              <a:t>Тема</a:t>
            </a:r>
            <a:r>
              <a:rPr lang="en-US" sz="3600" b="1" i="1" u="sng" dirty="0" smtClean="0"/>
              <a:t>:</a:t>
            </a:r>
            <a:r>
              <a:rPr lang="ru-RU" sz="3600" b="1" i="1" u="sng" dirty="0" smtClean="0"/>
              <a:t> </a:t>
            </a:r>
            <a:r>
              <a:rPr lang="en-US" sz="3600" b="1" i="1" dirty="0" smtClean="0"/>
              <a:t>,,</a:t>
            </a:r>
            <a:r>
              <a:rPr lang="ru-RU" sz="3600" b="1" i="1" dirty="0" smtClean="0"/>
              <a:t>ОПЕРА</a:t>
            </a:r>
            <a:r>
              <a:rPr lang="en-US" sz="3600" b="1" i="1" dirty="0" smtClean="0"/>
              <a:t>”</a:t>
            </a:r>
            <a:endParaRPr lang="ru-RU" sz="3600" b="1" i="1" dirty="0" smtClean="0"/>
          </a:p>
          <a:p>
            <a:r>
              <a:rPr lang="ru-RU" sz="3600" b="1" i="1" u="sng" dirty="0" smtClean="0"/>
              <a:t>Урок</a:t>
            </a:r>
            <a:r>
              <a:rPr lang="en-US" sz="3600" b="1" i="1" u="sng" dirty="0" smtClean="0"/>
              <a:t>:</a:t>
            </a:r>
            <a:r>
              <a:rPr lang="ru-RU" sz="3600" b="1" i="1" u="sng" dirty="0"/>
              <a:t> </a:t>
            </a:r>
            <a:r>
              <a:rPr lang="ru-RU" sz="3600" b="1" i="1" dirty="0" smtClean="0"/>
              <a:t>Музыка</a:t>
            </a:r>
          </a:p>
          <a:p>
            <a:r>
              <a:rPr lang="ru-RU" sz="3600" b="1" i="1" u="sng" dirty="0" smtClean="0"/>
              <a:t>Выполнил</a:t>
            </a:r>
            <a:r>
              <a:rPr lang="en-US" sz="3600" b="1" i="1" dirty="0" smtClean="0"/>
              <a:t>:</a:t>
            </a:r>
            <a:r>
              <a:rPr lang="ru-RU" sz="3600" b="1" i="1" dirty="0" smtClean="0"/>
              <a:t> учащиеся 5в класса</a:t>
            </a:r>
            <a:r>
              <a:rPr lang="en-US" sz="3600" b="1" i="1" dirty="0" smtClean="0"/>
              <a:t> </a:t>
            </a:r>
            <a:r>
              <a:rPr lang="ru-RU" sz="3600" b="1" i="1" dirty="0" smtClean="0"/>
              <a:t>Рябов Денис </a:t>
            </a:r>
            <a:r>
              <a:rPr lang="ru-RU" sz="3600" b="1" i="1" dirty="0" smtClean="0"/>
              <a:t>и </a:t>
            </a:r>
            <a:r>
              <a:rPr lang="ru-RU" sz="3600" b="1" i="1" dirty="0" err="1" smtClean="0"/>
              <a:t>Меденцев</a:t>
            </a:r>
            <a:r>
              <a:rPr lang="ru-RU" sz="3600" b="1" i="1" dirty="0" smtClean="0"/>
              <a:t> Егор</a:t>
            </a:r>
            <a:endParaRPr lang="ru-RU" sz="3600" b="1" i="1" dirty="0"/>
          </a:p>
        </p:txBody>
      </p:sp>
    </p:spTree>
    <p:extLst>
      <p:ext uri="{BB962C8B-B14F-4D97-AF65-F5344CB8AC3E}">
        <p14:creationId xmlns:p14="http://schemas.microsoft.com/office/powerpoint/2010/main" val="715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avatars.mds.yandex.net/i?id=a5fc52e08963e036313f7609504c43de026cbbdb-10766948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88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00263" y="1678672"/>
            <a:ext cx="76295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>
                <a:solidFill>
                  <a:srgbClr val="FF0000"/>
                </a:solidFill>
              </a:rPr>
              <a:t>Опера</a:t>
            </a:r>
          </a:p>
          <a:p>
            <a:r>
              <a:rPr lang="ru-RU" sz="3200" dirty="0" smtClean="0"/>
              <a:t>-жанр музыкального-драматического</a:t>
            </a:r>
          </a:p>
          <a:p>
            <a:r>
              <a:rPr lang="ru-RU" sz="3200" dirty="0" smtClean="0"/>
              <a:t>искусства</a:t>
            </a:r>
            <a:r>
              <a:rPr lang="en-US" sz="3200" dirty="0" smtClean="0"/>
              <a:t>,</a:t>
            </a:r>
            <a:r>
              <a:rPr lang="ru-RU" sz="3200" dirty="0" smtClean="0"/>
              <a:t>основанный на слиянии</a:t>
            </a:r>
          </a:p>
          <a:p>
            <a:r>
              <a:rPr lang="en-US" sz="3200" dirty="0"/>
              <a:t>c</a:t>
            </a:r>
            <a:r>
              <a:rPr lang="ru-RU" sz="3200" dirty="0" smtClean="0"/>
              <a:t>лова</a:t>
            </a:r>
            <a:r>
              <a:rPr lang="en-US" sz="3200" dirty="0" smtClean="0"/>
              <a:t>,</a:t>
            </a:r>
            <a:r>
              <a:rPr lang="ru-RU" sz="3200" dirty="0" smtClean="0"/>
              <a:t>музыки и сценического действия.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18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-</a:t>
            </a:r>
            <a:endParaRPr lang="ru-RU" dirty="0"/>
          </a:p>
        </p:txBody>
      </p:sp>
      <p:pic>
        <p:nvPicPr>
          <p:cNvPr id="2050" name="Picture 2" descr="https://avatars.mds.yandex.net/i?id=87b43fa870a2a425dc42e0efd0133f2fb2c58c4f-10023671-images-thumbs&amp;n=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2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9978" y="1732685"/>
            <a:ext cx="93137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Оперы бывают: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Эпические – в основе лежат сказания, легенды образцы народного песенного творчества, а также оперы-сказки.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Лирические – личная драма, где главной темой является любовь.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Комические – сюжет легкий, комедийный, со счастливым концом.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Драматические – сюжет, в котором передаются переживания человека: страдание, смятение, тревога и т.д.</a:t>
            </a:r>
          </a:p>
          <a:p>
            <a:pPr lvl="1"/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 делится на :  действия, картины, сцены. Действующие лица – солист, хор, оркестр.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15794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avatars.mds.yandex.net/i?id=b831c4955ab0478efcefd695ff5c1340ef5f9bb4-12511685-images-thumbs&amp;n=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51710" y="1871148"/>
            <a:ext cx="92132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Одна из </a:t>
            </a:r>
            <a:r>
              <a:rPr lang="ru-RU" sz="3200" dirty="0" err="1" smtClean="0"/>
              <a:t>извесных</a:t>
            </a:r>
            <a:r>
              <a:rPr lang="ru-RU" sz="3200" dirty="0" smtClean="0"/>
              <a:t> опер называется</a:t>
            </a:r>
            <a:r>
              <a:rPr lang="en-US" sz="3200" dirty="0"/>
              <a:t> </a:t>
            </a:r>
            <a:r>
              <a:rPr lang="en-US" sz="3200" dirty="0" smtClean="0"/>
              <a:t>,,</a:t>
            </a:r>
            <a:r>
              <a:rPr lang="ru-RU" sz="3200" dirty="0" smtClean="0"/>
              <a:t>Садко</a:t>
            </a:r>
            <a:r>
              <a:rPr lang="en-US" sz="3200" dirty="0" smtClean="0"/>
              <a:t>”</a:t>
            </a:r>
          </a:p>
          <a:p>
            <a:r>
              <a:rPr lang="ru-RU" sz="3200" dirty="0" smtClean="0"/>
              <a:t>Написал Римский </a:t>
            </a:r>
            <a:r>
              <a:rPr lang="ru-RU" sz="3200" dirty="0" err="1" smtClean="0"/>
              <a:t>Корсакого</a:t>
            </a:r>
            <a:r>
              <a:rPr lang="ru-RU" sz="3200" dirty="0" smtClean="0"/>
              <a:t>-Корсакова </a:t>
            </a:r>
          </a:p>
          <a:p>
            <a:r>
              <a:rPr lang="ru-RU" sz="3200" dirty="0" smtClean="0"/>
              <a:t>Жанр </a:t>
            </a:r>
            <a:r>
              <a:rPr lang="ru-RU" sz="3200" dirty="0" err="1" smtClean="0"/>
              <a:t>либрето</a:t>
            </a:r>
            <a:r>
              <a:rPr lang="ru-RU" sz="3200" dirty="0" smtClean="0"/>
              <a:t> </a:t>
            </a:r>
          </a:p>
          <a:p>
            <a:r>
              <a:rPr lang="ru-RU" sz="3200" dirty="0" smtClean="0"/>
              <a:t>Написано самим композитором на основе </a:t>
            </a:r>
          </a:p>
          <a:p>
            <a:r>
              <a:rPr lang="ru-RU" sz="3200" dirty="0" smtClean="0"/>
              <a:t>Русских былин о гусляре Садко</a:t>
            </a:r>
          </a:p>
          <a:p>
            <a:r>
              <a:rPr lang="ru-RU" sz="3200" dirty="0" smtClean="0"/>
              <a:t>Состоит из 7 картин.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517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143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-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Windows</dc:creator>
  <cp:lastModifiedBy>User Windows</cp:lastModifiedBy>
  <cp:revision>6</cp:revision>
  <dcterms:created xsi:type="dcterms:W3CDTF">2025-04-21T14:34:47Z</dcterms:created>
  <dcterms:modified xsi:type="dcterms:W3CDTF">2025-04-21T15:31:20Z</dcterms:modified>
</cp:coreProperties>
</file>