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80B6D-2DD7-44A0-8C6A-FFB8F693F7F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C50E367D-AC64-4C99-9B98-D7CB37D8AB59}">
      <dgm:prSet phldrT="[Texto]" custT="1"/>
      <dgm:spPr/>
      <dgm:t>
        <a:bodyPr/>
        <a:lstStyle/>
        <a:p>
          <a:r>
            <a:rPr lang="es-EC" sz="1600" dirty="0" smtClean="0"/>
            <a:t>Elaboración de la App</a:t>
          </a:r>
          <a:endParaRPr lang="es-EC" sz="1600" dirty="0"/>
        </a:p>
      </dgm:t>
    </dgm:pt>
    <dgm:pt modelId="{55862BEA-BE04-4BA9-B3A2-E49EA747B3B3}" type="parTrans" cxnId="{62DCA975-C868-44EC-9833-CD3DB8C6F8C0}">
      <dgm:prSet/>
      <dgm:spPr/>
      <dgm:t>
        <a:bodyPr/>
        <a:lstStyle/>
        <a:p>
          <a:endParaRPr lang="es-EC"/>
        </a:p>
      </dgm:t>
    </dgm:pt>
    <dgm:pt modelId="{8872246E-8AEA-4B5C-B235-E5B98DDE9C46}" type="sibTrans" cxnId="{62DCA975-C868-44EC-9833-CD3DB8C6F8C0}">
      <dgm:prSet/>
      <dgm:spPr/>
      <dgm:t>
        <a:bodyPr/>
        <a:lstStyle/>
        <a:p>
          <a:endParaRPr lang="es-EC"/>
        </a:p>
      </dgm:t>
    </dgm:pt>
    <dgm:pt modelId="{753F88F5-0950-4DD5-8482-ABF11B70E62B}">
      <dgm:prSet phldrT="[Texto]" custT="1"/>
      <dgm:spPr/>
      <dgm:t>
        <a:bodyPr/>
        <a:lstStyle/>
        <a:p>
          <a:r>
            <a:rPr lang="es-EC" sz="1400" dirty="0" smtClean="0"/>
            <a:t>Plantilla</a:t>
          </a:r>
          <a:endParaRPr lang="es-EC" sz="1400" dirty="0"/>
        </a:p>
      </dgm:t>
    </dgm:pt>
    <dgm:pt modelId="{507B0AFB-54AA-46F2-ABBB-8AAD1B4AFFE7}" type="parTrans" cxnId="{F9EEC57D-AC10-4CAE-8D08-2BD959292139}">
      <dgm:prSet/>
      <dgm:spPr/>
      <dgm:t>
        <a:bodyPr/>
        <a:lstStyle/>
        <a:p>
          <a:endParaRPr lang="es-EC"/>
        </a:p>
      </dgm:t>
    </dgm:pt>
    <dgm:pt modelId="{1146B293-AEA5-41F9-A5BB-E5D3B727B408}" type="sibTrans" cxnId="{F9EEC57D-AC10-4CAE-8D08-2BD959292139}">
      <dgm:prSet/>
      <dgm:spPr/>
      <dgm:t>
        <a:bodyPr/>
        <a:lstStyle/>
        <a:p>
          <a:endParaRPr lang="es-EC"/>
        </a:p>
      </dgm:t>
    </dgm:pt>
    <dgm:pt modelId="{F82BC404-FF35-4AD6-82CA-F5E2147908D2}">
      <dgm:prSet phldrT="[Texto]" custT="1"/>
      <dgm:spPr/>
      <dgm:t>
        <a:bodyPr/>
        <a:lstStyle/>
        <a:p>
          <a:r>
            <a:rPr lang="es-EC" sz="1400" dirty="0" smtClean="0"/>
            <a:t>Estructura de la app</a:t>
          </a:r>
          <a:endParaRPr lang="es-EC" sz="1400" dirty="0"/>
        </a:p>
      </dgm:t>
    </dgm:pt>
    <dgm:pt modelId="{7392DCA7-3118-4CB5-B164-227CDF11A095}" type="parTrans" cxnId="{1CBBA555-D72B-492A-A77B-C6CA0E76F3F1}">
      <dgm:prSet/>
      <dgm:spPr/>
      <dgm:t>
        <a:bodyPr/>
        <a:lstStyle/>
        <a:p>
          <a:endParaRPr lang="es-EC"/>
        </a:p>
      </dgm:t>
    </dgm:pt>
    <dgm:pt modelId="{5AA41AEF-AE74-48AF-9B5D-344EA92D97A2}" type="sibTrans" cxnId="{1CBBA555-D72B-492A-A77B-C6CA0E76F3F1}">
      <dgm:prSet/>
      <dgm:spPr/>
      <dgm:t>
        <a:bodyPr/>
        <a:lstStyle/>
        <a:p>
          <a:endParaRPr lang="es-EC"/>
        </a:p>
      </dgm:t>
    </dgm:pt>
    <dgm:pt modelId="{028BDC13-E3BE-4397-9C72-6200E985E4AF}">
      <dgm:prSet phldrT="[Texto]" custT="1"/>
      <dgm:spPr/>
      <dgm:t>
        <a:bodyPr/>
        <a:lstStyle/>
        <a:p>
          <a:r>
            <a:rPr lang="es-EC" sz="1600" dirty="0" smtClean="0"/>
            <a:t>Gestión del restaurante</a:t>
          </a:r>
          <a:endParaRPr lang="es-EC" sz="1600" dirty="0"/>
        </a:p>
      </dgm:t>
    </dgm:pt>
    <dgm:pt modelId="{3FF6CED8-AAA8-42B9-8F6B-86EAC0F2EFC6}" type="parTrans" cxnId="{95FA671E-DE76-4DAA-A5E7-FFE2ED409C42}">
      <dgm:prSet/>
      <dgm:spPr/>
      <dgm:t>
        <a:bodyPr/>
        <a:lstStyle/>
        <a:p>
          <a:endParaRPr lang="es-EC"/>
        </a:p>
      </dgm:t>
    </dgm:pt>
    <dgm:pt modelId="{E979E1DC-CDD0-44AD-986E-8A2477DABAF5}" type="sibTrans" cxnId="{95FA671E-DE76-4DAA-A5E7-FFE2ED409C42}">
      <dgm:prSet/>
      <dgm:spPr/>
      <dgm:t>
        <a:bodyPr/>
        <a:lstStyle/>
        <a:p>
          <a:endParaRPr lang="es-EC"/>
        </a:p>
      </dgm:t>
    </dgm:pt>
    <dgm:pt modelId="{C91283C5-0AF8-4C6A-A979-21724AD818B9}">
      <dgm:prSet phldrT="[Texto]" custT="1"/>
      <dgm:spPr/>
      <dgm:t>
        <a:bodyPr/>
        <a:lstStyle/>
        <a:p>
          <a:r>
            <a:rPr lang="es-EC" sz="1400" dirty="0" smtClean="0"/>
            <a:t>Facturación</a:t>
          </a:r>
          <a:endParaRPr lang="es-EC" sz="1400" dirty="0"/>
        </a:p>
      </dgm:t>
    </dgm:pt>
    <dgm:pt modelId="{52F490DA-442B-4A77-B42E-1A4D1AB877C2}" type="parTrans" cxnId="{921B14C6-7BE9-427B-AD68-5E794244BB94}">
      <dgm:prSet/>
      <dgm:spPr/>
      <dgm:t>
        <a:bodyPr/>
        <a:lstStyle/>
        <a:p>
          <a:endParaRPr lang="es-EC"/>
        </a:p>
      </dgm:t>
    </dgm:pt>
    <dgm:pt modelId="{2A3EE2B7-12BD-4843-BE65-2C291324A9C1}" type="sibTrans" cxnId="{921B14C6-7BE9-427B-AD68-5E794244BB94}">
      <dgm:prSet/>
      <dgm:spPr/>
      <dgm:t>
        <a:bodyPr/>
        <a:lstStyle/>
        <a:p>
          <a:endParaRPr lang="es-EC"/>
        </a:p>
      </dgm:t>
    </dgm:pt>
    <dgm:pt modelId="{44A7E096-E697-4991-B4EE-5B8036D9EA6E}">
      <dgm:prSet phldrT="[Texto]" custT="1"/>
      <dgm:spPr/>
      <dgm:t>
        <a:bodyPr/>
        <a:lstStyle/>
        <a:p>
          <a:r>
            <a:rPr lang="es-EC" sz="1400" dirty="0" smtClean="0"/>
            <a:t>Pedidos</a:t>
          </a:r>
          <a:endParaRPr lang="es-EC" sz="1400" dirty="0"/>
        </a:p>
      </dgm:t>
    </dgm:pt>
    <dgm:pt modelId="{E706BF32-0C14-44E7-AB15-F36EF5CE6CE9}" type="parTrans" cxnId="{A14A9F65-5542-4EA2-8354-6649DDC0AE40}">
      <dgm:prSet/>
      <dgm:spPr/>
      <dgm:t>
        <a:bodyPr/>
        <a:lstStyle/>
        <a:p>
          <a:endParaRPr lang="es-EC"/>
        </a:p>
      </dgm:t>
    </dgm:pt>
    <dgm:pt modelId="{6BF88DC2-47AA-4882-BAC1-AB79CC7931A5}" type="sibTrans" cxnId="{A14A9F65-5542-4EA2-8354-6649DDC0AE40}">
      <dgm:prSet/>
      <dgm:spPr/>
      <dgm:t>
        <a:bodyPr/>
        <a:lstStyle/>
        <a:p>
          <a:endParaRPr lang="es-EC"/>
        </a:p>
      </dgm:t>
    </dgm:pt>
    <dgm:pt modelId="{C3A57CE4-6636-48D5-B19B-DD6BB339870B}" type="pres">
      <dgm:prSet presAssocID="{19D80B6D-2DD7-44A0-8C6A-FFB8F693F7F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E46479-76C8-40D1-97A5-4757A4FBA833}" type="pres">
      <dgm:prSet presAssocID="{C50E367D-AC64-4C99-9B98-D7CB37D8AB59}" presName="root" presStyleCnt="0"/>
      <dgm:spPr/>
    </dgm:pt>
    <dgm:pt modelId="{81B3E875-E080-4CF4-A5A0-FF5F986A7AFA}" type="pres">
      <dgm:prSet presAssocID="{C50E367D-AC64-4C99-9B98-D7CB37D8AB59}" presName="rootComposite" presStyleCnt="0"/>
      <dgm:spPr/>
    </dgm:pt>
    <dgm:pt modelId="{7EBBC3E6-CFB9-4FF6-8704-6EDA2D9E5082}" type="pres">
      <dgm:prSet presAssocID="{C50E367D-AC64-4C99-9B98-D7CB37D8AB59}" presName="rootText" presStyleLbl="node1" presStyleIdx="0" presStyleCnt="2" custScaleX="129242" custLinFactNeighborX="-1305" custLinFactNeighborY="-29150"/>
      <dgm:spPr/>
      <dgm:t>
        <a:bodyPr/>
        <a:lstStyle/>
        <a:p>
          <a:endParaRPr lang="es-EC"/>
        </a:p>
      </dgm:t>
    </dgm:pt>
    <dgm:pt modelId="{5BBFA6C4-3DF2-472C-AAED-CF75871902DA}" type="pres">
      <dgm:prSet presAssocID="{C50E367D-AC64-4C99-9B98-D7CB37D8AB59}" presName="rootConnector" presStyleLbl="node1" presStyleIdx="0" presStyleCnt="2"/>
      <dgm:spPr/>
    </dgm:pt>
    <dgm:pt modelId="{DC56DB36-67B0-4B81-9212-A345D420026E}" type="pres">
      <dgm:prSet presAssocID="{C50E367D-AC64-4C99-9B98-D7CB37D8AB59}" presName="childShape" presStyleCnt="0"/>
      <dgm:spPr/>
    </dgm:pt>
    <dgm:pt modelId="{E0791CB5-BA20-4593-902F-C5C5F51CA17A}" type="pres">
      <dgm:prSet presAssocID="{507B0AFB-54AA-46F2-ABBB-8AAD1B4AFFE7}" presName="Name13" presStyleLbl="parChTrans1D2" presStyleIdx="0" presStyleCnt="4"/>
      <dgm:spPr/>
    </dgm:pt>
    <dgm:pt modelId="{CD3D71B0-354A-427A-9FE3-261D1E4AB1CA}" type="pres">
      <dgm:prSet presAssocID="{753F88F5-0950-4DD5-8482-ABF11B70E62B}" presName="childText" presStyleLbl="bgAcc1" presStyleIdx="0" presStyleCnt="4" custScaleX="128778" custScaleY="49175">
        <dgm:presLayoutVars>
          <dgm:bulletEnabled val="1"/>
        </dgm:presLayoutVars>
      </dgm:prSet>
      <dgm:spPr/>
    </dgm:pt>
    <dgm:pt modelId="{7EA410F1-1AC8-41F2-A264-BAA86C585B9D}" type="pres">
      <dgm:prSet presAssocID="{7392DCA7-3118-4CB5-B164-227CDF11A095}" presName="Name13" presStyleLbl="parChTrans1D2" presStyleIdx="1" presStyleCnt="4"/>
      <dgm:spPr/>
    </dgm:pt>
    <dgm:pt modelId="{0E925365-8ED9-4987-9C66-8D66A68C5866}" type="pres">
      <dgm:prSet presAssocID="{F82BC404-FF35-4AD6-82CA-F5E2147908D2}" presName="childText" presStyleLbl="bgAcc1" presStyleIdx="1" presStyleCnt="4" custScaleX="124814" custScaleY="73687">
        <dgm:presLayoutVars>
          <dgm:bulletEnabled val="1"/>
        </dgm:presLayoutVars>
      </dgm:prSet>
      <dgm:spPr/>
    </dgm:pt>
    <dgm:pt modelId="{E7762C23-087C-40BE-BC66-142A6DE0D7A8}" type="pres">
      <dgm:prSet presAssocID="{028BDC13-E3BE-4397-9C72-6200E985E4AF}" presName="root" presStyleCnt="0"/>
      <dgm:spPr/>
    </dgm:pt>
    <dgm:pt modelId="{C0FCA631-AA9A-4EE0-9277-6FBDEDD21718}" type="pres">
      <dgm:prSet presAssocID="{028BDC13-E3BE-4397-9C72-6200E985E4AF}" presName="rootComposite" presStyleCnt="0"/>
      <dgm:spPr/>
    </dgm:pt>
    <dgm:pt modelId="{B2C313F2-C144-47C8-B4F1-90FE7F88C1A9}" type="pres">
      <dgm:prSet presAssocID="{028BDC13-E3BE-4397-9C72-6200E985E4AF}" presName="rootText" presStyleLbl="node1" presStyleIdx="1" presStyleCnt="2" custScaleX="124084" custScaleY="91957" custLinFactNeighborX="-7855" custLinFactNeighborY="-23535"/>
      <dgm:spPr/>
    </dgm:pt>
    <dgm:pt modelId="{1043BB0D-8423-407A-B16B-7AD45DDF7BCF}" type="pres">
      <dgm:prSet presAssocID="{028BDC13-E3BE-4397-9C72-6200E985E4AF}" presName="rootConnector" presStyleLbl="node1" presStyleIdx="1" presStyleCnt="2"/>
      <dgm:spPr/>
    </dgm:pt>
    <dgm:pt modelId="{9B5B669C-F0D1-425D-BE29-26725A20CAB2}" type="pres">
      <dgm:prSet presAssocID="{028BDC13-E3BE-4397-9C72-6200E985E4AF}" presName="childShape" presStyleCnt="0"/>
      <dgm:spPr/>
    </dgm:pt>
    <dgm:pt modelId="{6FFE04B7-9EF1-4E4A-AB4E-601693E76CE7}" type="pres">
      <dgm:prSet presAssocID="{52F490DA-442B-4A77-B42E-1A4D1AB877C2}" presName="Name13" presStyleLbl="parChTrans1D2" presStyleIdx="2" presStyleCnt="4"/>
      <dgm:spPr/>
    </dgm:pt>
    <dgm:pt modelId="{8281AB00-70B9-478F-9F8A-4DF79ACC76ED}" type="pres">
      <dgm:prSet presAssocID="{C91283C5-0AF8-4C6A-A979-21724AD818B9}" presName="childText" presStyleLbl="bgAcc1" presStyleIdx="2" presStyleCnt="4" custScaleX="115214" custScaleY="66366" custLinFactNeighborX="-7352" custLinFactNeighborY="1401">
        <dgm:presLayoutVars>
          <dgm:bulletEnabled val="1"/>
        </dgm:presLayoutVars>
      </dgm:prSet>
      <dgm:spPr/>
    </dgm:pt>
    <dgm:pt modelId="{E27281C0-29F0-443C-B743-57880DF84807}" type="pres">
      <dgm:prSet presAssocID="{E706BF32-0C14-44E7-AB15-F36EF5CE6CE9}" presName="Name13" presStyleLbl="parChTrans1D2" presStyleIdx="3" presStyleCnt="4"/>
      <dgm:spPr/>
    </dgm:pt>
    <dgm:pt modelId="{574C0182-B9AE-4139-9F21-DE9312450A6A}" type="pres">
      <dgm:prSet presAssocID="{44A7E096-E697-4991-B4EE-5B8036D9EA6E}" presName="childText" presStyleLbl="bgAcc1" presStyleIdx="3" presStyleCnt="4" custScaleY="60179" custLinFactNeighborX="-4992" custLinFactNeighborY="57626">
        <dgm:presLayoutVars>
          <dgm:bulletEnabled val="1"/>
        </dgm:presLayoutVars>
      </dgm:prSet>
      <dgm:spPr/>
    </dgm:pt>
  </dgm:ptLst>
  <dgm:cxnLst>
    <dgm:cxn modelId="{921B14C6-7BE9-427B-AD68-5E794244BB94}" srcId="{028BDC13-E3BE-4397-9C72-6200E985E4AF}" destId="{C91283C5-0AF8-4C6A-A979-21724AD818B9}" srcOrd="0" destOrd="0" parTransId="{52F490DA-442B-4A77-B42E-1A4D1AB877C2}" sibTransId="{2A3EE2B7-12BD-4843-BE65-2C291324A9C1}"/>
    <dgm:cxn modelId="{575B10ED-78E2-42F1-9436-A7B2387E89AB}" type="presOf" srcId="{C50E367D-AC64-4C99-9B98-D7CB37D8AB59}" destId="{7EBBC3E6-CFB9-4FF6-8704-6EDA2D9E5082}" srcOrd="0" destOrd="0" presId="urn:microsoft.com/office/officeart/2005/8/layout/hierarchy3"/>
    <dgm:cxn modelId="{D2AFAB4D-1B48-4205-AE7E-8DAB14AED074}" type="presOf" srcId="{028BDC13-E3BE-4397-9C72-6200E985E4AF}" destId="{1043BB0D-8423-407A-B16B-7AD45DDF7BCF}" srcOrd="1" destOrd="0" presId="urn:microsoft.com/office/officeart/2005/8/layout/hierarchy3"/>
    <dgm:cxn modelId="{62DCA975-C868-44EC-9833-CD3DB8C6F8C0}" srcId="{19D80B6D-2DD7-44A0-8C6A-FFB8F693F7F0}" destId="{C50E367D-AC64-4C99-9B98-D7CB37D8AB59}" srcOrd="0" destOrd="0" parTransId="{55862BEA-BE04-4BA9-B3A2-E49EA747B3B3}" sibTransId="{8872246E-8AEA-4B5C-B235-E5B98DDE9C46}"/>
    <dgm:cxn modelId="{206A4FA7-45D3-45F5-9D5E-7F3E159540F0}" type="presOf" srcId="{F82BC404-FF35-4AD6-82CA-F5E2147908D2}" destId="{0E925365-8ED9-4987-9C66-8D66A68C5866}" srcOrd="0" destOrd="0" presId="urn:microsoft.com/office/officeart/2005/8/layout/hierarchy3"/>
    <dgm:cxn modelId="{8DF46062-4676-42C6-A58F-788487347241}" type="presOf" srcId="{753F88F5-0950-4DD5-8482-ABF11B70E62B}" destId="{CD3D71B0-354A-427A-9FE3-261D1E4AB1CA}" srcOrd="0" destOrd="0" presId="urn:microsoft.com/office/officeart/2005/8/layout/hierarchy3"/>
    <dgm:cxn modelId="{48F0A834-B188-4133-B6E8-9B233B9C744F}" type="presOf" srcId="{19D80B6D-2DD7-44A0-8C6A-FFB8F693F7F0}" destId="{C3A57CE4-6636-48D5-B19B-DD6BB339870B}" srcOrd="0" destOrd="0" presId="urn:microsoft.com/office/officeart/2005/8/layout/hierarchy3"/>
    <dgm:cxn modelId="{2EA92FBD-04D4-4A21-A530-7DDAEFAC9718}" type="presOf" srcId="{028BDC13-E3BE-4397-9C72-6200E985E4AF}" destId="{B2C313F2-C144-47C8-B4F1-90FE7F88C1A9}" srcOrd="0" destOrd="0" presId="urn:microsoft.com/office/officeart/2005/8/layout/hierarchy3"/>
    <dgm:cxn modelId="{DA0542C4-EA82-4ECA-8860-16AC1AF9CBF2}" type="presOf" srcId="{44A7E096-E697-4991-B4EE-5B8036D9EA6E}" destId="{574C0182-B9AE-4139-9F21-DE9312450A6A}" srcOrd="0" destOrd="0" presId="urn:microsoft.com/office/officeart/2005/8/layout/hierarchy3"/>
    <dgm:cxn modelId="{95FA671E-DE76-4DAA-A5E7-FFE2ED409C42}" srcId="{19D80B6D-2DD7-44A0-8C6A-FFB8F693F7F0}" destId="{028BDC13-E3BE-4397-9C72-6200E985E4AF}" srcOrd="1" destOrd="0" parTransId="{3FF6CED8-AAA8-42B9-8F6B-86EAC0F2EFC6}" sibTransId="{E979E1DC-CDD0-44AD-986E-8A2477DABAF5}"/>
    <dgm:cxn modelId="{0679DD45-8009-4549-9E61-27C1780166A2}" type="presOf" srcId="{C50E367D-AC64-4C99-9B98-D7CB37D8AB59}" destId="{5BBFA6C4-3DF2-472C-AAED-CF75871902DA}" srcOrd="1" destOrd="0" presId="urn:microsoft.com/office/officeart/2005/8/layout/hierarchy3"/>
    <dgm:cxn modelId="{1CBBA555-D72B-492A-A77B-C6CA0E76F3F1}" srcId="{C50E367D-AC64-4C99-9B98-D7CB37D8AB59}" destId="{F82BC404-FF35-4AD6-82CA-F5E2147908D2}" srcOrd="1" destOrd="0" parTransId="{7392DCA7-3118-4CB5-B164-227CDF11A095}" sibTransId="{5AA41AEF-AE74-48AF-9B5D-344EA92D97A2}"/>
    <dgm:cxn modelId="{F9EEC57D-AC10-4CAE-8D08-2BD959292139}" srcId="{C50E367D-AC64-4C99-9B98-D7CB37D8AB59}" destId="{753F88F5-0950-4DD5-8482-ABF11B70E62B}" srcOrd="0" destOrd="0" parTransId="{507B0AFB-54AA-46F2-ABBB-8AAD1B4AFFE7}" sibTransId="{1146B293-AEA5-41F9-A5BB-E5D3B727B408}"/>
    <dgm:cxn modelId="{BF3FBF05-22F0-48C5-9973-F852E8113395}" type="presOf" srcId="{52F490DA-442B-4A77-B42E-1A4D1AB877C2}" destId="{6FFE04B7-9EF1-4E4A-AB4E-601693E76CE7}" srcOrd="0" destOrd="0" presId="urn:microsoft.com/office/officeart/2005/8/layout/hierarchy3"/>
    <dgm:cxn modelId="{80996C3A-86AF-40BD-825F-5E0BE1413DA0}" type="presOf" srcId="{7392DCA7-3118-4CB5-B164-227CDF11A095}" destId="{7EA410F1-1AC8-41F2-A264-BAA86C585B9D}" srcOrd="0" destOrd="0" presId="urn:microsoft.com/office/officeart/2005/8/layout/hierarchy3"/>
    <dgm:cxn modelId="{8829F042-013D-4474-8AC6-17A7BA534FA5}" type="presOf" srcId="{507B0AFB-54AA-46F2-ABBB-8AAD1B4AFFE7}" destId="{E0791CB5-BA20-4593-902F-C5C5F51CA17A}" srcOrd="0" destOrd="0" presId="urn:microsoft.com/office/officeart/2005/8/layout/hierarchy3"/>
    <dgm:cxn modelId="{A14A9F65-5542-4EA2-8354-6649DDC0AE40}" srcId="{028BDC13-E3BE-4397-9C72-6200E985E4AF}" destId="{44A7E096-E697-4991-B4EE-5B8036D9EA6E}" srcOrd="1" destOrd="0" parTransId="{E706BF32-0C14-44E7-AB15-F36EF5CE6CE9}" sibTransId="{6BF88DC2-47AA-4882-BAC1-AB79CC7931A5}"/>
    <dgm:cxn modelId="{536110DA-C591-4238-A862-8B4B48C31517}" type="presOf" srcId="{E706BF32-0C14-44E7-AB15-F36EF5CE6CE9}" destId="{E27281C0-29F0-443C-B743-57880DF84807}" srcOrd="0" destOrd="0" presId="urn:microsoft.com/office/officeart/2005/8/layout/hierarchy3"/>
    <dgm:cxn modelId="{11F904B1-DDDB-4F3D-9685-D825546B25F8}" type="presOf" srcId="{C91283C5-0AF8-4C6A-A979-21724AD818B9}" destId="{8281AB00-70B9-478F-9F8A-4DF79ACC76ED}" srcOrd="0" destOrd="0" presId="urn:microsoft.com/office/officeart/2005/8/layout/hierarchy3"/>
    <dgm:cxn modelId="{CEE13F12-E521-468F-83BB-FD99B79E5072}" type="presParOf" srcId="{C3A57CE4-6636-48D5-B19B-DD6BB339870B}" destId="{FAE46479-76C8-40D1-97A5-4757A4FBA833}" srcOrd="0" destOrd="0" presId="urn:microsoft.com/office/officeart/2005/8/layout/hierarchy3"/>
    <dgm:cxn modelId="{DACD5E70-9265-4307-85DB-EE4858B7D7C5}" type="presParOf" srcId="{FAE46479-76C8-40D1-97A5-4757A4FBA833}" destId="{81B3E875-E080-4CF4-A5A0-FF5F986A7AFA}" srcOrd="0" destOrd="0" presId="urn:microsoft.com/office/officeart/2005/8/layout/hierarchy3"/>
    <dgm:cxn modelId="{7201EFB7-B8E6-4B70-B31E-85D05877660C}" type="presParOf" srcId="{81B3E875-E080-4CF4-A5A0-FF5F986A7AFA}" destId="{7EBBC3E6-CFB9-4FF6-8704-6EDA2D9E5082}" srcOrd="0" destOrd="0" presId="urn:microsoft.com/office/officeart/2005/8/layout/hierarchy3"/>
    <dgm:cxn modelId="{741E3264-11C5-46D3-AC8C-DD30E9606074}" type="presParOf" srcId="{81B3E875-E080-4CF4-A5A0-FF5F986A7AFA}" destId="{5BBFA6C4-3DF2-472C-AAED-CF75871902DA}" srcOrd="1" destOrd="0" presId="urn:microsoft.com/office/officeart/2005/8/layout/hierarchy3"/>
    <dgm:cxn modelId="{2D994C34-76AB-44E4-B9CE-85B6BE81C31F}" type="presParOf" srcId="{FAE46479-76C8-40D1-97A5-4757A4FBA833}" destId="{DC56DB36-67B0-4B81-9212-A345D420026E}" srcOrd="1" destOrd="0" presId="urn:microsoft.com/office/officeart/2005/8/layout/hierarchy3"/>
    <dgm:cxn modelId="{9283D038-DD93-4B0F-9549-7A8D7DAC4828}" type="presParOf" srcId="{DC56DB36-67B0-4B81-9212-A345D420026E}" destId="{E0791CB5-BA20-4593-902F-C5C5F51CA17A}" srcOrd="0" destOrd="0" presId="urn:microsoft.com/office/officeart/2005/8/layout/hierarchy3"/>
    <dgm:cxn modelId="{84D08433-BE0E-4F27-8E6E-714C33B7BF9E}" type="presParOf" srcId="{DC56DB36-67B0-4B81-9212-A345D420026E}" destId="{CD3D71B0-354A-427A-9FE3-261D1E4AB1CA}" srcOrd="1" destOrd="0" presId="urn:microsoft.com/office/officeart/2005/8/layout/hierarchy3"/>
    <dgm:cxn modelId="{29FB4A4D-27E1-40FE-B1EB-515C2E6E178D}" type="presParOf" srcId="{DC56DB36-67B0-4B81-9212-A345D420026E}" destId="{7EA410F1-1AC8-41F2-A264-BAA86C585B9D}" srcOrd="2" destOrd="0" presId="urn:microsoft.com/office/officeart/2005/8/layout/hierarchy3"/>
    <dgm:cxn modelId="{7953F9E7-F798-45F1-A019-82E89AFEDDA4}" type="presParOf" srcId="{DC56DB36-67B0-4B81-9212-A345D420026E}" destId="{0E925365-8ED9-4987-9C66-8D66A68C5866}" srcOrd="3" destOrd="0" presId="urn:microsoft.com/office/officeart/2005/8/layout/hierarchy3"/>
    <dgm:cxn modelId="{19C1EF55-2464-49EC-A297-9B9E5AF4019A}" type="presParOf" srcId="{C3A57CE4-6636-48D5-B19B-DD6BB339870B}" destId="{E7762C23-087C-40BE-BC66-142A6DE0D7A8}" srcOrd="1" destOrd="0" presId="urn:microsoft.com/office/officeart/2005/8/layout/hierarchy3"/>
    <dgm:cxn modelId="{4B892E48-2EAD-4DF2-83C2-4020E74B4FAB}" type="presParOf" srcId="{E7762C23-087C-40BE-BC66-142A6DE0D7A8}" destId="{C0FCA631-AA9A-4EE0-9277-6FBDEDD21718}" srcOrd="0" destOrd="0" presId="urn:microsoft.com/office/officeart/2005/8/layout/hierarchy3"/>
    <dgm:cxn modelId="{48D2EA1B-C25D-4A71-A068-716F212E0FCE}" type="presParOf" srcId="{C0FCA631-AA9A-4EE0-9277-6FBDEDD21718}" destId="{B2C313F2-C144-47C8-B4F1-90FE7F88C1A9}" srcOrd="0" destOrd="0" presId="urn:microsoft.com/office/officeart/2005/8/layout/hierarchy3"/>
    <dgm:cxn modelId="{7E28FCCF-DBD5-4551-8246-5A8185498673}" type="presParOf" srcId="{C0FCA631-AA9A-4EE0-9277-6FBDEDD21718}" destId="{1043BB0D-8423-407A-B16B-7AD45DDF7BCF}" srcOrd="1" destOrd="0" presId="urn:microsoft.com/office/officeart/2005/8/layout/hierarchy3"/>
    <dgm:cxn modelId="{BCFD31DA-699A-4D80-A4D0-43A8F1FB36B7}" type="presParOf" srcId="{E7762C23-087C-40BE-BC66-142A6DE0D7A8}" destId="{9B5B669C-F0D1-425D-BE29-26725A20CAB2}" srcOrd="1" destOrd="0" presId="urn:microsoft.com/office/officeart/2005/8/layout/hierarchy3"/>
    <dgm:cxn modelId="{E9BB3388-C8EB-4BD9-AF4D-C99DB20F02B6}" type="presParOf" srcId="{9B5B669C-F0D1-425D-BE29-26725A20CAB2}" destId="{6FFE04B7-9EF1-4E4A-AB4E-601693E76CE7}" srcOrd="0" destOrd="0" presId="urn:microsoft.com/office/officeart/2005/8/layout/hierarchy3"/>
    <dgm:cxn modelId="{B3A2C5E3-D8F3-4D3B-8EBC-44E59F710B4C}" type="presParOf" srcId="{9B5B669C-F0D1-425D-BE29-26725A20CAB2}" destId="{8281AB00-70B9-478F-9F8A-4DF79ACC76ED}" srcOrd="1" destOrd="0" presId="urn:microsoft.com/office/officeart/2005/8/layout/hierarchy3"/>
    <dgm:cxn modelId="{D579AFCF-E4DA-48A5-ADE6-78C045193ECF}" type="presParOf" srcId="{9B5B669C-F0D1-425D-BE29-26725A20CAB2}" destId="{E27281C0-29F0-443C-B743-57880DF84807}" srcOrd="2" destOrd="0" presId="urn:microsoft.com/office/officeart/2005/8/layout/hierarchy3"/>
    <dgm:cxn modelId="{A137F2E0-428C-4F68-B309-3502DE5A147B}" type="presParOf" srcId="{9B5B669C-F0D1-425D-BE29-26725A20CAB2}" destId="{574C0182-B9AE-4139-9F21-DE9312450A6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7A24B3-5FE9-4416-BEED-CE244388E9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EFA0A6CA-D386-42FC-BBD4-8863BA7DA644}">
      <dgm:prSet phldrT="[Texto]" custT="1"/>
      <dgm:spPr/>
      <dgm:t>
        <a:bodyPr/>
        <a:lstStyle/>
        <a:p>
          <a:r>
            <a:rPr lang="es-EC" sz="1800" dirty="0" smtClean="0"/>
            <a:t>Pedidos por app</a:t>
          </a:r>
          <a:endParaRPr lang="es-EC" sz="1800" dirty="0"/>
        </a:p>
      </dgm:t>
    </dgm:pt>
    <dgm:pt modelId="{13B1C3D6-0346-4449-85F5-677EC80C39DE}" type="parTrans" cxnId="{68BAA102-946B-4532-A5AD-12FFF1A5ADFB}">
      <dgm:prSet/>
      <dgm:spPr/>
      <dgm:t>
        <a:bodyPr/>
        <a:lstStyle/>
        <a:p>
          <a:endParaRPr lang="es-EC"/>
        </a:p>
      </dgm:t>
    </dgm:pt>
    <dgm:pt modelId="{92BA96CE-1715-422A-BEED-63208C55451C}" type="sibTrans" cxnId="{68BAA102-946B-4532-A5AD-12FFF1A5ADFB}">
      <dgm:prSet/>
      <dgm:spPr/>
      <dgm:t>
        <a:bodyPr/>
        <a:lstStyle/>
        <a:p>
          <a:endParaRPr lang="es-EC"/>
        </a:p>
      </dgm:t>
    </dgm:pt>
    <dgm:pt modelId="{EE34B5B7-7410-49E9-AAC5-9417E21B1D1B}">
      <dgm:prSet phldrT="[Texto]" custT="1"/>
      <dgm:spPr/>
      <dgm:t>
        <a:bodyPr/>
        <a:lstStyle/>
        <a:p>
          <a:r>
            <a:rPr lang="es-EC" sz="1400" dirty="0" smtClean="0"/>
            <a:t>Pagos por app</a:t>
          </a:r>
          <a:endParaRPr lang="es-EC" sz="1400" dirty="0"/>
        </a:p>
      </dgm:t>
    </dgm:pt>
    <dgm:pt modelId="{CAEF1B28-8E05-439E-90F0-8EF9CCE60A9B}" type="parTrans" cxnId="{D369AE56-5522-43C6-ADB5-3371136C2A70}">
      <dgm:prSet/>
      <dgm:spPr/>
      <dgm:t>
        <a:bodyPr/>
        <a:lstStyle/>
        <a:p>
          <a:endParaRPr lang="es-EC"/>
        </a:p>
      </dgm:t>
    </dgm:pt>
    <dgm:pt modelId="{9A96D704-F174-454D-A619-EBAB1BEB5A60}" type="sibTrans" cxnId="{D369AE56-5522-43C6-ADB5-3371136C2A70}">
      <dgm:prSet/>
      <dgm:spPr/>
      <dgm:t>
        <a:bodyPr/>
        <a:lstStyle/>
        <a:p>
          <a:endParaRPr lang="es-EC"/>
        </a:p>
      </dgm:t>
    </dgm:pt>
    <dgm:pt modelId="{AAB95094-A6E9-4EB4-8A14-D62D61341A0E}">
      <dgm:prSet phldrT="[Texto]" custT="1"/>
      <dgm:spPr/>
      <dgm:t>
        <a:bodyPr/>
        <a:lstStyle/>
        <a:p>
          <a:r>
            <a:rPr lang="es-EC" sz="1400" dirty="0" smtClean="0"/>
            <a:t>Costos de compras</a:t>
          </a:r>
          <a:endParaRPr lang="es-EC" sz="1400" dirty="0"/>
        </a:p>
      </dgm:t>
    </dgm:pt>
    <dgm:pt modelId="{6168C819-CB46-4496-BC16-9598719EFD4A}" type="parTrans" cxnId="{A2ED9FEE-7C04-4621-992C-1187D2EAE835}">
      <dgm:prSet/>
      <dgm:spPr/>
      <dgm:t>
        <a:bodyPr/>
        <a:lstStyle/>
        <a:p>
          <a:endParaRPr lang="es-EC"/>
        </a:p>
      </dgm:t>
    </dgm:pt>
    <dgm:pt modelId="{7AC66885-AF54-4A4E-B1E0-2BB37C268BE3}" type="sibTrans" cxnId="{A2ED9FEE-7C04-4621-992C-1187D2EAE835}">
      <dgm:prSet/>
      <dgm:spPr/>
      <dgm:t>
        <a:bodyPr/>
        <a:lstStyle/>
        <a:p>
          <a:endParaRPr lang="es-EC"/>
        </a:p>
      </dgm:t>
    </dgm:pt>
    <dgm:pt modelId="{6001524A-F44E-42EB-8B0A-B8F523D6054F}">
      <dgm:prSet phldrT="[Texto]" custT="1"/>
      <dgm:spPr/>
      <dgm:t>
        <a:bodyPr/>
        <a:lstStyle/>
        <a:p>
          <a:r>
            <a:rPr lang="es-EC" sz="1800" dirty="0" smtClean="0"/>
            <a:t>Gestión del proyecto</a:t>
          </a:r>
          <a:endParaRPr lang="es-EC" sz="1800" dirty="0"/>
        </a:p>
      </dgm:t>
    </dgm:pt>
    <dgm:pt modelId="{6A558128-3609-490E-B52B-DD01378BCEAC}" type="parTrans" cxnId="{86EBE4B1-19EB-4508-8CD5-AA17281C2CFB}">
      <dgm:prSet/>
      <dgm:spPr/>
      <dgm:t>
        <a:bodyPr/>
        <a:lstStyle/>
        <a:p>
          <a:endParaRPr lang="es-EC"/>
        </a:p>
      </dgm:t>
    </dgm:pt>
    <dgm:pt modelId="{F388E970-C713-4727-8227-14363086B546}" type="sibTrans" cxnId="{86EBE4B1-19EB-4508-8CD5-AA17281C2CFB}">
      <dgm:prSet/>
      <dgm:spPr/>
      <dgm:t>
        <a:bodyPr/>
        <a:lstStyle/>
        <a:p>
          <a:endParaRPr lang="es-EC"/>
        </a:p>
      </dgm:t>
    </dgm:pt>
    <dgm:pt modelId="{6A39D81A-AB34-436E-AC2F-D0B92D3FB945}">
      <dgm:prSet phldrT="[Texto]" custT="1"/>
      <dgm:spPr/>
      <dgm:t>
        <a:bodyPr/>
        <a:lstStyle/>
        <a:p>
          <a:r>
            <a:rPr lang="es-EC" sz="1400" dirty="0" smtClean="0"/>
            <a:t>ERS</a:t>
          </a:r>
          <a:endParaRPr lang="es-EC" sz="1400" dirty="0"/>
        </a:p>
      </dgm:t>
    </dgm:pt>
    <dgm:pt modelId="{8F26A588-31C0-44A1-BDE4-E64AC0CBBF5F}" type="parTrans" cxnId="{454CFF43-93FE-486B-BE97-B9B5CB134647}">
      <dgm:prSet/>
      <dgm:spPr/>
      <dgm:t>
        <a:bodyPr/>
        <a:lstStyle/>
        <a:p>
          <a:endParaRPr lang="es-EC"/>
        </a:p>
      </dgm:t>
    </dgm:pt>
    <dgm:pt modelId="{CACB0EB7-8D7B-4A71-AA1C-0D9A863E65DF}" type="sibTrans" cxnId="{454CFF43-93FE-486B-BE97-B9B5CB134647}">
      <dgm:prSet/>
      <dgm:spPr/>
      <dgm:t>
        <a:bodyPr/>
        <a:lstStyle/>
        <a:p>
          <a:endParaRPr lang="es-EC"/>
        </a:p>
      </dgm:t>
    </dgm:pt>
    <dgm:pt modelId="{A72D6E63-BDA1-48E1-84C4-AAEA7A327392}">
      <dgm:prSet phldrT="[Texto]" custT="1"/>
      <dgm:spPr/>
      <dgm:t>
        <a:bodyPr/>
        <a:lstStyle/>
        <a:p>
          <a:r>
            <a:rPr lang="es-EC" sz="1400" dirty="0" smtClean="0"/>
            <a:t>DDS</a:t>
          </a:r>
          <a:endParaRPr lang="es-EC" sz="1400" dirty="0"/>
        </a:p>
      </dgm:t>
    </dgm:pt>
    <dgm:pt modelId="{0E533548-B0AE-4709-AE4C-103EC04C35B0}" type="parTrans" cxnId="{AC96719E-0DF5-4F09-B9D1-E1EDE55442B3}">
      <dgm:prSet/>
      <dgm:spPr/>
      <dgm:t>
        <a:bodyPr/>
        <a:lstStyle/>
        <a:p>
          <a:endParaRPr lang="es-EC"/>
        </a:p>
      </dgm:t>
    </dgm:pt>
    <dgm:pt modelId="{956CE7D9-AC28-41B6-9291-DBEBABBE4157}" type="sibTrans" cxnId="{AC96719E-0DF5-4F09-B9D1-E1EDE55442B3}">
      <dgm:prSet/>
      <dgm:spPr/>
      <dgm:t>
        <a:bodyPr/>
        <a:lstStyle/>
        <a:p>
          <a:endParaRPr lang="es-EC"/>
        </a:p>
      </dgm:t>
    </dgm:pt>
    <dgm:pt modelId="{33FD0399-D540-41B7-A110-313497AE30BD}" type="pres">
      <dgm:prSet presAssocID="{AD7A24B3-5FE9-4416-BEED-CE244388E9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9B19E8-2635-4219-AF4B-D9623D5632B4}" type="pres">
      <dgm:prSet presAssocID="{EFA0A6CA-D386-42FC-BBD4-8863BA7DA644}" presName="root" presStyleCnt="0"/>
      <dgm:spPr/>
    </dgm:pt>
    <dgm:pt modelId="{12E9E758-C91D-45CF-8BA9-17864539F080}" type="pres">
      <dgm:prSet presAssocID="{EFA0A6CA-D386-42FC-BBD4-8863BA7DA644}" presName="rootComposite" presStyleCnt="0"/>
      <dgm:spPr/>
    </dgm:pt>
    <dgm:pt modelId="{8E9D05AD-5137-4460-9832-93ADB2EFF276}" type="pres">
      <dgm:prSet presAssocID="{EFA0A6CA-D386-42FC-BBD4-8863BA7DA644}" presName="rootText" presStyleLbl="node1" presStyleIdx="0" presStyleCnt="2" custScaleY="65184"/>
      <dgm:spPr/>
      <dgm:t>
        <a:bodyPr/>
        <a:lstStyle/>
        <a:p>
          <a:endParaRPr lang="es-EC"/>
        </a:p>
      </dgm:t>
    </dgm:pt>
    <dgm:pt modelId="{872DC932-FF21-42DB-A12A-88C43F5BEA06}" type="pres">
      <dgm:prSet presAssocID="{EFA0A6CA-D386-42FC-BBD4-8863BA7DA644}" presName="rootConnector" presStyleLbl="node1" presStyleIdx="0" presStyleCnt="2"/>
      <dgm:spPr/>
    </dgm:pt>
    <dgm:pt modelId="{C86C2529-EA3B-4381-8067-6B9E991DB207}" type="pres">
      <dgm:prSet presAssocID="{EFA0A6CA-D386-42FC-BBD4-8863BA7DA644}" presName="childShape" presStyleCnt="0"/>
      <dgm:spPr/>
    </dgm:pt>
    <dgm:pt modelId="{2DCA9CC0-72D5-4853-BC06-85175321A6F6}" type="pres">
      <dgm:prSet presAssocID="{CAEF1B28-8E05-439E-90F0-8EF9CCE60A9B}" presName="Name13" presStyleLbl="parChTrans1D2" presStyleIdx="0" presStyleCnt="4"/>
      <dgm:spPr/>
    </dgm:pt>
    <dgm:pt modelId="{426206B1-D3AD-445F-AC26-ECF21184B3DD}" type="pres">
      <dgm:prSet presAssocID="{EE34B5B7-7410-49E9-AAC5-9417E21B1D1B}" presName="childText" presStyleLbl="bgAcc1" presStyleIdx="0" presStyleCnt="4" custScaleY="42861" custLinFactNeighborX="3123" custLinFactNeighborY="-74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55221367-52B6-4EB1-8A38-37B60CFF9AA6}" type="pres">
      <dgm:prSet presAssocID="{6168C819-CB46-4496-BC16-9598719EFD4A}" presName="Name13" presStyleLbl="parChTrans1D2" presStyleIdx="1" presStyleCnt="4"/>
      <dgm:spPr/>
    </dgm:pt>
    <dgm:pt modelId="{55472B82-8AF8-4183-AE23-1F22717C026E}" type="pres">
      <dgm:prSet presAssocID="{AAB95094-A6E9-4EB4-8A14-D62D61341A0E}" presName="childText" presStyleLbl="bgAcc1" presStyleIdx="1" presStyleCnt="4" custScaleY="49793">
        <dgm:presLayoutVars>
          <dgm:bulletEnabled val="1"/>
        </dgm:presLayoutVars>
      </dgm:prSet>
      <dgm:spPr/>
    </dgm:pt>
    <dgm:pt modelId="{4748A4BF-E022-4A5F-AB90-EE6912407B66}" type="pres">
      <dgm:prSet presAssocID="{6001524A-F44E-42EB-8B0A-B8F523D6054F}" presName="root" presStyleCnt="0"/>
      <dgm:spPr/>
    </dgm:pt>
    <dgm:pt modelId="{BF37E2C6-6550-4FC0-BD0D-9ADB7F07AAAC}" type="pres">
      <dgm:prSet presAssocID="{6001524A-F44E-42EB-8B0A-B8F523D6054F}" presName="rootComposite" presStyleCnt="0"/>
      <dgm:spPr/>
    </dgm:pt>
    <dgm:pt modelId="{8C86C942-F22D-4F50-B216-9467FAC616C1}" type="pres">
      <dgm:prSet presAssocID="{6001524A-F44E-42EB-8B0A-B8F523D6054F}" presName="rootText" presStyleLbl="node1" presStyleIdx="1" presStyleCnt="2" custScaleY="78263"/>
      <dgm:spPr/>
    </dgm:pt>
    <dgm:pt modelId="{EA001B7E-151D-452B-912B-CA5AD38505FE}" type="pres">
      <dgm:prSet presAssocID="{6001524A-F44E-42EB-8B0A-B8F523D6054F}" presName="rootConnector" presStyleLbl="node1" presStyleIdx="1" presStyleCnt="2"/>
      <dgm:spPr/>
    </dgm:pt>
    <dgm:pt modelId="{4969BD12-E95C-40B8-A950-8546E543421B}" type="pres">
      <dgm:prSet presAssocID="{6001524A-F44E-42EB-8B0A-B8F523D6054F}" presName="childShape" presStyleCnt="0"/>
      <dgm:spPr/>
    </dgm:pt>
    <dgm:pt modelId="{25C7E520-36F3-447A-9B84-EC8D9C3255FA}" type="pres">
      <dgm:prSet presAssocID="{8F26A588-31C0-44A1-BDE4-E64AC0CBBF5F}" presName="Name13" presStyleLbl="parChTrans1D2" presStyleIdx="2" presStyleCnt="4"/>
      <dgm:spPr/>
    </dgm:pt>
    <dgm:pt modelId="{ECF6464C-8227-4EDE-81AC-7A47045EA785}" type="pres">
      <dgm:prSet presAssocID="{6A39D81A-AB34-436E-AC2F-D0B92D3FB945}" presName="childText" presStyleLbl="bgAcc1" presStyleIdx="2" presStyleCnt="4" custScaleY="43215">
        <dgm:presLayoutVars>
          <dgm:bulletEnabled val="1"/>
        </dgm:presLayoutVars>
      </dgm:prSet>
      <dgm:spPr/>
    </dgm:pt>
    <dgm:pt modelId="{B9D52E19-A984-43EE-8E15-FB0380BC02D4}" type="pres">
      <dgm:prSet presAssocID="{0E533548-B0AE-4709-AE4C-103EC04C35B0}" presName="Name13" presStyleLbl="parChTrans1D2" presStyleIdx="3" presStyleCnt="4"/>
      <dgm:spPr/>
    </dgm:pt>
    <dgm:pt modelId="{D87B230E-79C9-43B4-9810-B1F429F42D14}" type="pres">
      <dgm:prSet presAssocID="{A72D6E63-BDA1-48E1-84C4-AAEA7A327392}" presName="childText" presStyleLbl="bgAcc1" presStyleIdx="3" presStyleCnt="4" custScaleY="37824" custLinFactNeighborX="-759" custLinFactNeighborY="36337">
        <dgm:presLayoutVars>
          <dgm:bulletEnabled val="1"/>
        </dgm:presLayoutVars>
      </dgm:prSet>
      <dgm:spPr/>
    </dgm:pt>
  </dgm:ptLst>
  <dgm:cxnLst>
    <dgm:cxn modelId="{A2ED9FEE-7C04-4621-992C-1187D2EAE835}" srcId="{EFA0A6CA-D386-42FC-BBD4-8863BA7DA644}" destId="{AAB95094-A6E9-4EB4-8A14-D62D61341A0E}" srcOrd="1" destOrd="0" parTransId="{6168C819-CB46-4496-BC16-9598719EFD4A}" sibTransId="{7AC66885-AF54-4A4E-B1E0-2BB37C268BE3}"/>
    <dgm:cxn modelId="{62BB6EB3-2278-4CB0-8527-956BF7EAC7EF}" type="presOf" srcId="{0E533548-B0AE-4709-AE4C-103EC04C35B0}" destId="{B9D52E19-A984-43EE-8E15-FB0380BC02D4}" srcOrd="0" destOrd="0" presId="urn:microsoft.com/office/officeart/2005/8/layout/hierarchy3"/>
    <dgm:cxn modelId="{6EF1A2D3-70D7-4057-A7E4-D7FF4F489F89}" type="presOf" srcId="{AAB95094-A6E9-4EB4-8A14-D62D61341A0E}" destId="{55472B82-8AF8-4183-AE23-1F22717C026E}" srcOrd="0" destOrd="0" presId="urn:microsoft.com/office/officeart/2005/8/layout/hierarchy3"/>
    <dgm:cxn modelId="{68F96953-BFFC-44D4-8539-85E94D0D1E1F}" type="presOf" srcId="{EE34B5B7-7410-49E9-AAC5-9417E21B1D1B}" destId="{426206B1-D3AD-445F-AC26-ECF21184B3DD}" srcOrd="0" destOrd="0" presId="urn:microsoft.com/office/officeart/2005/8/layout/hierarchy3"/>
    <dgm:cxn modelId="{47FAD227-8BA0-4DCE-B6E3-6C0622AB6A91}" type="presOf" srcId="{CAEF1B28-8E05-439E-90F0-8EF9CCE60A9B}" destId="{2DCA9CC0-72D5-4853-BC06-85175321A6F6}" srcOrd="0" destOrd="0" presId="urn:microsoft.com/office/officeart/2005/8/layout/hierarchy3"/>
    <dgm:cxn modelId="{68BAA102-946B-4532-A5AD-12FFF1A5ADFB}" srcId="{AD7A24B3-5FE9-4416-BEED-CE244388E927}" destId="{EFA0A6CA-D386-42FC-BBD4-8863BA7DA644}" srcOrd="0" destOrd="0" parTransId="{13B1C3D6-0346-4449-85F5-677EC80C39DE}" sibTransId="{92BA96CE-1715-422A-BEED-63208C55451C}"/>
    <dgm:cxn modelId="{D369AE56-5522-43C6-ADB5-3371136C2A70}" srcId="{EFA0A6CA-D386-42FC-BBD4-8863BA7DA644}" destId="{EE34B5B7-7410-49E9-AAC5-9417E21B1D1B}" srcOrd="0" destOrd="0" parTransId="{CAEF1B28-8E05-439E-90F0-8EF9CCE60A9B}" sibTransId="{9A96D704-F174-454D-A619-EBAB1BEB5A60}"/>
    <dgm:cxn modelId="{F9AA74B6-F8BC-471A-A0F1-2D563628D22F}" type="presOf" srcId="{6001524A-F44E-42EB-8B0A-B8F523D6054F}" destId="{8C86C942-F22D-4F50-B216-9467FAC616C1}" srcOrd="0" destOrd="0" presId="urn:microsoft.com/office/officeart/2005/8/layout/hierarchy3"/>
    <dgm:cxn modelId="{9346D068-2B41-44CB-9CCE-0693E170F6F0}" type="presOf" srcId="{8F26A588-31C0-44A1-BDE4-E64AC0CBBF5F}" destId="{25C7E520-36F3-447A-9B84-EC8D9C3255FA}" srcOrd="0" destOrd="0" presId="urn:microsoft.com/office/officeart/2005/8/layout/hierarchy3"/>
    <dgm:cxn modelId="{AC96719E-0DF5-4F09-B9D1-E1EDE55442B3}" srcId="{6001524A-F44E-42EB-8B0A-B8F523D6054F}" destId="{A72D6E63-BDA1-48E1-84C4-AAEA7A327392}" srcOrd="1" destOrd="0" parTransId="{0E533548-B0AE-4709-AE4C-103EC04C35B0}" sibTransId="{956CE7D9-AC28-41B6-9291-DBEBABBE4157}"/>
    <dgm:cxn modelId="{F8AD4F87-0617-41D4-9ABA-E3297FEAEE45}" type="presOf" srcId="{6001524A-F44E-42EB-8B0A-B8F523D6054F}" destId="{EA001B7E-151D-452B-912B-CA5AD38505FE}" srcOrd="1" destOrd="0" presId="urn:microsoft.com/office/officeart/2005/8/layout/hierarchy3"/>
    <dgm:cxn modelId="{AE7F48FC-8A2C-4640-BA3E-FC7F88BBCCAE}" type="presOf" srcId="{EFA0A6CA-D386-42FC-BBD4-8863BA7DA644}" destId="{872DC932-FF21-42DB-A12A-88C43F5BEA06}" srcOrd="1" destOrd="0" presId="urn:microsoft.com/office/officeart/2005/8/layout/hierarchy3"/>
    <dgm:cxn modelId="{1B2EEDE0-33DF-485C-B38F-986A02CD2E33}" type="presOf" srcId="{A72D6E63-BDA1-48E1-84C4-AAEA7A327392}" destId="{D87B230E-79C9-43B4-9810-B1F429F42D14}" srcOrd="0" destOrd="0" presId="urn:microsoft.com/office/officeart/2005/8/layout/hierarchy3"/>
    <dgm:cxn modelId="{6C6FA4B2-B09D-4511-A6F1-BC4ABB7E2862}" type="presOf" srcId="{6168C819-CB46-4496-BC16-9598719EFD4A}" destId="{55221367-52B6-4EB1-8A38-37B60CFF9AA6}" srcOrd="0" destOrd="0" presId="urn:microsoft.com/office/officeart/2005/8/layout/hierarchy3"/>
    <dgm:cxn modelId="{3E956F75-5EB9-4370-A358-68770D8FAF32}" type="presOf" srcId="{6A39D81A-AB34-436E-AC2F-D0B92D3FB945}" destId="{ECF6464C-8227-4EDE-81AC-7A47045EA785}" srcOrd="0" destOrd="0" presId="urn:microsoft.com/office/officeart/2005/8/layout/hierarchy3"/>
    <dgm:cxn modelId="{454CFF43-93FE-486B-BE97-B9B5CB134647}" srcId="{6001524A-F44E-42EB-8B0A-B8F523D6054F}" destId="{6A39D81A-AB34-436E-AC2F-D0B92D3FB945}" srcOrd="0" destOrd="0" parTransId="{8F26A588-31C0-44A1-BDE4-E64AC0CBBF5F}" sibTransId="{CACB0EB7-8D7B-4A71-AA1C-0D9A863E65DF}"/>
    <dgm:cxn modelId="{7272C07C-EE71-4FC2-B972-BC339CE53C3F}" type="presOf" srcId="{AD7A24B3-5FE9-4416-BEED-CE244388E927}" destId="{33FD0399-D540-41B7-A110-313497AE30BD}" srcOrd="0" destOrd="0" presId="urn:microsoft.com/office/officeart/2005/8/layout/hierarchy3"/>
    <dgm:cxn modelId="{56D7E543-98EC-40E0-8BF9-96A3E39A3A21}" type="presOf" srcId="{EFA0A6CA-D386-42FC-BBD4-8863BA7DA644}" destId="{8E9D05AD-5137-4460-9832-93ADB2EFF276}" srcOrd="0" destOrd="0" presId="urn:microsoft.com/office/officeart/2005/8/layout/hierarchy3"/>
    <dgm:cxn modelId="{86EBE4B1-19EB-4508-8CD5-AA17281C2CFB}" srcId="{AD7A24B3-5FE9-4416-BEED-CE244388E927}" destId="{6001524A-F44E-42EB-8B0A-B8F523D6054F}" srcOrd="1" destOrd="0" parTransId="{6A558128-3609-490E-B52B-DD01378BCEAC}" sibTransId="{F388E970-C713-4727-8227-14363086B546}"/>
    <dgm:cxn modelId="{B1B661CC-BD43-48B0-B27B-9483653C0C1D}" type="presParOf" srcId="{33FD0399-D540-41B7-A110-313497AE30BD}" destId="{989B19E8-2635-4219-AF4B-D9623D5632B4}" srcOrd="0" destOrd="0" presId="urn:microsoft.com/office/officeart/2005/8/layout/hierarchy3"/>
    <dgm:cxn modelId="{E92CF8B4-D5E5-4F3E-AF56-3EC926F76F47}" type="presParOf" srcId="{989B19E8-2635-4219-AF4B-D9623D5632B4}" destId="{12E9E758-C91D-45CF-8BA9-17864539F080}" srcOrd="0" destOrd="0" presId="urn:microsoft.com/office/officeart/2005/8/layout/hierarchy3"/>
    <dgm:cxn modelId="{F58E5ED9-5DE1-4CFB-93EF-1C902F3639BC}" type="presParOf" srcId="{12E9E758-C91D-45CF-8BA9-17864539F080}" destId="{8E9D05AD-5137-4460-9832-93ADB2EFF276}" srcOrd="0" destOrd="0" presId="urn:microsoft.com/office/officeart/2005/8/layout/hierarchy3"/>
    <dgm:cxn modelId="{1DA3B7E3-4A07-4B85-AD07-D1982A95F189}" type="presParOf" srcId="{12E9E758-C91D-45CF-8BA9-17864539F080}" destId="{872DC932-FF21-42DB-A12A-88C43F5BEA06}" srcOrd="1" destOrd="0" presId="urn:microsoft.com/office/officeart/2005/8/layout/hierarchy3"/>
    <dgm:cxn modelId="{C1B8FC86-8637-4D2D-B4D2-BAF70206B779}" type="presParOf" srcId="{989B19E8-2635-4219-AF4B-D9623D5632B4}" destId="{C86C2529-EA3B-4381-8067-6B9E991DB207}" srcOrd="1" destOrd="0" presId="urn:microsoft.com/office/officeart/2005/8/layout/hierarchy3"/>
    <dgm:cxn modelId="{70FE965E-69A2-4D1D-99AC-978F440B160F}" type="presParOf" srcId="{C86C2529-EA3B-4381-8067-6B9E991DB207}" destId="{2DCA9CC0-72D5-4853-BC06-85175321A6F6}" srcOrd="0" destOrd="0" presId="urn:microsoft.com/office/officeart/2005/8/layout/hierarchy3"/>
    <dgm:cxn modelId="{293755ED-645E-4688-8D6F-9F0E1CB25FE8}" type="presParOf" srcId="{C86C2529-EA3B-4381-8067-6B9E991DB207}" destId="{426206B1-D3AD-445F-AC26-ECF21184B3DD}" srcOrd="1" destOrd="0" presId="urn:microsoft.com/office/officeart/2005/8/layout/hierarchy3"/>
    <dgm:cxn modelId="{EC9BCF29-2F62-4F70-8350-B24AF9CF10D5}" type="presParOf" srcId="{C86C2529-EA3B-4381-8067-6B9E991DB207}" destId="{55221367-52B6-4EB1-8A38-37B60CFF9AA6}" srcOrd="2" destOrd="0" presId="urn:microsoft.com/office/officeart/2005/8/layout/hierarchy3"/>
    <dgm:cxn modelId="{4632C2B0-35D9-4C4D-8115-5E6D23E40B1A}" type="presParOf" srcId="{C86C2529-EA3B-4381-8067-6B9E991DB207}" destId="{55472B82-8AF8-4183-AE23-1F22717C026E}" srcOrd="3" destOrd="0" presId="urn:microsoft.com/office/officeart/2005/8/layout/hierarchy3"/>
    <dgm:cxn modelId="{5D0BC34C-78CA-4337-AF49-6452B316D846}" type="presParOf" srcId="{33FD0399-D540-41B7-A110-313497AE30BD}" destId="{4748A4BF-E022-4A5F-AB90-EE6912407B66}" srcOrd="1" destOrd="0" presId="urn:microsoft.com/office/officeart/2005/8/layout/hierarchy3"/>
    <dgm:cxn modelId="{3033C190-B758-4506-9576-CDFA9FA80C56}" type="presParOf" srcId="{4748A4BF-E022-4A5F-AB90-EE6912407B66}" destId="{BF37E2C6-6550-4FC0-BD0D-9ADB7F07AAAC}" srcOrd="0" destOrd="0" presId="urn:microsoft.com/office/officeart/2005/8/layout/hierarchy3"/>
    <dgm:cxn modelId="{15B65EA1-C455-496E-84DD-E6CE32F968AD}" type="presParOf" srcId="{BF37E2C6-6550-4FC0-BD0D-9ADB7F07AAAC}" destId="{8C86C942-F22D-4F50-B216-9467FAC616C1}" srcOrd="0" destOrd="0" presId="urn:microsoft.com/office/officeart/2005/8/layout/hierarchy3"/>
    <dgm:cxn modelId="{9D4EBBD0-3B43-43F7-823A-A7D30C5E696A}" type="presParOf" srcId="{BF37E2C6-6550-4FC0-BD0D-9ADB7F07AAAC}" destId="{EA001B7E-151D-452B-912B-CA5AD38505FE}" srcOrd="1" destOrd="0" presId="urn:microsoft.com/office/officeart/2005/8/layout/hierarchy3"/>
    <dgm:cxn modelId="{2D6FFDA7-EC0F-4A79-92CD-A39F9E0EE3C2}" type="presParOf" srcId="{4748A4BF-E022-4A5F-AB90-EE6912407B66}" destId="{4969BD12-E95C-40B8-A950-8546E543421B}" srcOrd="1" destOrd="0" presId="urn:microsoft.com/office/officeart/2005/8/layout/hierarchy3"/>
    <dgm:cxn modelId="{7E6C53D9-0A69-4926-8252-27768F779E12}" type="presParOf" srcId="{4969BD12-E95C-40B8-A950-8546E543421B}" destId="{25C7E520-36F3-447A-9B84-EC8D9C3255FA}" srcOrd="0" destOrd="0" presId="urn:microsoft.com/office/officeart/2005/8/layout/hierarchy3"/>
    <dgm:cxn modelId="{6778F0BC-E5A0-47A0-96AB-F48BA8E27278}" type="presParOf" srcId="{4969BD12-E95C-40B8-A950-8546E543421B}" destId="{ECF6464C-8227-4EDE-81AC-7A47045EA785}" srcOrd="1" destOrd="0" presId="urn:microsoft.com/office/officeart/2005/8/layout/hierarchy3"/>
    <dgm:cxn modelId="{7FC4045F-B57A-4907-AFFE-6164D3317CB3}" type="presParOf" srcId="{4969BD12-E95C-40B8-A950-8546E543421B}" destId="{B9D52E19-A984-43EE-8E15-FB0380BC02D4}" srcOrd="2" destOrd="0" presId="urn:microsoft.com/office/officeart/2005/8/layout/hierarchy3"/>
    <dgm:cxn modelId="{2325930D-2D42-4A3F-BA4F-B7799D72EEA5}" type="presParOf" srcId="{4969BD12-E95C-40B8-A950-8546E543421B}" destId="{D87B230E-79C9-43B4-9810-B1F429F42D1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BC3E6-CFB9-4FF6-8704-6EDA2D9E5082}">
      <dsp:nvSpPr>
        <dsp:cNvPr id="0" name=""/>
        <dsp:cNvSpPr/>
      </dsp:nvSpPr>
      <dsp:spPr>
        <a:xfrm>
          <a:off x="0" y="1641867"/>
          <a:ext cx="1668811" cy="645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600" kern="1200" dirty="0" smtClean="0"/>
            <a:t>Elaboración de la App</a:t>
          </a:r>
          <a:endParaRPr lang="es-EC" sz="1600" kern="1200" dirty="0"/>
        </a:p>
      </dsp:txBody>
      <dsp:txXfrm>
        <a:off x="18909" y="1660776"/>
        <a:ext cx="1630993" cy="607796"/>
      </dsp:txXfrm>
    </dsp:sp>
    <dsp:sp modelId="{E0791CB5-BA20-4593-902F-C5C5F51CA17A}">
      <dsp:nvSpPr>
        <dsp:cNvPr id="0" name=""/>
        <dsp:cNvSpPr/>
      </dsp:nvSpPr>
      <dsp:spPr>
        <a:xfrm>
          <a:off x="166881" y="2287482"/>
          <a:ext cx="168904" cy="50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341"/>
              </a:lnTo>
              <a:lnTo>
                <a:pt x="168904" y="508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D71B0-354A-427A-9FE3-261D1E4AB1CA}">
      <dsp:nvSpPr>
        <dsp:cNvPr id="0" name=""/>
        <dsp:cNvSpPr/>
      </dsp:nvSpPr>
      <dsp:spPr>
        <a:xfrm>
          <a:off x="335785" y="2637082"/>
          <a:ext cx="1330256" cy="317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Plantilla</a:t>
          </a:r>
          <a:endParaRPr lang="es-EC" sz="1400" kern="1200" dirty="0"/>
        </a:p>
      </dsp:txBody>
      <dsp:txXfrm>
        <a:off x="345084" y="2646381"/>
        <a:ext cx="1311658" cy="298883"/>
      </dsp:txXfrm>
    </dsp:sp>
    <dsp:sp modelId="{7EA410F1-1AC8-41F2-A264-BAA86C585B9D}">
      <dsp:nvSpPr>
        <dsp:cNvPr id="0" name=""/>
        <dsp:cNvSpPr/>
      </dsp:nvSpPr>
      <dsp:spPr>
        <a:xfrm>
          <a:off x="166881" y="2287482"/>
          <a:ext cx="168904" cy="106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352"/>
              </a:lnTo>
              <a:lnTo>
                <a:pt x="168904" y="1066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25365-8ED9-4987-9C66-8D66A68C5866}">
      <dsp:nvSpPr>
        <dsp:cNvPr id="0" name=""/>
        <dsp:cNvSpPr/>
      </dsp:nvSpPr>
      <dsp:spPr>
        <a:xfrm>
          <a:off x="335785" y="3115967"/>
          <a:ext cx="1289308" cy="475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Estructura de la app</a:t>
          </a:r>
          <a:endParaRPr lang="es-EC" sz="1400" kern="1200" dirty="0"/>
        </a:p>
      </dsp:txBody>
      <dsp:txXfrm>
        <a:off x="349719" y="3129901"/>
        <a:ext cx="1261440" cy="447866"/>
      </dsp:txXfrm>
    </dsp:sp>
    <dsp:sp modelId="{B2C313F2-C144-47C8-B4F1-90FE7F88C1A9}">
      <dsp:nvSpPr>
        <dsp:cNvPr id="0" name=""/>
        <dsp:cNvSpPr/>
      </dsp:nvSpPr>
      <dsp:spPr>
        <a:xfrm>
          <a:off x="1892216" y="1678118"/>
          <a:ext cx="1602209" cy="593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600" kern="1200" dirty="0" smtClean="0"/>
            <a:t>Gestión del restaurante</a:t>
          </a:r>
          <a:endParaRPr lang="es-EC" sz="1600" kern="1200" dirty="0"/>
        </a:p>
      </dsp:txBody>
      <dsp:txXfrm>
        <a:off x="1909605" y="1695507"/>
        <a:ext cx="1567431" cy="558910"/>
      </dsp:txXfrm>
    </dsp:sp>
    <dsp:sp modelId="{6FFE04B7-9EF1-4E4A-AB4E-601693E76CE7}">
      <dsp:nvSpPr>
        <dsp:cNvPr id="0" name=""/>
        <dsp:cNvSpPr/>
      </dsp:nvSpPr>
      <dsp:spPr>
        <a:xfrm>
          <a:off x="2052437" y="2271806"/>
          <a:ext cx="185702" cy="536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628"/>
              </a:lnTo>
              <a:lnTo>
                <a:pt x="185702" y="5366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1AB00-70B9-478F-9F8A-4DF79ACC76ED}">
      <dsp:nvSpPr>
        <dsp:cNvPr id="0" name=""/>
        <dsp:cNvSpPr/>
      </dsp:nvSpPr>
      <dsp:spPr>
        <a:xfrm>
          <a:off x="2238139" y="2594201"/>
          <a:ext cx="1190142" cy="428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Facturación</a:t>
          </a:r>
          <a:endParaRPr lang="es-EC" sz="1400" kern="1200" dirty="0"/>
        </a:p>
      </dsp:txBody>
      <dsp:txXfrm>
        <a:off x="2250688" y="2606750"/>
        <a:ext cx="1165044" cy="403370"/>
      </dsp:txXfrm>
    </dsp:sp>
    <dsp:sp modelId="{E27281C0-29F0-443C-B743-57880DF84807}">
      <dsp:nvSpPr>
        <dsp:cNvPr id="0" name=""/>
        <dsp:cNvSpPr/>
      </dsp:nvSpPr>
      <dsp:spPr>
        <a:xfrm>
          <a:off x="2052437" y="2271806"/>
          <a:ext cx="210080" cy="146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526"/>
              </a:lnTo>
              <a:lnTo>
                <a:pt x="210080" y="14695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C0182-B9AE-4139-9F21-DE9312450A6A}">
      <dsp:nvSpPr>
        <dsp:cNvPr id="0" name=""/>
        <dsp:cNvSpPr/>
      </dsp:nvSpPr>
      <dsp:spPr>
        <a:xfrm>
          <a:off x="2262517" y="3547070"/>
          <a:ext cx="1032983" cy="388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Pedidos</a:t>
          </a:r>
          <a:endParaRPr lang="es-EC" sz="1400" kern="1200" dirty="0"/>
        </a:p>
      </dsp:txBody>
      <dsp:txXfrm>
        <a:off x="2273896" y="3558449"/>
        <a:ext cx="1010225" cy="36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D05AD-5137-4460-9832-93ADB2EFF276}">
      <dsp:nvSpPr>
        <dsp:cNvPr id="0" name=""/>
        <dsp:cNvSpPr/>
      </dsp:nvSpPr>
      <dsp:spPr>
        <a:xfrm>
          <a:off x="491" y="1477415"/>
          <a:ext cx="1790375" cy="583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Pedidos por app</a:t>
          </a:r>
          <a:endParaRPr lang="es-EC" sz="1800" kern="1200" dirty="0"/>
        </a:p>
      </dsp:txBody>
      <dsp:txXfrm>
        <a:off x="17582" y="1494506"/>
        <a:ext cx="1756193" cy="549337"/>
      </dsp:txXfrm>
    </dsp:sp>
    <dsp:sp modelId="{2DCA9CC0-72D5-4853-BC06-85175321A6F6}">
      <dsp:nvSpPr>
        <dsp:cNvPr id="0" name=""/>
        <dsp:cNvSpPr/>
      </dsp:nvSpPr>
      <dsp:spPr>
        <a:xfrm>
          <a:off x="179529" y="2060934"/>
          <a:ext cx="223768" cy="40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979"/>
              </a:lnTo>
              <a:lnTo>
                <a:pt x="223768" y="4089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206B1-D3AD-445F-AC26-ECF21184B3DD}">
      <dsp:nvSpPr>
        <dsp:cNvPr id="0" name=""/>
        <dsp:cNvSpPr/>
      </dsp:nvSpPr>
      <dsp:spPr>
        <a:xfrm>
          <a:off x="403297" y="2278071"/>
          <a:ext cx="1432300" cy="383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Pagos por app</a:t>
          </a:r>
          <a:endParaRPr lang="es-EC" sz="1400" kern="1200" dirty="0"/>
        </a:p>
      </dsp:txBody>
      <dsp:txXfrm>
        <a:off x="414535" y="2289309"/>
        <a:ext cx="1409824" cy="361210"/>
      </dsp:txXfrm>
    </dsp:sp>
    <dsp:sp modelId="{55221367-52B6-4EB1-8A38-37B60CFF9AA6}">
      <dsp:nvSpPr>
        <dsp:cNvPr id="0" name=""/>
        <dsp:cNvSpPr/>
      </dsp:nvSpPr>
      <dsp:spPr>
        <a:xfrm>
          <a:off x="179529" y="2060934"/>
          <a:ext cx="179037" cy="105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150"/>
              </a:lnTo>
              <a:lnTo>
                <a:pt x="179037" y="1054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72B82-8AF8-4183-AE23-1F22717C026E}">
      <dsp:nvSpPr>
        <dsp:cNvPr id="0" name=""/>
        <dsp:cNvSpPr/>
      </dsp:nvSpPr>
      <dsp:spPr>
        <a:xfrm>
          <a:off x="358566" y="2892214"/>
          <a:ext cx="1432300" cy="44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Costos de compras</a:t>
          </a:r>
          <a:endParaRPr lang="es-EC" sz="1400" kern="1200" dirty="0"/>
        </a:p>
      </dsp:txBody>
      <dsp:txXfrm>
        <a:off x="371621" y="2905269"/>
        <a:ext cx="1406190" cy="419630"/>
      </dsp:txXfrm>
    </dsp:sp>
    <dsp:sp modelId="{8C86C942-F22D-4F50-B216-9467FAC616C1}">
      <dsp:nvSpPr>
        <dsp:cNvPr id="0" name=""/>
        <dsp:cNvSpPr/>
      </dsp:nvSpPr>
      <dsp:spPr>
        <a:xfrm>
          <a:off x="2238460" y="1477415"/>
          <a:ext cx="1790375" cy="70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Gestión del proyecto</a:t>
          </a:r>
          <a:endParaRPr lang="es-EC" sz="1800" kern="1200" dirty="0"/>
        </a:p>
      </dsp:txBody>
      <dsp:txXfrm>
        <a:off x="2258980" y="1497935"/>
        <a:ext cx="1749335" cy="659560"/>
      </dsp:txXfrm>
    </dsp:sp>
    <dsp:sp modelId="{25C7E520-36F3-447A-9B84-EC8D9C3255FA}">
      <dsp:nvSpPr>
        <dsp:cNvPr id="0" name=""/>
        <dsp:cNvSpPr/>
      </dsp:nvSpPr>
      <dsp:spPr>
        <a:xfrm>
          <a:off x="2417498" y="2178015"/>
          <a:ext cx="179037" cy="41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224"/>
              </a:lnTo>
              <a:lnTo>
                <a:pt x="179037" y="417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464C-8227-4EDE-81AC-7A47045EA785}">
      <dsp:nvSpPr>
        <dsp:cNvPr id="0" name=""/>
        <dsp:cNvSpPr/>
      </dsp:nvSpPr>
      <dsp:spPr>
        <a:xfrm>
          <a:off x="2596535" y="2401812"/>
          <a:ext cx="1432300" cy="386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ERS</a:t>
          </a:r>
          <a:endParaRPr lang="es-EC" sz="1400" kern="1200" dirty="0"/>
        </a:p>
      </dsp:txBody>
      <dsp:txXfrm>
        <a:off x="2607866" y="2413143"/>
        <a:ext cx="1409638" cy="364193"/>
      </dsp:txXfrm>
    </dsp:sp>
    <dsp:sp modelId="{B9D52E19-A984-43EE-8E15-FB0380BC02D4}">
      <dsp:nvSpPr>
        <dsp:cNvPr id="0" name=""/>
        <dsp:cNvSpPr/>
      </dsp:nvSpPr>
      <dsp:spPr>
        <a:xfrm>
          <a:off x="2417498" y="2178015"/>
          <a:ext cx="168166" cy="1329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031"/>
              </a:lnTo>
              <a:lnTo>
                <a:pt x="168166" y="1329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B230E-79C9-43B4-9810-B1F429F42D14}">
      <dsp:nvSpPr>
        <dsp:cNvPr id="0" name=""/>
        <dsp:cNvSpPr/>
      </dsp:nvSpPr>
      <dsp:spPr>
        <a:xfrm>
          <a:off x="2585664" y="3337749"/>
          <a:ext cx="1432300" cy="338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DDS</a:t>
          </a:r>
          <a:endParaRPr lang="es-EC" sz="1400" kern="1200" dirty="0"/>
        </a:p>
      </dsp:txBody>
      <dsp:txXfrm>
        <a:off x="2595581" y="3347666"/>
        <a:ext cx="1412466" cy="318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055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401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8303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472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696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05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72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447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671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326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610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F91FE-0F41-40A3-9BBE-175773BA5460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B08B-6DB7-45ED-9177-B86857BC62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86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1659383"/>
              </p:ext>
            </p:extLst>
          </p:nvPr>
        </p:nvGraphicFramePr>
        <p:xfrm>
          <a:off x="855320" y="-141428"/>
          <a:ext cx="3597876" cy="5421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1195767" y="3766353"/>
            <a:ext cx="1327944" cy="528332"/>
            <a:chOff x="1520609" y="2346624"/>
            <a:chExt cx="838798" cy="508892"/>
          </a:xfrm>
        </p:grpSpPr>
        <p:sp>
          <p:nvSpPr>
            <p:cNvPr id="8" name="Rectángulo redondeado 7"/>
            <p:cNvSpPr/>
            <p:nvPr/>
          </p:nvSpPr>
          <p:spPr>
            <a:xfrm>
              <a:off x="1520609" y="2346624"/>
              <a:ext cx="838798" cy="40226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 smtClean="0"/>
                <a:t>Logo de la app</a:t>
              </a:r>
              <a:endParaRPr lang="es-EC" sz="1400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201956" y="4562227"/>
            <a:ext cx="766731" cy="377290"/>
            <a:chOff x="1505254" y="2331268"/>
            <a:chExt cx="838798" cy="524248"/>
          </a:xfrm>
        </p:grpSpPr>
        <p:sp>
          <p:nvSpPr>
            <p:cNvPr id="11" name="Rectángulo redondeado 10"/>
            <p:cNvSpPr/>
            <p:nvPr/>
          </p:nvSpPr>
          <p:spPr>
            <a:xfrm>
              <a:off x="1505254" y="2331268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/>
                <a:t>M</a:t>
              </a:r>
              <a:r>
                <a:rPr lang="es-EC" sz="1400" dirty="0" smtClean="0"/>
                <a:t>enú</a:t>
              </a:r>
              <a:endParaRPr lang="es-EC" sz="1400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082826" y="4499651"/>
            <a:ext cx="1031200" cy="360999"/>
            <a:chOff x="1535964" y="2346623"/>
            <a:chExt cx="863077" cy="524248"/>
          </a:xfrm>
        </p:grpSpPr>
        <p:sp>
          <p:nvSpPr>
            <p:cNvPr id="14" name="Rectángulo redondeado 13"/>
            <p:cNvSpPr/>
            <p:nvPr/>
          </p:nvSpPr>
          <p:spPr>
            <a:xfrm>
              <a:off x="1560243" y="2346623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 smtClean="0"/>
                <a:t>Recursos</a:t>
              </a:r>
              <a:endParaRPr lang="es-EC" sz="1400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4697807" y="191857"/>
            <a:ext cx="1033292" cy="524248"/>
            <a:chOff x="1520609" y="2346623"/>
            <a:chExt cx="838798" cy="524248"/>
          </a:xfrm>
        </p:grpSpPr>
        <p:sp>
          <p:nvSpPr>
            <p:cNvPr id="17" name="Rectángulo redondeado 16"/>
            <p:cNvSpPr/>
            <p:nvPr/>
          </p:nvSpPr>
          <p:spPr>
            <a:xfrm>
              <a:off x="1520609" y="2346623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s-EC" dirty="0" smtClean="0"/>
                <a:t>Proyecto</a:t>
              </a:r>
              <a:endParaRPr lang="es-EC" dirty="0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609831" y="2730681"/>
            <a:ext cx="945688" cy="386123"/>
            <a:chOff x="1535964" y="2275597"/>
            <a:chExt cx="963321" cy="579919"/>
          </a:xfrm>
        </p:grpSpPr>
        <p:sp>
          <p:nvSpPr>
            <p:cNvPr id="20" name="Rectángulo redondeado 19"/>
            <p:cNvSpPr/>
            <p:nvPr/>
          </p:nvSpPr>
          <p:spPr>
            <a:xfrm>
              <a:off x="1660487" y="2275597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/>
                <a:t>I</a:t>
              </a:r>
              <a:r>
                <a:rPr lang="es-EC" sz="1400" dirty="0" smtClean="0"/>
                <a:t>mpresa</a:t>
              </a:r>
              <a:endParaRPr lang="es-EC" sz="1400" dirty="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25859" y="2152170"/>
            <a:ext cx="864001" cy="351203"/>
            <a:chOff x="1480051" y="2346623"/>
            <a:chExt cx="864001" cy="524248"/>
          </a:xfrm>
        </p:grpSpPr>
        <p:sp>
          <p:nvSpPr>
            <p:cNvPr id="23" name="Rectángulo redondeado 22"/>
            <p:cNvSpPr/>
            <p:nvPr/>
          </p:nvSpPr>
          <p:spPr>
            <a:xfrm>
              <a:off x="1480051" y="2346623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/>
                <a:t>D</a:t>
              </a:r>
              <a:r>
                <a:rPr lang="es-EC" sz="1400" dirty="0" smtClean="0"/>
                <a:t>igital</a:t>
              </a:r>
              <a:endParaRPr lang="es-EC" sz="1400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712054" y="3722702"/>
            <a:ext cx="1149042" cy="219102"/>
            <a:chOff x="1520609" y="2346623"/>
            <a:chExt cx="838798" cy="524248"/>
          </a:xfrm>
        </p:grpSpPr>
        <p:sp>
          <p:nvSpPr>
            <p:cNvPr id="26" name="Rectángulo redondeado 25"/>
            <p:cNvSpPr/>
            <p:nvPr/>
          </p:nvSpPr>
          <p:spPr>
            <a:xfrm>
              <a:off x="1520609" y="2346623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/>
                <a:t>R</a:t>
              </a:r>
              <a:r>
                <a:rPr lang="es-EC" sz="1400" dirty="0" smtClean="0"/>
                <a:t>estaurante</a:t>
              </a:r>
              <a:endParaRPr lang="es-EC" sz="1400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4716721" y="3257920"/>
            <a:ext cx="838798" cy="248126"/>
            <a:chOff x="1520609" y="2346623"/>
            <a:chExt cx="838798" cy="524248"/>
          </a:xfrm>
        </p:grpSpPr>
        <p:sp>
          <p:nvSpPr>
            <p:cNvPr id="29" name="Rectángulo redondeado 28"/>
            <p:cNvSpPr/>
            <p:nvPr/>
          </p:nvSpPr>
          <p:spPr>
            <a:xfrm>
              <a:off x="1520609" y="2346623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/>
                <a:t>A</a:t>
              </a:r>
              <a:r>
                <a:rPr lang="es-EC" sz="1400" dirty="0" smtClean="0"/>
                <a:t>pp</a:t>
              </a:r>
              <a:endParaRPr lang="es-EC" sz="1400" dirty="0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4716322" y="4742673"/>
            <a:ext cx="618186" cy="344725"/>
            <a:chOff x="1520609" y="2346623"/>
            <a:chExt cx="838798" cy="508893"/>
          </a:xfrm>
        </p:grpSpPr>
        <p:sp>
          <p:nvSpPr>
            <p:cNvPr id="32" name="Rectángulo redondeado 31"/>
            <p:cNvSpPr/>
            <p:nvPr/>
          </p:nvSpPr>
          <p:spPr>
            <a:xfrm>
              <a:off x="1520609" y="2346623"/>
              <a:ext cx="838798" cy="34472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/>
                <a:t>A</a:t>
              </a:r>
              <a:r>
                <a:rPr lang="es-EC" sz="1400" dirty="0" smtClean="0"/>
                <a:t>pp</a:t>
              </a:r>
              <a:endParaRPr lang="es-EC" sz="1400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4673183" y="4243115"/>
            <a:ext cx="1174314" cy="388350"/>
            <a:chOff x="1377456" y="2253751"/>
            <a:chExt cx="966596" cy="601765"/>
          </a:xfrm>
        </p:grpSpPr>
        <p:sp>
          <p:nvSpPr>
            <p:cNvPr id="35" name="Rectángulo redondeado 34"/>
            <p:cNvSpPr/>
            <p:nvPr/>
          </p:nvSpPr>
          <p:spPr>
            <a:xfrm>
              <a:off x="1377456" y="2253751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/>
                <a:t>U</a:t>
              </a:r>
              <a:r>
                <a:rPr lang="es-EC" sz="1400" dirty="0" smtClean="0"/>
                <a:t>tensilios</a:t>
              </a:r>
              <a:endParaRPr lang="es-EC" sz="1400" dirty="0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2980024" y="5030982"/>
            <a:ext cx="2684783" cy="431720"/>
            <a:chOff x="1535964" y="2361978"/>
            <a:chExt cx="2283215" cy="779238"/>
          </a:xfrm>
        </p:grpSpPr>
        <p:sp>
          <p:nvSpPr>
            <p:cNvPr id="38" name="Rectángulo redondeado 37"/>
            <p:cNvSpPr/>
            <p:nvPr/>
          </p:nvSpPr>
          <p:spPr>
            <a:xfrm>
              <a:off x="2980381" y="2484134"/>
              <a:ext cx="838798" cy="6570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/>
                <a:t>P</a:t>
              </a:r>
              <a:r>
                <a:rPr lang="es-EC" sz="1400" dirty="0" smtClean="0"/>
                <a:t>roductos</a:t>
              </a:r>
              <a:endParaRPr lang="es-EC" sz="1400" dirty="0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aphicFrame>
        <p:nvGraphicFramePr>
          <p:cNvPr id="49" name="Diagrama 48"/>
          <p:cNvGraphicFramePr/>
          <p:nvPr>
            <p:extLst>
              <p:ext uri="{D42A27DB-BD31-4B8C-83A1-F6EECF244321}">
                <p14:modId xmlns:p14="http://schemas.microsoft.com/office/powerpoint/2010/main" val="1282262059"/>
              </p:ext>
            </p:extLst>
          </p:nvPr>
        </p:nvGraphicFramePr>
        <p:xfrm>
          <a:off x="6422098" y="11553"/>
          <a:ext cx="4029328" cy="482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50" name="Grupo 49"/>
          <p:cNvGrpSpPr/>
          <p:nvPr/>
        </p:nvGrpSpPr>
        <p:grpSpPr>
          <a:xfrm>
            <a:off x="6808416" y="3609301"/>
            <a:ext cx="1264866" cy="767067"/>
            <a:chOff x="1535964" y="2099854"/>
            <a:chExt cx="871655" cy="755662"/>
          </a:xfrm>
        </p:grpSpPr>
        <p:sp>
          <p:nvSpPr>
            <p:cNvPr id="51" name="Rectángulo redondeado 50"/>
            <p:cNvSpPr/>
            <p:nvPr/>
          </p:nvSpPr>
          <p:spPr>
            <a:xfrm>
              <a:off x="1568821" y="2099854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es-EC" sz="1400" dirty="0" smtClean="0"/>
                <a:t>Reservas de mesas</a:t>
              </a:r>
              <a:endParaRPr lang="es-EC" sz="1400" dirty="0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856094" y="4480950"/>
            <a:ext cx="1217187" cy="486705"/>
            <a:chOff x="1520609" y="2346623"/>
            <a:chExt cx="838798" cy="524248"/>
          </a:xfrm>
        </p:grpSpPr>
        <p:sp>
          <p:nvSpPr>
            <p:cNvPr id="54" name="Rectángulo redondeado 53"/>
            <p:cNvSpPr/>
            <p:nvPr/>
          </p:nvSpPr>
          <p:spPr>
            <a:xfrm>
              <a:off x="1520609" y="2346623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EC" sz="1400" dirty="0" smtClean="0"/>
                <a:t>Registro del usuario</a:t>
              </a:r>
              <a:endParaRPr lang="es-EC" sz="1400" dirty="0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9077775" y="4086797"/>
            <a:ext cx="1575416" cy="385415"/>
            <a:chOff x="1520609" y="2346623"/>
            <a:chExt cx="838798" cy="524248"/>
          </a:xfrm>
        </p:grpSpPr>
        <p:sp>
          <p:nvSpPr>
            <p:cNvPr id="57" name="Rectángulo redondeado 56"/>
            <p:cNvSpPr/>
            <p:nvPr/>
          </p:nvSpPr>
          <p:spPr>
            <a:xfrm>
              <a:off x="1520609" y="2346623"/>
              <a:ext cx="838798" cy="5242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es-EC" sz="1400" dirty="0" smtClean="0"/>
                <a:t>PCS</a:t>
              </a:r>
              <a:endParaRPr lang="es-EC" sz="1400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535964" y="2361978"/>
              <a:ext cx="808088" cy="49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C" sz="2000" kern="1200"/>
            </a:p>
          </p:txBody>
        </p:sp>
      </p:grpSp>
      <p:cxnSp>
        <p:nvCxnSpPr>
          <p:cNvPr id="60" name="Conector recto 59"/>
          <p:cNvCxnSpPr/>
          <p:nvPr/>
        </p:nvCxnSpPr>
        <p:spPr>
          <a:xfrm>
            <a:off x="1017432" y="3228236"/>
            <a:ext cx="23074" cy="156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1040506" y="4011990"/>
            <a:ext cx="1552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1040506" y="4795744"/>
            <a:ext cx="15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H="1">
            <a:off x="2897746" y="3581479"/>
            <a:ext cx="12879" cy="114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2897746" y="4724302"/>
            <a:ext cx="220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4275786" y="2692244"/>
            <a:ext cx="1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452808" y="2289694"/>
            <a:ext cx="3282" cy="62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endCxn id="23" idx="1"/>
          </p:cNvCxnSpPr>
          <p:nvPr/>
        </p:nvCxnSpPr>
        <p:spPr>
          <a:xfrm>
            <a:off x="4456090" y="2327771"/>
            <a:ext cx="2697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endCxn id="20" idx="1"/>
          </p:cNvCxnSpPr>
          <p:nvPr/>
        </p:nvCxnSpPr>
        <p:spPr>
          <a:xfrm flipV="1">
            <a:off x="4452808" y="2905209"/>
            <a:ext cx="279267" cy="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165542" y="3585173"/>
            <a:ext cx="1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H="1">
            <a:off x="4345846" y="3342824"/>
            <a:ext cx="2134" cy="4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endCxn id="29" idx="1"/>
          </p:cNvCxnSpPr>
          <p:nvPr/>
        </p:nvCxnSpPr>
        <p:spPr>
          <a:xfrm>
            <a:off x="4345846" y="3381983"/>
            <a:ext cx="370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4341179" y="3782294"/>
            <a:ext cx="370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4095482" y="4657092"/>
            <a:ext cx="1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276637" y="4369519"/>
            <a:ext cx="22490" cy="93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 flipV="1">
            <a:off x="4287102" y="4369519"/>
            <a:ext cx="391381" cy="1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>
            <a:endCxn id="32" idx="1"/>
          </p:cNvCxnSpPr>
          <p:nvPr/>
        </p:nvCxnSpPr>
        <p:spPr>
          <a:xfrm>
            <a:off x="4275786" y="4859431"/>
            <a:ext cx="4405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endCxn id="38" idx="1"/>
          </p:cNvCxnSpPr>
          <p:nvPr/>
        </p:nvCxnSpPr>
        <p:spPr>
          <a:xfrm flipV="1">
            <a:off x="4287102" y="5280681"/>
            <a:ext cx="391381" cy="2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6606862" y="3116804"/>
            <a:ext cx="12879" cy="172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endCxn id="51" idx="1"/>
          </p:cNvCxnSpPr>
          <p:nvPr/>
        </p:nvCxnSpPr>
        <p:spPr>
          <a:xfrm>
            <a:off x="6606862" y="3875381"/>
            <a:ext cx="249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endCxn id="54" idx="1"/>
          </p:cNvCxnSpPr>
          <p:nvPr/>
        </p:nvCxnSpPr>
        <p:spPr>
          <a:xfrm>
            <a:off x="6642023" y="4715857"/>
            <a:ext cx="214071" cy="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8834907" y="3506046"/>
            <a:ext cx="0" cy="86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8847786" y="4376368"/>
            <a:ext cx="229989" cy="3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1057737" y="1159099"/>
            <a:ext cx="8553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17" idx="2"/>
          </p:cNvCxnSpPr>
          <p:nvPr/>
        </p:nvCxnSpPr>
        <p:spPr>
          <a:xfrm flipH="1">
            <a:off x="5214452" y="716105"/>
            <a:ext cx="1" cy="442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1057737" y="1159099"/>
            <a:ext cx="0" cy="360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455130" y="1159099"/>
            <a:ext cx="0" cy="37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7199290" y="1159099"/>
            <a:ext cx="12879" cy="360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9604839" y="1159098"/>
            <a:ext cx="0" cy="33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uadroTexto 150"/>
          <p:cNvSpPr txBox="1"/>
          <p:nvPr/>
        </p:nvSpPr>
        <p:spPr>
          <a:xfrm>
            <a:off x="1492955" y="1189437"/>
            <a:ext cx="100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1 mes</a:t>
            </a:r>
            <a:endParaRPr lang="es-EC" dirty="0"/>
          </a:p>
        </p:txBody>
      </p:sp>
      <p:sp>
        <p:nvSpPr>
          <p:cNvPr id="152" name="CuadroTexto 151"/>
          <p:cNvSpPr txBox="1"/>
          <p:nvPr/>
        </p:nvSpPr>
        <p:spPr>
          <a:xfrm>
            <a:off x="3629453" y="1250994"/>
            <a:ext cx="98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3 meses</a:t>
            </a:r>
            <a:endParaRPr lang="es-EC" dirty="0"/>
          </a:p>
        </p:txBody>
      </p:sp>
      <p:sp>
        <p:nvSpPr>
          <p:cNvPr id="153" name="CuadroTexto 152"/>
          <p:cNvSpPr txBox="1"/>
          <p:nvPr/>
        </p:nvSpPr>
        <p:spPr>
          <a:xfrm>
            <a:off x="7149219" y="1180343"/>
            <a:ext cx="19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2 meses, 2 sem</a:t>
            </a:r>
            <a:endParaRPr lang="es-EC" dirty="0"/>
          </a:p>
        </p:txBody>
      </p:sp>
      <p:sp>
        <p:nvSpPr>
          <p:cNvPr id="154" name="CuadroTexto 153"/>
          <p:cNvSpPr txBox="1"/>
          <p:nvPr/>
        </p:nvSpPr>
        <p:spPr>
          <a:xfrm>
            <a:off x="9785600" y="1068071"/>
            <a:ext cx="122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1 mes</a:t>
            </a:r>
            <a:endParaRPr lang="es-EC" dirty="0"/>
          </a:p>
        </p:txBody>
      </p:sp>
      <p:sp>
        <p:nvSpPr>
          <p:cNvPr id="155" name="CuadroTexto 154"/>
          <p:cNvSpPr txBox="1"/>
          <p:nvPr/>
        </p:nvSpPr>
        <p:spPr>
          <a:xfrm>
            <a:off x="1452538" y="2218537"/>
            <a:ext cx="67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1 m</a:t>
            </a:r>
            <a:endParaRPr lang="es-EC"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1398220" y="3412962"/>
            <a:ext cx="149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2 semana</a:t>
            </a:r>
            <a:endParaRPr lang="es-EC" dirty="0"/>
          </a:p>
        </p:txBody>
      </p:sp>
      <p:sp>
        <p:nvSpPr>
          <p:cNvPr id="158" name="CuadroTexto 157"/>
          <p:cNvSpPr txBox="1"/>
          <p:nvPr/>
        </p:nvSpPr>
        <p:spPr>
          <a:xfrm>
            <a:off x="1401706" y="4266861"/>
            <a:ext cx="8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3 días</a:t>
            </a:r>
            <a:endParaRPr lang="es-EC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4638886" y="2419232"/>
            <a:ext cx="139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2 semanas</a:t>
            </a:r>
            <a:endParaRPr lang="es-EC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5136120" y="3427225"/>
            <a:ext cx="97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10 días </a:t>
            </a:r>
            <a:endParaRPr lang="es-EC" dirty="0"/>
          </a:p>
        </p:txBody>
      </p:sp>
      <p:sp>
        <p:nvSpPr>
          <p:cNvPr id="161" name="CuadroTexto 160"/>
          <p:cNvSpPr txBox="1"/>
          <p:nvPr/>
        </p:nvSpPr>
        <p:spPr>
          <a:xfrm>
            <a:off x="5467341" y="4718066"/>
            <a:ext cx="9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1 mes</a:t>
            </a:r>
            <a:endParaRPr lang="es-EC" dirty="0"/>
          </a:p>
        </p:txBody>
      </p:sp>
      <p:sp>
        <p:nvSpPr>
          <p:cNvPr id="164" name="CuadroTexto 163"/>
          <p:cNvSpPr txBox="1"/>
          <p:nvPr/>
        </p:nvSpPr>
        <p:spPr>
          <a:xfrm>
            <a:off x="10682030" y="4152890"/>
            <a:ext cx="94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2 días  </a:t>
            </a:r>
            <a:endParaRPr lang="es-EC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10561766" y="332138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10 días </a:t>
            </a:r>
            <a:endParaRPr lang="es-EC" dirty="0"/>
          </a:p>
        </p:txBody>
      </p:sp>
      <p:sp>
        <p:nvSpPr>
          <p:cNvPr id="166" name="CuadroTexto 165"/>
          <p:cNvSpPr txBox="1"/>
          <p:nvPr/>
        </p:nvSpPr>
        <p:spPr>
          <a:xfrm>
            <a:off x="10475031" y="240320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10 días </a:t>
            </a:r>
            <a:endParaRPr lang="es-EC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7152618" y="4161721"/>
            <a:ext cx="94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10 días</a:t>
            </a:r>
            <a:endParaRPr lang="es-EC" dirty="0"/>
          </a:p>
        </p:txBody>
      </p:sp>
      <p:sp>
        <p:nvSpPr>
          <p:cNvPr id="168" name="CuadroTexto 167"/>
          <p:cNvSpPr txBox="1"/>
          <p:nvPr/>
        </p:nvSpPr>
        <p:spPr>
          <a:xfrm>
            <a:off x="7575740" y="33225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2 días</a:t>
            </a:r>
            <a:endParaRPr lang="es-EC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7377003" y="2618334"/>
            <a:ext cx="84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1 mes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00622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84</Words>
  <Application>Microsoft Office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Est. Denisse Ayelen  Villamar Arellano</dc:creator>
  <cp:lastModifiedBy>Est. Denisse Ayelen  Villamar Arellano</cp:lastModifiedBy>
  <cp:revision>12</cp:revision>
  <dcterms:created xsi:type="dcterms:W3CDTF">2020-12-07T21:38:24Z</dcterms:created>
  <dcterms:modified xsi:type="dcterms:W3CDTF">2020-12-08T02:11:01Z</dcterms:modified>
</cp:coreProperties>
</file>