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2ABCB-4589-481B-874D-D7CA8342ED99}" v="80" dt="2025-06-12T02:48:04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858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se Gonzalez" userId="7c909a6a465c589f" providerId="LiveId" clId="{C202ABCB-4589-481B-874D-D7CA8342ED99}"/>
    <pc:docChg chg="undo custSel addSld delSld modSld">
      <pc:chgData name="Denisse Gonzalez" userId="7c909a6a465c589f" providerId="LiveId" clId="{C202ABCB-4589-481B-874D-D7CA8342ED99}" dt="2025-06-12T02:52:30.482" v="363" actId="47"/>
      <pc:docMkLst>
        <pc:docMk/>
      </pc:docMkLst>
      <pc:sldChg chg="addSp delSp modSp new mod setBg modClrScheme chgLayout">
        <pc:chgData name="Denisse Gonzalez" userId="7c909a6a465c589f" providerId="LiveId" clId="{C202ABCB-4589-481B-874D-D7CA8342ED99}" dt="2025-06-12T02:47:21.293" v="360" actId="14861"/>
        <pc:sldMkLst>
          <pc:docMk/>
          <pc:sldMk cId="420564073" sldId="256"/>
        </pc:sldMkLst>
        <pc:spChg chg="del">
          <ac:chgData name="Denisse Gonzalez" userId="7c909a6a465c589f" providerId="LiveId" clId="{C202ABCB-4589-481B-874D-D7CA8342ED99}" dt="2025-06-12T02:23:14.125" v="1" actId="21"/>
          <ac:spMkLst>
            <pc:docMk/>
            <pc:sldMk cId="420564073" sldId="256"/>
            <ac:spMk id="2" creationId="{72A88AE3-0783-E2C1-668F-89FF877B5F8E}"/>
          </ac:spMkLst>
        </pc:spChg>
        <pc:spChg chg="del">
          <ac:chgData name="Denisse Gonzalez" userId="7c909a6a465c589f" providerId="LiveId" clId="{C202ABCB-4589-481B-874D-D7CA8342ED99}" dt="2025-06-12T02:23:15.931" v="2" actId="21"/>
          <ac:spMkLst>
            <pc:docMk/>
            <pc:sldMk cId="420564073" sldId="256"/>
            <ac:spMk id="3" creationId="{A42E519B-993F-7FB6-A894-C100EE900634}"/>
          </ac:spMkLst>
        </pc:spChg>
        <pc:spChg chg="add mod">
          <ac:chgData name="Denisse Gonzalez" userId="7c909a6a465c589f" providerId="LiveId" clId="{C202ABCB-4589-481B-874D-D7CA8342ED99}" dt="2025-06-12T02:25:54.416" v="16" actId="1076"/>
          <ac:spMkLst>
            <pc:docMk/>
            <pc:sldMk cId="420564073" sldId="256"/>
            <ac:spMk id="4" creationId="{17CDA0FC-ED08-15D1-BBEB-B07737933A8E}"/>
          </ac:spMkLst>
        </pc:spChg>
        <pc:spChg chg="add mod">
          <ac:chgData name="Denisse Gonzalez" userId="7c909a6a465c589f" providerId="LiveId" clId="{C202ABCB-4589-481B-874D-D7CA8342ED99}" dt="2025-06-12T02:26:36.201" v="46" actId="20577"/>
          <ac:spMkLst>
            <pc:docMk/>
            <pc:sldMk cId="420564073" sldId="256"/>
            <ac:spMk id="9" creationId="{D458F6D5-D33E-DDDE-EC1B-E1ABD385B667}"/>
          </ac:spMkLst>
        </pc:spChg>
        <pc:spChg chg="add mod">
          <ac:chgData name="Denisse Gonzalez" userId="7c909a6a465c589f" providerId="LiveId" clId="{C202ABCB-4589-481B-874D-D7CA8342ED99}" dt="2025-06-12T02:47:21.293" v="360" actId="14861"/>
          <ac:spMkLst>
            <pc:docMk/>
            <pc:sldMk cId="420564073" sldId="256"/>
            <ac:spMk id="10" creationId="{5B9BF177-29E0-9067-6051-EB73238EFC65}"/>
          </ac:spMkLst>
        </pc:spChg>
        <pc:spChg chg="add del mod">
          <ac:chgData name="Denisse Gonzalez" userId="7c909a6a465c589f" providerId="LiveId" clId="{C202ABCB-4589-481B-874D-D7CA8342ED99}" dt="2025-06-12T02:28:39.988" v="80" actId="478"/>
          <ac:spMkLst>
            <pc:docMk/>
            <pc:sldMk cId="420564073" sldId="256"/>
            <ac:spMk id="16" creationId="{77815A44-EF84-5541-BF8F-6B69C2889824}"/>
          </ac:spMkLst>
        </pc:spChg>
        <pc:spChg chg="add mod">
          <ac:chgData name="Denisse Gonzalez" userId="7c909a6a465c589f" providerId="LiveId" clId="{C202ABCB-4589-481B-874D-D7CA8342ED99}" dt="2025-06-12T02:29:39.019" v="97" actId="1076"/>
          <ac:spMkLst>
            <pc:docMk/>
            <pc:sldMk cId="420564073" sldId="256"/>
            <ac:spMk id="19" creationId="{347A8A9C-8FC4-254A-8BE1-14A74C2F4EB5}"/>
          </ac:spMkLst>
        </pc:spChg>
        <pc:spChg chg="add mod">
          <ac:chgData name="Denisse Gonzalez" userId="7c909a6a465c589f" providerId="LiveId" clId="{C202ABCB-4589-481B-874D-D7CA8342ED99}" dt="2025-06-12T02:47:21.293" v="360" actId="14861"/>
          <ac:spMkLst>
            <pc:docMk/>
            <pc:sldMk cId="420564073" sldId="256"/>
            <ac:spMk id="27" creationId="{356F0FA9-8A5B-2378-9105-950E9B9937B8}"/>
          </ac:spMkLst>
        </pc:spChg>
        <pc:spChg chg="add mod">
          <ac:chgData name="Denisse Gonzalez" userId="7c909a6a465c589f" providerId="LiveId" clId="{C202ABCB-4589-481B-874D-D7CA8342ED99}" dt="2025-06-12T02:33:33.183" v="108" actId="20577"/>
          <ac:spMkLst>
            <pc:docMk/>
            <pc:sldMk cId="420564073" sldId="256"/>
            <ac:spMk id="28" creationId="{797AD26C-B8FD-359D-F847-A1B67D02983E}"/>
          </ac:spMkLst>
        </pc:spChg>
        <pc:spChg chg="add mod">
          <ac:chgData name="Denisse Gonzalez" userId="7c909a6a465c589f" providerId="LiveId" clId="{C202ABCB-4589-481B-874D-D7CA8342ED99}" dt="2025-06-12T02:33:40.293" v="109"/>
          <ac:spMkLst>
            <pc:docMk/>
            <pc:sldMk cId="420564073" sldId="256"/>
            <ac:spMk id="29" creationId="{D7F27732-5919-B4BB-AB1D-86D1BB78DA05}"/>
          </ac:spMkLst>
        </pc:spChg>
        <pc:spChg chg="add del mod">
          <ac:chgData name="Denisse Gonzalez" userId="7c909a6a465c589f" providerId="LiveId" clId="{C202ABCB-4589-481B-874D-D7CA8342ED99}" dt="2025-06-12T02:33:52.504" v="111" actId="478"/>
          <ac:spMkLst>
            <pc:docMk/>
            <pc:sldMk cId="420564073" sldId="256"/>
            <ac:spMk id="30" creationId="{0D1AAD93-7DB1-D856-44E5-9FFD8B00DF9C}"/>
          </ac:spMkLst>
        </pc:spChg>
        <pc:spChg chg="add mod">
          <ac:chgData name="Denisse Gonzalez" userId="7c909a6a465c589f" providerId="LiveId" clId="{C202ABCB-4589-481B-874D-D7CA8342ED99}" dt="2025-06-12T02:33:58.605" v="115" actId="20577"/>
          <ac:spMkLst>
            <pc:docMk/>
            <pc:sldMk cId="420564073" sldId="256"/>
            <ac:spMk id="31" creationId="{07A64821-7621-0F56-D1B5-0335C19B4B4B}"/>
          </ac:spMkLst>
        </pc:spChg>
        <pc:spChg chg="add mod">
          <ac:chgData name="Denisse Gonzalez" userId="7c909a6a465c589f" providerId="LiveId" clId="{C202ABCB-4589-481B-874D-D7CA8342ED99}" dt="2025-06-12T02:34:35.277" v="121" actId="1076"/>
          <ac:spMkLst>
            <pc:docMk/>
            <pc:sldMk cId="420564073" sldId="256"/>
            <ac:spMk id="34" creationId="{15BD7867-E133-1740-4411-3010C652D15B}"/>
          </ac:spMkLst>
        </pc:spChg>
        <pc:spChg chg="add del mod">
          <ac:chgData name="Denisse Gonzalez" userId="7c909a6a465c589f" providerId="LiveId" clId="{C202ABCB-4589-481B-874D-D7CA8342ED99}" dt="2025-06-12T02:38:21.187" v="172" actId="478"/>
          <ac:spMkLst>
            <pc:docMk/>
            <pc:sldMk cId="420564073" sldId="256"/>
            <ac:spMk id="37" creationId="{8C220967-D3F2-6061-16D2-CAFFC6CD8E4F}"/>
          </ac:spMkLst>
        </pc:spChg>
        <pc:spChg chg="add mod">
          <ac:chgData name="Denisse Gonzalez" userId="7c909a6a465c589f" providerId="LiveId" clId="{C202ABCB-4589-481B-874D-D7CA8342ED99}" dt="2025-06-12T02:47:21.293" v="360" actId="14861"/>
          <ac:spMkLst>
            <pc:docMk/>
            <pc:sldMk cId="420564073" sldId="256"/>
            <ac:spMk id="38" creationId="{5B765B1D-6068-4809-A5F4-9F5B667493FC}"/>
          </ac:spMkLst>
        </pc:spChg>
        <pc:spChg chg="add mod">
          <ac:chgData name="Denisse Gonzalez" userId="7c909a6a465c589f" providerId="LiveId" clId="{C202ABCB-4589-481B-874D-D7CA8342ED99}" dt="2025-06-12T02:47:21.293" v="360" actId="14861"/>
          <ac:spMkLst>
            <pc:docMk/>
            <pc:sldMk cId="420564073" sldId="256"/>
            <ac:spMk id="39" creationId="{BFF8F9A6-4642-3CDE-D500-360C68C5D195}"/>
          </ac:spMkLst>
        </pc:spChg>
        <pc:spChg chg="add mod">
          <ac:chgData name="Denisse Gonzalez" userId="7c909a6a465c589f" providerId="LiveId" clId="{C202ABCB-4589-481B-874D-D7CA8342ED99}" dt="2025-06-12T02:38:52.557" v="186" actId="20577"/>
          <ac:spMkLst>
            <pc:docMk/>
            <pc:sldMk cId="420564073" sldId="256"/>
            <ac:spMk id="40" creationId="{E9BED061-D3F4-D387-31AD-A92C6741845C}"/>
          </ac:spMkLst>
        </pc:spChg>
        <pc:spChg chg="add del mod">
          <ac:chgData name="Denisse Gonzalez" userId="7c909a6a465c589f" providerId="LiveId" clId="{C202ABCB-4589-481B-874D-D7CA8342ED99}" dt="2025-06-12T02:43:27.786" v="314" actId="478"/>
          <ac:spMkLst>
            <pc:docMk/>
            <pc:sldMk cId="420564073" sldId="256"/>
            <ac:spMk id="41" creationId="{158F36A9-D47F-23E2-DFBF-D5B53EDDA59D}"/>
          </ac:spMkLst>
        </pc:spChg>
        <pc:spChg chg="add mod">
          <ac:chgData name="Denisse Gonzalez" userId="7c909a6a465c589f" providerId="LiveId" clId="{C202ABCB-4589-481B-874D-D7CA8342ED99}" dt="2025-06-12T02:36:00.999" v="136"/>
          <ac:spMkLst>
            <pc:docMk/>
            <pc:sldMk cId="420564073" sldId="256"/>
            <ac:spMk id="42" creationId="{9FED9B60-0DFA-7016-10E3-4FB36AD0A768}"/>
          </ac:spMkLst>
        </pc:spChg>
        <pc:spChg chg="add mod">
          <ac:chgData name="Denisse Gonzalez" userId="7c909a6a465c589f" providerId="LiveId" clId="{C202ABCB-4589-481B-874D-D7CA8342ED99}" dt="2025-06-12T02:47:21.293" v="360" actId="14861"/>
          <ac:spMkLst>
            <pc:docMk/>
            <pc:sldMk cId="420564073" sldId="256"/>
            <ac:spMk id="43" creationId="{A1C82353-2A87-F40A-77A1-634EABE36817}"/>
          </ac:spMkLst>
        </pc:spChg>
        <pc:spChg chg="add mod">
          <ac:chgData name="Denisse Gonzalez" userId="7c909a6a465c589f" providerId="LiveId" clId="{C202ABCB-4589-481B-874D-D7CA8342ED99}" dt="2025-06-12T02:47:21.293" v="360" actId="14861"/>
          <ac:spMkLst>
            <pc:docMk/>
            <pc:sldMk cId="420564073" sldId="256"/>
            <ac:spMk id="44" creationId="{1DC3F06A-EA0B-FB64-7E11-E122AA1044B8}"/>
          </ac:spMkLst>
        </pc:spChg>
        <pc:spChg chg="add mod">
          <ac:chgData name="Denisse Gonzalez" userId="7c909a6a465c589f" providerId="LiveId" clId="{C202ABCB-4589-481B-874D-D7CA8342ED99}" dt="2025-06-12T02:43:43.138" v="319" actId="1076"/>
          <ac:spMkLst>
            <pc:docMk/>
            <pc:sldMk cId="420564073" sldId="256"/>
            <ac:spMk id="45" creationId="{3C30BB23-E204-C8F2-C7B3-26D481881397}"/>
          </ac:spMkLst>
        </pc:spChg>
        <pc:spChg chg="add mod">
          <ac:chgData name="Denisse Gonzalez" userId="7c909a6a465c589f" providerId="LiveId" clId="{C202ABCB-4589-481B-874D-D7CA8342ED99}" dt="2025-06-12T02:36:51.178" v="145" actId="1076"/>
          <ac:spMkLst>
            <pc:docMk/>
            <pc:sldMk cId="420564073" sldId="256"/>
            <ac:spMk id="46" creationId="{D00D75F1-F4B0-8F47-4981-C5A1C023DABA}"/>
          </ac:spMkLst>
        </pc:spChg>
        <pc:spChg chg="add mod">
          <ac:chgData name="Denisse Gonzalez" userId="7c909a6a465c589f" providerId="LiveId" clId="{C202ABCB-4589-481B-874D-D7CA8342ED99}" dt="2025-06-12T02:36:57.147" v="147" actId="1076"/>
          <ac:spMkLst>
            <pc:docMk/>
            <pc:sldMk cId="420564073" sldId="256"/>
            <ac:spMk id="47" creationId="{309E7C1E-9512-B4A7-6873-A8583E3CA8A5}"/>
          </ac:spMkLst>
        </pc:spChg>
        <pc:spChg chg="add mod">
          <ac:chgData name="Denisse Gonzalez" userId="7c909a6a465c589f" providerId="LiveId" clId="{C202ABCB-4589-481B-874D-D7CA8342ED99}" dt="2025-06-12T02:47:21.293" v="360" actId="14861"/>
          <ac:spMkLst>
            <pc:docMk/>
            <pc:sldMk cId="420564073" sldId="256"/>
            <ac:spMk id="48" creationId="{2DDF34EB-AAB4-A876-6C95-63192F7100D2}"/>
          </ac:spMkLst>
        </pc:spChg>
        <pc:spChg chg="add del mod">
          <ac:chgData name="Denisse Gonzalez" userId="7c909a6a465c589f" providerId="LiveId" clId="{C202ABCB-4589-481B-874D-D7CA8342ED99}" dt="2025-06-12T02:43:34.554" v="315" actId="478"/>
          <ac:spMkLst>
            <pc:docMk/>
            <pc:sldMk cId="420564073" sldId="256"/>
            <ac:spMk id="49" creationId="{DD43F719-A5CE-60A0-7661-1187DDC9CB26}"/>
          </ac:spMkLst>
        </pc:spChg>
        <pc:spChg chg="add mod">
          <ac:chgData name="Denisse Gonzalez" userId="7c909a6a465c589f" providerId="LiveId" clId="{C202ABCB-4589-481B-874D-D7CA8342ED99}" dt="2025-06-12T02:47:21.293" v="360" actId="14861"/>
          <ac:spMkLst>
            <pc:docMk/>
            <pc:sldMk cId="420564073" sldId="256"/>
            <ac:spMk id="57" creationId="{F97EF0B2-DD7D-9758-018B-D5E8B55A8A7C}"/>
          </ac:spMkLst>
        </pc:spChg>
        <pc:spChg chg="add mod">
          <ac:chgData name="Denisse Gonzalez" userId="7c909a6a465c589f" providerId="LiveId" clId="{C202ABCB-4589-481B-874D-D7CA8342ED99}" dt="2025-06-12T02:40:27.297" v="207" actId="20577"/>
          <ac:spMkLst>
            <pc:docMk/>
            <pc:sldMk cId="420564073" sldId="256"/>
            <ac:spMk id="62" creationId="{2C6D726E-F48A-82F5-21F0-88C33997B9E1}"/>
          </ac:spMkLst>
        </pc:spChg>
        <pc:spChg chg="add mod">
          <ac:chgData name="Denisse Gonzalez" userId="7c909a6a465c589f" providerId="LiveId" clId="{C202ABCB-4589-481B-874D-D7CA8342ED99}" dt="2025-06-12T02:40:33.864" v="209" actId="1076"/>
          <ac:spMkLst>
            <pc:docMk/>
            <pc:sldMk cId="420564073" sldId="256"/>
            <ac:spMk id="63" creationId="{450734F2-ADE4-EB98-88FB-66CABD8B191D}"/>
          </ac:spMkLst>
        </pc:spChg>
        <pc:spChg chg="add mod">
          <ac:chgData name="Denisse Gonzalez" userId="7c909a6a465c589f" providerId="LiveId" clId="{C202ABCB-4589-481B-874D-D7CA8342ED99}" dt="2025-06-12T02:40:39.411" v="211" actId="1076"/>
          <ac:spMkLst>
            <pc:docMk/>
            <pc:sldMk cId="420564073" sldId="256"/>
            <ac:spMk id="64" creationId="{6671A85B-14B5-D423-985A-E43C2929D258}"/>
          </ac:spMkLst>
        </pc:spChg>
        <pc:spChg chg="add mod">
          <ac:chgData name="Denisse Gonzalez" userId="7c909a6a465c589f" providerId="LiveId" clId="{C202ABCB-4589-481B-874D-D7CA8342ED99}" dt="2025-06-12T02:47:21.293" v="360" actId="14861"/>
          <ac:spMkLst>
            <pc:docMk/>
            <pc:sldMk cId="420564073" sldId="256"/>
            <ac:spMk id="70" creationId="{97875C70-B535-0105-21F7-389520E983D8}"/>
          </ac:spMkLst>
        </pc:spChg>
        <pc:spChg chg="add mod">
          <ac:chgData name="Denisse Gonzalez" userId="7c909a6a465c589f" providerId="LiveId" clId="{C202ABCB-4589-481B-874D-D7CA8342ED99}" dt="2025-06-12T02:42:03.467" v="239" actId="1076"/>
          <ac:spMkLst>
            <pc:docMk/>
            <pc:sldMk cId="420564073" sldId="256"/>
            <ac:spMk id="75" creationId="{7B40000A-D143-7C54-9C1D-EC652077C788}"/>
          </ac:spMkLst>
        </pc:spChg>
        <pc:spChg chg="add mod">
          <ac:chgData name="Denisse Gonzalez" userId="7c909a6a465c589f" providerId="LiveId" clId="{C202ABCB-4589-481B-874D-D7CA8342ED99}" dt="2025-06-12T02:42:07.307" v="241" actId="1076"/>
          <ac:spMkLst>
            <pc:docMk/>
            <pc:sldMk cId="420564073" sldId="256"/>
            <ac:spMk id="76" creationId="{6CBDEFB6-41F0-E00D-578D-F212A68E3865}"/>
          </ac:spMkLst>
        </pc:spChg>
        <pc:spChg chg="add mod">
          <ac:chgData name="Denisse Gonzalez" userId="7c909a6a465c589f" providerId="LiveId" clId="{C202ABCB-4589-481B-874D-D7CA8342ED99}" dt="2025-06-12T02:47:21.293" v="360" actId="14861"/>
          <ac:spMkLst>
            <pc:docMk/>
            <pc:sldMk cId="420564073" sldId="256"/>
            <ac:spMk id="77" creationId="{F7EF406F-9678-BAE1-74FA-ED373ECFB264}"/>
          </ac:spMkLst>
        </pc:spChg>
        <pc:spChg chg="add mod">
          <ac:chgData name="Denisse Gonzalez" userId="7c909a6a465c589f" providerId="LiveId" clId="{C202ABCB-4589-481B-874D-D7CA8342ED99}" dt="2025-06-12T02:43:17.428" v="310" actId="20577"/>
          <ac:spMkLst>
            <pc:docMk/>
            <pc:sldMk cId="420564073" sldId="256"/>
            <ac:spMk id="78" creationId="{54411F07-D67B-0052-6049-53D66E0D2856}"/>
          </ac:spMkLst>
        </pc:spChg>
        <pc:spChg chg="add mod">
          <ac:chgData name="Denisse Gonzalez" userId="7c909a6a465c589f" providerId="LiveId" clId="{C202ABCB-4589-481B-874D-D7CA8342ED99}" dt="2025-06-12T02:45:38.631" v="339"/>
          <ac:spMkLst>
            <pc:docMk/>
            <pc:sldMk cId="420564073" sldId="256"/>
            <ac:spMk id="83" creationId="{1B35DED0-4570-6CAA-76B1-C33CA1B2D4ED}"/>
          </ac:spMkLst>
        </pc:spChg>
        <pc:spChg chg="add mod">
          <ac:chgData name="Denisse Gonzalez" userId="7c909a6a465c589f" providerId="LiveId" clId="{C202ABCB-4589-481B-874D-D7CA8342ED99}" dt="2025-06-12T02:45:42.627" v="340"/>
          <ac:spMkLst>
            <pc:docMk/>
            <pc:sldMk cId="420564073" sldId="256"/>
            <ac:spMk id="84" creationId="{B22A4E65-B38E-27C1-91A4-0DCD76CF1DFD}"/>
          </ac:spMkLst>
        </pc:spChg>
        <pc:spChg chg="add mod">
          <ac:chgData name="Denisse Gonzalez" userId="7c909a6a465c589f" providerId="LiveId" clId="{C202ABCB-4589-481B-874D-D7CA8342ED99}" dt="2025-06-12T02:45:52.389" v="345" actId="20577"/>
          <ac:spMkLst>
            <pc:docMk/>
            <pc:sldMk cId="420564073" sldId="256"/>
            <ac:spMk id="85" creationId="{0068CDD7-D21F-70DA-C10C-8FA0940171CB}"/>
          </ac:spMkLst>
        </pc:spChg>
        <pc:cxnChg chg="add del mod">
          <ac:chgData name="Denisse Gonzalez" userId="7c909a6a465c589f" providerId="LiveId" clId="{C202ABCB-4589-481B-874D-D7CA8342ED99}" dt="2025-06-12T02:25:50.168" v="15" actId="478"/>
          <ac:cxnSpMkLst>
            <pc:docMk/>
            <pc:sldMk cId="420564073" sldId="256"/>
            <ac:cxnSpMk id="6" creationId="{887BBB79-E90D-88CB-D397-95573D173295}"/>
          </ac:cxnSpMkLst>
        </pc:cxnChg>
        <pc:cxnChg chg="add">
          <ac:chgData name="Denisse Gonzalez" userId="7c909a6a465c589f" providerId="LiveId" clId="{C202ABCB-4589-481B-874D-D7CA8342ED99}" dt="2025-06-12T02:26:11.301" v="17" actId="11529"/>
          <ac:cxnSpMkLst>
            <pc:docMk/>
            <pc:sldMk cId="420564073" sldId="256"/>
            <ac:cxnSpMk id="8" creationId="{1B085B59-8507-1BA0-5C1C-D725C0CFFCE1}"/>
          </ac:cxnSpMkLst>
        </pc:cxnChg>
        <pc:cxnChg chg="add mod">
          <ac:chgData name="Denisse Gonzalez" userId="7c909a6a465c589f" providerId="LiveId" clId="{C202ABCB-4589-481B-874D-D7CA8342ED99}" dt="2025-06-12T02:26:52.379" v="50" actId="1076"/>
          <ac:cxnSpMkLst>
            <pc:docMk/>
            <pc:sldMk cId="420564073" sldId="256"/>
            <ac:cxnSpMk id="11" creationId="{3C8BF627-83CC-6B74-5C2B-01769D859870}"/>
          </ac:cxnSpMkLst>
        </pc:cxnChg>
        <pc:cxnChg chg="add del mod">
          <ac:chgData name="Denisse Gonzalez" userId="7c909a6a465c589f" providerId="LiveId" clId="{C202ABCB-4589-481B-874D-D7CA8342ED99}" dt="2025-06-12T02:27:31.893" v="71" actId="478"/>
          <ac:cxnSpMkLst>
            <pc:docMk/>
            <pc:sldMk cId="420564073" sldId="256"/>
            <ac:cxnSpMk id="12" creationId="{C4F273EA-A834-2810-03BD-AD838A9E3140}"/>
          </ac:cxnSpMkLst>
        </pc:cxnChg>
        <pc:cxnChg chg="add del mod">
          <ac:chgData name="Denisse Gonzalez" userId="7c909a6a465c589f" providerId="LiveId" clId="{C202ABCB-4589-481B-874D-D7CA8342ED99}" dt="2025-06-12T02:28:23.825" v="77" actId="478"/>
          <ac:cxnSpMkLst>
            <pc:docMk/>
            <pc:sldMk cId="420564073" sldId="256"/>
            <ac:cxnSpMk id="14" creationId="{7D466496-FAC1-3092-A33F-3AAA3E347EB6}"/>
          </ac:cxnSpMkLst>
        </pc:cxnChg>
        <pc:cxnChg chg="add">
          <ac:chgData name="Denisse Gonzalez" userId="7c909a6a465c589f" providerId="LiveId" clId="{C202ABCB-4589-481B-874D-D7CA8342ED99}" dt="2025-06-12T02:28:37.116" v="78" actId="11529"/>
          <ac:cxnSpMkLst>
            <pc:docMk/>
            <pc:sldMk cId="420564073" sldId="256"/>
            <ac:cxnSpMk id="18" creationId="{99F8C294-7C73-21D7-CEDF-E24F216EA121}"/>
          </ac:cxnSpMkLst>
        </pc:cxnChg>
        <pc:cxnChg chg="add">
          <ac:chgData name="Denisse Gonzalez" userId="7c909a6a465c589f" providerId="LiveId" clId="{C202ABCB-4589-481B-874D-D7CA8342ED99}" dt="2025-06-12T02:29:25.665" v="96" actId="11529"/>
          <ac:cxnSpMkLst>
            <pc:docMk/>
            <pc:sldMk cId="420564073" sldId="256"/>
            <ac:cxnSpMk id="21" creationId="{3DEE661F-7EEB-BBAE-AC2E-60EBB604CEF7}"/>
          </ac:cxnSpMkLst>
        </pc:cxnChg>
        <pc:cxnChg chg="add">
          <ac:chgData name="Denisse Gonzalez" userId="7c909a6a465c589f" providerId="LiveId" clId="{C202ABCB-4589-481B-874D-D7CA8342ED99}" dt="2025-06-12T02:29:49.151" v="98" actId="11529"/>
          <ac:cxnSpMkLst>
            <pc:docMk/>
            <pc:sldMk cId="420564073" sldId="256"/>
            <ac:cxnSpMk id="23" creationId="{38EA00C9-B818-49C3-E12E-6D47CEA10749}"/>
          </ac:cxnSpMkLst>
        </pc:cxnChg>
        <pc:cxnChg chg="add">
          <ac:chgData name="Denisse Gonzalez" userId="7c909a6a465c589f" providerId="LiveId" clId="{C202ABCB-4589-481B-874D-D7CA8342ED99}" dt="2025-06-12T02:30:14.792" v="99" actId="11529"/>
          <ac:cxnSpMkLst>
            <pc:docMk/>
            <pc:sldMk cId="420564073" sldId="256"/>
            <ac:cxnSpMk id="25" creationId="{BD773045-37B1-B2C6-DD77-EBF959810FEF}"/>
          </ac:cxnSpMkLst>
        </pc:cxnChg>
        <pc:cxnChg chg="add mod">
          <ac:chgData name="Denisse Gonzalez" userId="7c909a6a465c589f" providerId="LiveId" clId="{C202ABCB-4589-481B-874D-D7CA8342ED99}" dt="2025-06-12T02:30:25.226" v="101" actId="1076"/>
          <ac:cxnSpMkLst>
            <pc:docMk/>
            <pc:sldMk cId="420564073" sldId="256"/>
            <ac:cxnSpMk id="26" creationId="{D0911A21-B655-99CE-CEEE-5E9FF4454E93}"/>
          </ac:cxnSpMkLst>
        </pc:cxnChg>
        <pc:cxnChg chg="add mod">
          <ac:chgData name="Denisse Gonzalez" userId="7c909a6a465c589f" providerId="LiveId" clId="{C202ABCB-4589-481B-874D-D7CA8342ED99}" dt="2025-06-12T02:34:22.245" v="117" actId="1076"/>
          <ac:cxnSpMkLst>
            <pc:docMk/>
            <pc:sldMk cId="420564073" sldId="256"/>
            <ac:cxnSpMk id="32" creationId="{404B0222-0E46-08EF-169B-72E1F89C80C6}"/>
          </ac:cxnSpMkLst>
        </pc:cxnChg>
        <pc:cxnChg chg="add mod">
          <ac:chgData name="Denisse Gonzalez" userId="7c909a6a465c589f" providerId="LiveId" clId="{C202ABCB-4589-481B-874D-D7CA8342ED99}" dt="2025-06-12T02:34:28.248" v="119" actId="1076"/>
          <ac:cxnSpMkLst>
            <pc:docMk/>
            <pc:sldMk cId="420564073" sldId="256"/>
            <ac:cxnSpMk id="33" creationId="{5D0A48B7-5719-8894-C3CB-EEB5A1355808}"/>
          </ac:cxnSpMkLst>
        </pc:cxnChg>
        <pc:cxnChg chg="add mod">
          <ac:chgData name="Denisse Gonzalez" userId="7c909a6a465c589f" providerId="LiveId" clId="{C202ABCB-4589-481B-874D-D7CA8342ED99}" dt="2025-06-12T02:34:44.548" v="123" actId="1076"/>
          <ac:cxnSpMkLst>
            <pc:docMk/>
            <pc:sldMk cId="420564073" sldId="256"/>
            <ac:cxnSpMk id="35" creationId="{2800F623-5C0B-2483-039A-93E32C81E67F}"/>
          </ac:cxnSpMkLst>
        </pc:cxnChg>
        <pc:cxnChg chg="add mod">
          <ac:chgData name="Denisse Gonzalez" userId="7c909a6a465c589f" providerId="LiveId" clId="{C202ABCB-4589-481B-874D-D7CA8342ED99}" dt="2025-06-12T02:34:49.890" v="125" actId="1076"/>
          <ac:cxnSpMkLst>
            <pc:docMk/>
            <pc:sldMk cId="420564073" sldId="256"/>
            <ac:cxnSpMk id="36" creationId="{E94B4CBE-A2E6-969E-7E52-B2E23404A8C0}"/>
          </ac:cxnSpMkLst>
        </pc:cxnChg>
        <pc:cxnChg chg="add mod">
          <ac:chgData name="Denisse Gonzalez" userId="7c909a6a465c589f" providerId="LiveId" clId="{C202ABCB-4589-481B-874D-D7CA8342ED99}" dt="2025-06-12T02:37:21.630" v="154" actId="1076"/>
          <ac:cxnSpMkLst>
            <pc:docMk/>
            <pc:sldMk cId="420564073" sldId="256"/>
            <ac:cxnSpMk id="50" creationId="{F5C7A735-174C-BC09-2285-6EFDFDFBF03E}"/>
          </ac:cxnSpMkLst>
        </pc:cxnChg>
        <pc:cxnChg chg="add mod">
          <ac:chgData name="Denisse Gonzalez" userId="7c909a6a465c589f" providerId="LiveId" clId="{C202ABCB-4589-481B-874D-D7CA8342ED99}" dt="2025-06-12T02:37:28.961" v="157" actId="1076"/>
          <ac:cxnSpMkLst>
            <pc:docMk/>
            <pc:sldMk cId="420564073" sldId="256"/>
            <ac:cxnSpMk id="51" creationId="{DDB7C841-4EC1-2F50-A3BE-C848675BDC6F}"/>
          </ac:cxnSpMkLst>
        </pc:cxnChg>
        <pc:cxnChg chg="add del mod">
          <ac:chgData name="Denisse Gonzalez" userId="7c909a6a465c589f" providerId="LiveId" clId="{C202ABCB-4589-481B-874D-D7CA8342ED99}" dt="2025-06-12T02:43:23.400" v="311" actId="478"/>
          <ac:cxnSpMkLst>
            <pc:docMk/>
            <pc:sldMk cId="420564073" sldId="256"/>
            <ac:cxnSpMk id="52" creationId="{480695BB-AFB7-4B46-DC89-56BD4BC6A555}"/>
          </ac:cxnSpMkLst>
        </pc:cxnChg>
        <pc:cxnChg chg="add mod">
          <ac:chgData name="Denisse Gonzalez" userId="7c909a6a465c589f" providerId="LiveId" clId="{C202ABCB-4589-481B-874D-D7CA8342ED99}" dt="2025-06-12T02:37:41.786" v="162" actId="1076"/>
          <ac:cxnSpMkLst>
            <pc:docMk/>
            <pc:sldMk cId="420564073" sldId="256"/>
            <ac:cxnSpMk id="53" creationId="{DB371005-F9EA-4C90-3852-15BCC2AF5153}"/>
          </ac:cxnSpMkLst>
        </pc:cxnChg>
        <pc:cxnChg chg="add mod">
          <ac:chgData name="Denisse Gonzalez" userId="7c909a6a465c589f" providerId="LiveId" clId="{C202ABCB-4589-481B-874D-D7CA8342ED99}" dt="2025-06-12T02:37:48.926" v="165" actId="1076"/>
          <ac:cxnSpMkLst>
            <pc:docMk/>
            <pc:sldMk cId="420564073" sldId="256"/>
            <ac:cxnSpMk id="54" creationId="{7902221F-E1D5-1E9E-D8EF-6BDDFB977E68}"/>
          </ac:cxnSpMkLst>
        </pc:cxnChg>
        <pc:cxnChg chg="add del mod">
          <ac:chgData name="Denisse Gonzalez" userId="7c909a6a465c589f" providerId="LiveId" clId="{C202ABCB-4589-481B-874D-D7CA8342ED99}" dt="2025-06-12T02:43:24.579" v="312" actId="478"/>
          <ac:cxnSpMkLst>
            <pc:docMk/>
            <pc:sldMk cId="420564073" sldId="256"/>
            <ac:cxnSpMk id="55" creationId="{0044F1D7-0125-CE10-1ADF-CE077D22B5C8}"/>
          </ac:cxnSpMkLst>
        </pc:cxnChg>
        <pc:cxnChg chg="add del mod">
          <ac:chgData name="Denisse Gonzalez" userId="7c909a6a465c589f" providerId="LiveId" clId="{C202ABCB-4589-481B-874D-D7CA8342ED99}" dt="2025-06-12T02:38:10.126" v="169" actId="478"/>
          <ac:cxnSpMkLst>
            <pc:docMk/>
            <pc:sldMk cId="420564073" sldId="256"/>
            <ac:cxnSpMk id="56" creationId="{6EFB0B20-4D2A-291C-DEBD-49C1A9BC5229}"/>
          </ac:cxnSpMkLst>
        </pc:cxnChg>
        <pc:cxnChg chg="add mod">
          <ac:chgData name="Denisse Gonzalez" userId="7c909a6a465c589f" providerId="LiveId" clId="{C202ABCB-4589-481B-874D-D7CA8342ED99}" dt="2025-06-12T02:38:26.834" v="174" actId="1076"/>
          <ac:cxnSpMkLst>
            <pc:docMk/>
            <pc:sldMk cId="420564073" sldId="256"/>
            <ac:cxnSpMk id="58" creationId="{E8BF8B7B-3985-410B-AB6D-6F6774EE2B86}"/>
          </ac:cxnSpMkLst>
        </pc:cxnChg>
        <pc:cxnChg chg="add mod">
          <ac:chgData name="Denisse Gonzalez" userId="7c909a6a465c589f" providerId="LiveId" clId="{C202ABCB-4589-481B-874D-D7CA8342ED99}" dt="2025-06-12T02:38:31.470" v="176" actId="1076"/>
          <ac:cxnSpMkLst>
            <pc:docMk/>
            <pc:sldMk cId="420564073" sldId="256"/>
            <ac:cxnSpMk id="59" creationId="{98817980-B2F4-61A5-A1BC-CF2A28AFC744}"/>
          </ac:cxnSpMkLst>
        </pc:cxnChg>
        <pc:cxnChg chg="add mod">
          <ac:chgData name="Denisse Gonzalez" userId="7c909a6a465c589f" providerId="LiveId" clId="{C202ABCB-4589-481B-874D-D7CA8342ED99}" dt="2025-06-12T02:38:36.486" v="178" actId="1076"/>
          <ac:cxnSpMkLst>
            <pc:docMk/>
            <pc:sldMk cId="420564073" sldId="256"/>
            <ac:cxnSpMk id="60" creationId="{FC336E79-59B6-7DAB-3E31-02719BB69590}"/>
          </ac:cxnSpMkLst>
        </pc:cxnChg>
        <pc:cxnChg chg="add del mod">
          <ac:chgData name="Denisse Gonzalez" userId="7c909a6a465c589f" providerId="LiveId" clId="{C202ABCB-4589-481B-874D-D7CA8342ED99}" dt="2025-06-12T02:43:35.719" v="316" actId="478"/>
          <ac:cxnSpMkLst>
            <pc:docMk/>
            <pc:sldMk cId="420564073" sldId="256"/>
            <ac:cxnSpMk id="61" creationId="{ADCA605B-2747-0F36-A429-D2E596166643}"/>
          </ac:cxnSpMkLst>
        </pc:cxnChg>
        <pc:cxnChg chg="add mod">
          <ac:chgData name="Denisse Gonzalez" userId="7c909a6a465c589f" providerId="LiveId" clId="{C202ABCB-4589-481B-874D-D7CA8342ED99}" dt="2025-06-12T02:40:52.748" v="215" actId="1076"/>
          <ac:cxnSpMkLst>
            <pc:docMk/>
            <pc:sldMk cId="420564073" sldId="256"/>
            <ac:cxnSpMk id="65" creationId="{46A68FD4-D12F-3D9A-1BB0-9AC0C75B5BBE}"/>
          </ac:cxnSpMkLst>
        </pc:cxnChg>
        <pc:cxnChg chg="add mod">
          <ac:chgData name="Denisse Gonzalez" userId="7c909a6a465c589f" providerId="LiveId" clId="{C202ABCB-4589-481B-874D-D7CA8342ED99}" dt="2025-06-12T02:40:57.360" v="217" actId="1076"/>
          <ac:cxnSpMkLst>
            <pc:docMk/>
            <pc:sldMk cId="420564073" sldId="256"/>
            <ac:cxnSpMk id="67" creationId="{B8CE2F41-B80F-82A0-4973-33539C877E55}"/>
          </ac:cxnSpMkLst>
        </pc:cxnChg>
        <pc:cxnChg chg="add mod">
          <ac:chgData name="Denisse Gonzalez" userId="7c909a6a465c589f" providerId="LiveId" clId="{C202ABCB-4589-481B-874D-D7CA8342ED99}" dt="2025-06-12T02:41:02.006" v="219" actId="1076"/>
          <ac:cxnSpMkLst>
            <pc:docMk/>
            <pc:sldMk cId="420564073" sldId="256"/>
            <ac:cxnSpMk id="68" creationId="{8FD2D94A-9DA8-58E7-29F6-8AFE9B7FD12D}"/>
          </ac:cxnSpMkLst>
        </pc:cxnChg>
        <pc:cxnChg chg="add del mod">
          <ac:chgData name="Denisse Gonzalez" userId="7c909a6a465c589f" providerId="LiveId" clId="{C202ABCB-4589-481B-874D-D7CA8342ED99}" dt="2025-06-12T02:43:36.468" v="317" actId="478"/>
          <ac:cxnSpMkLst>
            <pc:docMk/>
            <pc:sldMk cId="420564073" sldId="256"/>
            <ac:cxnSpMk id="69" creationId="{65E34D0E-340B-98AA-5AAC-0C187D87A3A4}"/>
          </ac:cxnSpMkLst>
        </pc:cxnChg>
        <pc:cxnChg chg="add">
          <ac:chgData name="Denisse Gonzalez" userId="7c909a6a465c589f" providerId="LiveId" clId="{C202ABCB-4589-481B-874D-D7CA8342ED99}" dt="2025-06-12T02:41:46.501" v="233" actId="11529"/>
          <ac:cxnSpMkLst>
            <pc:docMk/>
            <pc:sldMk cId="420564073" sldId="256"/>
            <ac:cxnSpMk id="72" creationId="{546538CF-683D-96DC-FD33-31F7067F0FB4}"/>
          </ac:cxnSpMkLst>
        </pc:cxnChg>
        <pc:cxnChg chg="add mod">
          <ac:chgData name="Denisse Gonzalez" userId="7c909a6a465c589f" providerId="LiveId" clId="{C202ABCB-4589-481B-874D-D7CA8342ED99}" dt="2025-06-12T02:41:53.968" v="235" actId="1076"/>
          <ac:cxnSpMkLst>
            <pc:docMk/>
            <pc:sldMk cId="420564073" sldId="256"/>
            <ac:cxnSpMk id="73" creationId="{93979B95-8DE5-CF2C-978C-7B19970496A9}"/>
          </ac:cxnSpMkLst>
        </pc:cxnChg>
        <pc:cxnChg chg="add mod">
          <ac:chgData name="Denisse Gonzalez" userId="7c909a6a465c589f" providerId="LiveId" clId="{C202ABCB-4589-481B-874D-D7CA8342ED99}" dt="2025-06-12T02:41:57.840" v="237" actId="1076"/>
          <ac:cxnSpMkLst>
            <pc:docMk/>
            <pc:sldMk cId="420564073" sldId="256"/>
            <ac:cxnSpMk id="74" creationId="{2B84B27F-D8D0-8B66-BFCB-66700FB620AD}"/>
          </ac:cxnSpMkLst>
        </pc:cxnChg>
        <pc:cxnChg chg="add">
          <ac:chgData name="Denisse Gonzalez" userId="7c909a6a465c589f" providerId="LiveId" clId="{C202ABCB-4589-481B-874D-D7CA8342ED99}" dt="2025-06-12T02:45:00.648" v="337" actId="11529"/>
          <ac:cxnSpMkLst>
            <pc:docMk/>
            <pc:sldMk cId="420564073" sldId="256"/>
            <ac:cxnSpMk id="80" creationId="{BB155C87-4060-E33B-F537-22A47A2BD192}"/>
          </ac:cxnSpMkLst>
        </pc:cxnChg>
        <pc:cxnChg chg="add">
          <ac:chgData name="Denisse Gonzalez" userId="7c909a6a465c589f" providerId="LiveId" clId="{C202ABCB-4589-481B-874D-D7CA8342ED99}" dt="2025-06-12T02:45:14.641" v="338" actId="11529"/>
          <ac:cxnSpMkLst>
            <pc:docMk/>
            <pc:sldMk cId="420564073" sldId="256"/>
            <ac:cxnSpMk id="82" creationId="{0D903BCC-209E-4E60-ECC5-6DB0AAD26CB1}"/>
          </ac:cxnSpMkLst>
        </pc:cxnChg>
      </pc:sldChg>
      <pc:sldChg chg="addSp modSp new del">
        <pc:chgData name="Denisse Gonzalez" userId="7c909a6a465c589f" providerId="LiveId" clId="{C202ABCB-4589-481B-874D-D7CA8342ED99}" dt="2025-06-12T02:52:30.482" v="363" actId="47"/>
        <pc:sldMkLst>
          <pc:docMk/>
          <pc:sldMk cId="1747821168" sldId="257"/>
        </pc:sldMkLst>
        <pc:spChg chg="add mod">
          <ac:chgData name="Denisse Gonzalez" userId="7c909a6a465c589f" providerId="LiveId" clId="{C202ABCB-4589-481B-874D-D7CA8342ED99}" dt="2025-06-12T02:48:04.941" v="362"/>
          <ac:spMkLst>
            <pc:docMk/>
            <pc:sldMk cId="1747821168" sldId="257"/>
            <ac:spMk id="4" creationId="{F1042178-FE93-0DD3-397B-1E4D195FA036}"/>
          </ac:spMkLst>
        </pc:spChg>
        <pc:spChg chg="add mod">
          <ac:chgData name="Denisse Gonzalez" userId="7c909a6a465c589f" providerId="LiveId" clId="{C202ABCB-4589-481B-874D-D7CA8342ED99}" dt="2025-06-12T02:48:04.941" v="362"/>
          <ac:spMkLst>
            <pc:docMk/>
            <pc:sldMk cId="1747821168" sldId="257"/>
            <ac:spMk id="8" creationId="{02E19C15-319F-999C-6CE2-0FCFFB9BA863}"/>
          </ac:spMkLst>
        </pc:spChg>
        <pc:spChg chg="add mod">
          <ac:chgData name="Denisse Gonzalez" userId="7c909a6a465c589f" providerId="LiveId" clId="{C202ABCB-4589-481B-874D-D7CA8342ED99}" dt="2025-06-12T02:48:04.941" v="362"/>
          <ac:spMkLst>
            <pc:docMk/>
            <pc:sldMk cId="1747821168" sldId="257"/>
            <ac:spMk id="14" creationId="{B46A4DAA-E02C-9AA7-BF7F-7B0A03CB7760}"/>
          </ac:spMkLst>
        </pc:spChg>
        <pc:spChg chg="add mod">
          <ac:chgData name="Denisse Gonzalez" userId="7c909a6a465c589f" providerId="LiveId" clId="{C202ABCB-4589-481B-874D-D7CA8342ED99}" dt="2025-06-12T02:48:04.941" v="362"/>
          <ac:spMkLst>
            <pc:docMk/>
            <pc:sldMk cId="1747821168" sldId="257"/>
            <ac:spMk id="15" creationId="{1B49B92E-1F17-84CA-678A-08D1F76E183A}"/>
          </ac:spMkLst>
        </pc:spChg>
        <pc:spChg chg="add mod">
          <ac:chgData name="Denisse Gonzalez" userId="7c909a6a465c589f" providerId="LiveId" clId="{C202ABCB-4589-481B-874D-D7CA8342ED99}" dt="2025-06-12T02:48:04.941" v="362"/>
          <ac:spMkLst>
            <pc:docMk/>
            <pc:sldMk cId="1747821168" sldId="257"/>
            <ac:spMk id="25" creationId="{79D58978-B3CD-2C66-137C-DF322575776F}"/>
          </ac:spMkLst>
        </pc:spChg>
        <pc:spChg chg="add mod">
          <ac:chgData name="Denisse Gonzalez" userId="7c909a6a465c589f" providerId="LiveId" clId="{C202ABCB-4589-481B-874D-D7CA8342ED99}" dt="2025-06-12T02:48:04.941" v="362"/>
          <ac:spMkLst>
            <pc:docMk/>
            <pc:sldMk cId="1747821168" sldId="257"/>
            <ac:spMk id="26" creationId="{2D95A866-AD36-D459-958F-D42473DF6BFF}"/>
          </ac:spMkLst>
        </pc:spChg>
        <pc:spChg chg="add mod">
          <ac:chgData name="Denisse Gonzalez" userId="7c909a6a465c589f" providerId="LiveId" clId="{C202ABCB-4589-481B-874D-D7CA8342ED99}" dt="2025-06-12T02:48:04.941" v="362"/>
          <ac:spMkLst>
            <pc:docMk/>
            <pc:sldMk cId="1747821168" sldId="257"/>
            <ac:spMk id="36" creationId="{6FE1C3B2-1576-E2FB-D52B-BED7305912AB}"/>
          </ac:spMkLst>
        </pc:spChg>
        <pc:spChg chg="add mod">
          <ac:chgData name="Denisse Gonzalez" userId="7c909a6a465c589f" providerId="LiveId" clId="{C202ABCB-4589-481B-874D-D7CA8342ED99}" dt="2025-06-12T02:48:04.941" v="362"/>
          <ac:spMkLst>
            <pc:docMk/>
            <pc:sldMk cId="1747821168" sldId="257"/>
            <ac:spMk id="38" creationId="{DB825A2F-8DA3-A180-7E14-3A9F1CDD5239}"/>
          </ac:spMkLst>
        </pc:spChg>
        <pc:spChg chg="add mod">
          <ac:chgData name="Denisse Gonzalez" userId="7c909a6a465c589f" providerId="LiveId" clId="{C202ABCB-4589-481B-874D-D7CA8342ED99}" dt="2025-06-12T02:48:04.941" v="362"/>
          <ac:spMkLst>
            <pc:docMk/>
            <pc:sldMk cId="1747821168" sldId="257"/>
            <ac:spMk id="47" creationId="{0ABEBE66-AFCA-94CD-4008-F316F5BDA104}"/>
          </ac:spMkLst>
        </pc:spChg>
        <pc:spChg chg="add mod">
          <ac:chgData name="Denisse Gonzalez" userId="7c909a6a465c589f" providerId="LiveId" clId="{C202ABCB-4589-481B-874D-D7CA8342ED99}" dt="2025-06-12T02:48:04.941" v="362"/>
          <ac:spMkLst>
            <pc:docMk/>
            <pc:sldMk cId="1747821168" sldId="257"/>
            <ac:spMk id="48" creationId="{756E5EF9-97C5-7E49-EB2C-AA43C34950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C848-D1DA-8E66-5AA7-F4014D603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51123-3685-34B5-4794-B4454A309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AFF7C-883A-5CE4-31E3-65D022AE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8BEC-52A8-4A2F-A567-516BD2D8910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448D1-F8DB-4C34-A44F-2D40282A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CD92-4389-7279-16F7-DDA5535A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94D7-CBBA-4830-BC87-D900B7A9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2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3BDA-C8D7-56FE-7906-0B803530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D8993-7A1B-24CF-6585-D2630204C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8C7C0-50DA-A217-2167-B7E0A1E0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8BEC-52A8-4A2F-A567-516BD2D8910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9A1DF-B4C4-1EC5-AF53-30D4A82B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CC2A6-5AEA-97C4-BF32-19F8B1F4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94D7-CBBA-4830-BC87-D900B7A9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9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6CB01-6228-4787-EF59-5F1374A9F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00BF6-E98B-498F-A665-F7D3CC156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4DEBA-AE7D-E76E-4A28-E96CEAB4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8BEC-52A8-4A2F-A567-516BD2D8910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E521B-6602-7EE6-012E-6E537088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592A5-CB2A-D11A-C302-73B6D3D9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94D7-CBBA-4830-BC87-D900B7A9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4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EBC9-BC13-DA61-370C-BB3E3171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1C37-3295-0163-874A-C1B9EC93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B13B-FCE2-E0B3-5736-2512D9A7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8BEC-52A8-4A2F-A567-516BD2D8910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D178-5FF9-9E3B-A003-AEB7F7E3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9C782-9A4C-80C7-ECC6-4A10AABA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94D7-CBBA-4830-BC87-D900B7A9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4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4235-4519-A694-E525-72DEDAE1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7E951-0B5C-FD02-8C3E-8BF8DEB8E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4DEF6-0151-0700-AE2A-6DA8862B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8BEC-52A8-4A2F-A567-516BD2D8910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4EB7C-0091-43D9-CB78-B9292FE5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EB2C9-E57E-D020-E850-1F399DFE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94D7-CBBA-4830-BC87-D900B7A9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0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B43B-667C-569B-F9E9-86274279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AB58E-C1C6-E4B8-6899-665097B7A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22020-5960-D619-31B7-2A9E4D4F9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F2DA6-34BA-BFED-7098-D84CBDA0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8BEC-52A8-4A2F-A567-516BD2D8910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A8FA7-2440-359D-65CF-6A0C1DE8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A1537-11E5-5D33-08B7-1C915731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94D7-CBBA-4830-BC87-D900B7A9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5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D3BE-FF16-5F4A-4B96-AA3E8188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22A69-0AF3-6BB1-DD6E-B37D6807B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85894-3442-96F7-E9F9-B33C80763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EFDEA2-9F76-6973-3243-ECE651B4A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17A5F-23B8-A7DA-8205-62A97D12C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4678B-6DFE-E607-4AF4-C1CBB8B6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8BEC-52A8-4A2F-A567-516BD2D8910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6DABD-236C-21FE-3479-34DEDA0F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04F7A-281A-342A-5AB5-70F6B153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94D7-CBBA-4830-BC87-D900B7A9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2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CD58-4011-0154-25F2-71566BF2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23F4B-DF7C-F6CD-5D85-357101D9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8BEC-52A8-4A2F-A567-516BD2D8910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AC2BB-4783-01AD-6C7F-3CA07534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7C0AA-67C8-3CFA-8DBE-5565F0B3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94D7-CBBA-4830-BC87-D900B7A9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6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3B801-F8FC-0073-8D2E-C3F67850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8BEC-52A8-4A2F-A567-516BD2D8910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3E54C-F0EA-F41D-B4C1-09340EE1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1ED3B-D73C-EF4D-28BC-4ED34D3B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94D7-CBBA-4830-BC87-D900B7A9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8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356C1-00E0-A0F1-4F83-BD0AAC78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31C7-B006-2289-B79C-BC76B5A94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72DC8-1A29-976F-6B61-D27D6335E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45406-2B50-9CD1-D87A-09AA8173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8BEC-52A8-4A2F-A567-516BD2D8910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86B6D-C163-1E32-704C-2CEF5A25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27157-3CBB-8875-74AD-993C03CC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94D7-CBBA-4830-BC87-D900B7A9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8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D817-8BB8-F0CE-C5DF-0130D957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FE953-6EB7-519D-D533-C310C092D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AF6D0-A576-45DD-9880-3ACC154DF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D7A19-F752-4B12-8F29-71090A76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8BEC-52A8-4A2F-A567-516BD2D8910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D8882-8113-880A-5ACB-B8E60604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45B74-1CAE-EDF5-3957-6392C4FD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494D7-CBBA-4830-BC87-D900B7A9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8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47F458-90A4-2096-0C5D-800DB8D4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4E69E-0B9A-117B-357B-8C4C60CCB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B9A53-8866-611F-ED22-A53361D8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38BEC-52A8-4A2F-A567-516BD2D8910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AA8DB-B388-4591-2B15-CC158EDFD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E0C6-1779-7E48-A5A3-D86B899E9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F494D7-CBBA-4830-BC87-D900B7A95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9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7CDA0FC-ED08-15D1-BBEB-B07737933A8E}"/>
              </a:ext>
            </a:extLst>
          </p:cNvPr>
          <p:cNvSpPr/>
          <p:nvPr/>
        </p:nvSpPr>
        <p:spPr>
          <a:xfrm>
            <a:off x="4994787" y="0"/>
            <a:ext cx="1101213" cy="432620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Inicio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085B59-8507-1BA0-5C1C-D725C0CFFCE1}"/>
              </a:ext>
            </a:extLst>
          </p:cNvPr>
          <p:cNvCxnSpPr>
            <a:stCxn id="4" idx="4"/>
          </p:cNvCxnSpPr>
          <p:nvPr/>
        </p:nvCxnSpPr>
        <p:spPr>
          <a:xfrm flipH="1">
            <a:off x="5534526" y="432620"/>
            <a:ext cx="10868" cy="337401"/>
          </a:xfrm>
          <a:prstGeom prst="straightConnector1">
            <a:avLst/>
          </a:prstGeom>
          <a:ln>
            <a:tailEnd type="triangle"/>
          </a:ln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458F6D5-D33E-DDDE-EC1B-E1ABD385B667}"/>
              </a:ext>
            </a:extLst>
          </p:cNvPr>
          <p:cNvSpPr/>
          <p:nvPr/>
        </p:nvSpPr>
        <p:spPr>
          <a:xfrm>
            <a:off x="3850105" y="770021"/>
            <a:ext cx="3619822" cy="432620"/>
          </a:xfrm>
          <a:prstGeom prst="rect">
            <a:avLst/>
          </a:prstGeom>
          <a:solidFill>
            <a:schemeClr val="bg1"/>
          </a:solidFill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Elija una opción del 1- 6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9BF177-29E0-9067-6051-EB73238EFC65}"/>
              </a:ext>
            </a:extLst>
          </p:cNvPr>
          <p:cNvSpPr/>
          <p:nvPr/>
        </p:nvSpPr>
        <p:spPr>
          <a:xfrm>
            <a:off x="3850105" y="1572126"/>
            <a:ext cx="3619822" cy="432620"/>
          </a:xfrm>
          <a:prstGeom prst="rect">
            <a:avLst/>
          </a:prstGeom>
          <a:solidFill>
            <a:schemeClr val="bg1"/>
          </a:solidFill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>
                <a:solidFill>
                  <a:schemeClr val="tx1"/>
                </a:solidFill>
              </a:rPr>
              <a:t>Opcion</a:t>
            </a:r>
            <a:r>
              <a:rPr lang="es-CR" dirty="0">
                <a:solidFill>
                  <a:schemeClr val="tx1"/>
                </a:solidFill>
              </a:rPr>
              <a:t> menú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8BF627-83CC-6B74-5C2B-01769D859870}"/>
              </a:ext>
            </a:extLst>
          </p:cNvPr>
          <p:cNvCxnSpPr/>
          <p:nvPr/>
        </p:nvCxnSpPr>
        <p:spPr>
          <a:xfrm flipH="1">
            <a:off x="5529092" y="1218683"/>
            <a:ext cx="10868" cy="337401"/>
          </a:xfrm>
          <a:prstGeom prst="straightConnector1">
            <a:avLst/>
          </a:prstGeom>
          <a:ln>
            <a:tailEnd type="triangle"/>
          </a:ln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F8C294-7C73-21D7-CEDF-E24F216EA121}"/>
              </a:ext>
            </a:extLst>
          </p:cNvPr>
          <p:cNvCxnSpPr/>
          <p:nvPr/>
        </p:nvCxnSpPr>
        <p:spPr>
          <a:xfrm>
            <a:off x="5529092" y="2004746"/>
            <a:ext cx="0" cy="497822"/>
          </a:xfrm>
          <a:prstGeom prst="straightConnector1">
            <a:avLst/>
          </a:prstGeom>
          <a:ln>
            <a:tailEnd type="triangle"/>
          </a:ln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Diamond 18">
            <a:extLst>
              <a:ext uri="{FF2B5EF4-FFF2-40B4-BE49-F238E27FC236}">
                <a16:creationId xmlns:a16="http://schemas.microsoft.com/office/drawing/2014/main" id="{347A8A9C-8FC4-254A-8BE1-14A74C2F4EB5}"/>
              </a:ext>
            </a:extLst>
          </p:cNvPr>
          <p:cNvSpPr/>
          <p:nvPr/>
        </p:nvSpPr>
        <p:spPr>
          <a:xfrm>
            <a:off x="4994787" y="2529608"/>
            <a:ext cx="1251283" cy="1138990"/>
          </a:xfrm>
          <a:prstGeom prst="diamond">
            <a:avLst/>
          </a:prstGeom>
          <a:solidFill>
            <a:schemeClr val="bg1"/>
          </a:solidFill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>
                <a:solidFill>
                  <a:schemeClr val="tx1"/>
                </a:solidFill>
              </a:rPr>
              <a:t>Opc</a:t>
            </a:r>
            <a:r>
              <a:rPr lang="es-CR" dirty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EE661F-7EEB-BBAE-AC2E-60EBB604CEF7}"/>
              </a:ext>
            </a:extLst>
          </p:cNvPr>
          <p:cNvCxnSpPr/>
          <p:nvPr/>
        </p:nvCxnSpPr>
        <p:spPr>
          <a:xfrm>
            <a:off x="6304547" y="3099103"/>
            <a:ext cx="593558" cy="0"/>
          </a:xfrm>
          <a:prstGeom prst="straightConnector1">
            <a:avLst/>
          </a:prstGeom>
          <a:ln>
            <a:tailEnd type="triangle"/>
          </a:ln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EA00C9-B818-49C3-E12E-6D47CEA10749}"/>
              </a:ext>
            </a:extLst>
          </p:cNvPr>
          <p:cNvCxnSpPr>
            <a:stCxn id="19" idx="1"/>
          </p:cNvCxnSpPr>
          <p:nvPr/>
        </p:nvCxnSpPr>
        <p:spPr>
          <a:xfrm flipH="1">
            <a:off x="4315326" y="3099103"/>
            <a:ext cx="679461" cy="0"/>
          </a:xfrm>
          <a:prstGeom prst="straightConnector1">
            <a:avLst/>
          </a:prstGeom>
          <a:ln>
            <a:tailEnd type="triangle"/>
          </a:ln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773045-37B1-B2C6-DD77-EBF959810FEF}"/>
              </a:ext>
            </a:extLst>
          </p:cNvPr>
          <p:cNvCxnSpPr/>
          <p:nvPr/>
        </p:nvCxnSpPr>
        <p:spPr>
          <a:xfrm>
            <a:off x="6898105" y="3099103"/>
            <a:ext cx="0" cy="329897"/>
          </a:xfrm>
          <a:prstGeom prst="straightConnector1">
            <a:avLst/>
          </a:prstGeom>
          <a:ln>
            <a:tailEnd type="triangle"/>
          </a:ln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911A21-B655-99CE-CEEE-5E9FF4454E93}"/>
              </a:ext>
            </a:extLst>
          </p:cNvPr>
          <p:cNvCxnSpPr/>
          <p:nvPr/>
        </p:nvCxnSpPr>
        <p:spPr>
          <a:xfrm>
            <a:off x="4307305" y="3099103"/>
            <a:ext cx="0" cy="329897"/>
          </a:xfrm>
          <a:prstGeom prst="straightConnector1">
            <a:avLst/>
          </a:prstGeom>
          <a:ln>
            <a:tailEnd type="triangle"/>
          </a:ln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56F0FA9-8A5B-2378-9105-950E9B9937B8}"/>
              </a:ext>
            </a:extLst>
          </p:cNvPr>
          <p:cNvSpPr txBox="1"/>
          <p:nvPr/>
        </p:nvSpPr>
        <p:spPr>
          <a:xfrm>
            <a:off x="6504709" y="2712027"/>
            <a:ext cx="593557" cy="369332"/>
          </a:xfrm>
          <a:prstGeom prst="rect">
            <a:avLst/>
          </a:prstGeom>
          <a:noFill/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R" dirty="0"/>
              <a:t>si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7AD26C-B8FD-359D-F847-A1B67D02983E}"/>
              </a:ext>
            </a:extLst>
          </p:cNvPr>
          <p:cNvSpPr txBox="1"/>
          <p:nvPr/>
        </p:nvSpPr>
        <p:spPr>
          <a:xfrm>
            <a:off x="4286969" y="2612341"/>
            <a:ext cx="593557" cy="369332"/>
          </a:xfrm>
          <a:prstGeom prst="rect">
            <a:avLst/>
          </a:prstGeom>
          <a:noFill/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R" dirty="0"/>
              <a:t>no</a:t>
            </a:r>
            <a:endParaRPr lang="en-US" dirty="0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07A64821-7621-0F56-D1B5-0335C19B4B4B}"/>
              </a:ext>
            </a:extLst>
          </p:cNvPr>
          <p:cNvSpPr/>
          <p:nvPr/>
        </p:nvSpPr>
        <p:spPr>
          <a:xfrm>
            <a:off x="3692717" y="3429000"/>
            <a:ext cx="1251283" cy="1138990"/>
          </a:xfrm>
          <a:prstGeom prst="diamond">
            <a:avLst/>
          </a:prstGeom>
          <a:solidFill>
            <a:schemeClr val="bg1"/>
          </a:solidFill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>
                <a:solidFill>
                  <a:schemeClr val="tx1"/>
                </a:solidFill>
              </a:rPr>
              <a:t>Opc</a:t>
            </a:r>
            <a:r>
              <a:rPr lang="es-CR" dirty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4B0222-0E46-08EF-169B-72E1F89C80C6}"/>
              </a:ext>
            </a:extLst>
          </p:cNvPr>
          <p:cNvCxnSpPr/>
          <p:nvPr/>
        </p:nvCxnSpPr>
        <p:spPr>
          <a:xfrm flipH="1">
            <a:off x="3013256" y="3976862"/>
            <a:ext cx="679461" cy="0"/>
          </a:xfrm>
          <a:prstGeom prst="straightConnector1">
            <a:avLst/>
          </a:prstGeom>
          <a:ln>
            <a:tailEnd type="triangle"/>
          </a:ln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0A48B7-5719-8894-C3CB-EEB5A1355808}"/>
              </a:ext>
            </a:extLst>
          </p:cNvPr>
          <p:cNvCxnSpPr/>
          <p:nvPr/>
        </p:nvCxnSpPr>
        <p:spPr>
          <a:xfrm>
            <a:off x="3036043" y="3976862"/>
            <a:ext cx="0" cy="329897"/>
          </a:xfrm>
          <a:prstGeom prst="straightConnector1">
            <a:avLst/>
          </a:prstGeom>
          <a:ln>
            <a:tailEnd type="triangle"/>
          </a:ln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5BD7867-E133-1740-4411-3010C652D15B}"/>
              </a:ext>
            </a:extLst>
          </p:cNvPr>
          <p:cNvSpPr txBox="1"/>
          <p:nvPr/>
        </p:nvSpPr>
        <p:spPr>
          <a:xfrm>
            <a:off x="3013256" y="3551290"/>
            <a:ext cx="593557" cy="369332"/>
          </a:xfrm>
          <a:prstGeom prst="rect">
            <a:avLst/>
          </a:prstGeom>
          <a:noFill/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R" dirty="0"/>
              <a:t>no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00F623-5C0B-2483-039A-93E32C81E67F}"/>
              </a:ext>
            </a:extLst>
          </p:cNvPr>
          <p:cNvCxnSpPr/>
          <p:nvPr/>
        </p:nvCxnSpPr>
        <p:spPr>
          <a:xfrm>
            <a:off x="5026870" y="3998495"/>
            <a:ext cx="593558" cy="0"/>
          </a:xfrm>
          <a:prstGeom prst="straightConnector1">
            <a:avLst/>
          </a:prstGeom>
          <a:ln>
            <a:tailEnd type="triangle"/>
          </a:ln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4B4CBE-A2E6-969E-7E52-B2E23404A8C0}"/>
              </a:ext>
            </a:extLst>
          </p:cNvPr>
          <p:cNvCxnSpPr/>
          <p:nvPr/>
        </p:nvCxnSpPr>
        <p:spPr>
          <a:xfrm>
            <a:off x="5620428" y="3998495"/>
            <a:ext cx="0" cy="329897"/>
          </a:xfrm>
          <a:prstGeom prst="straightConnector1">
            <a:avLst/>
          </a:prstGeom>
          <a:ln>
            <a:tailEnd type="triangle"/>
          </a:ln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Diamond 37">
            <a:extLst>
              <a:ext uri="{FF2B5EF4-FFF2-40B4-BE49-F238E27FC236}">
                <a16:creationId xmlns:a16="http://schemas.microsoft.com/office/drawing/2014/main" id="{5B765B1D-6068-4809-A5F4-9F5B667493FC}"/>
              </a:ext>
            </a:extLst>
          </p:cNvPr>
          <p:cNvSpPr/>
          <p:nvPr/>
        </p:nvSpPr>
        <p:spPr>
          <a:xfrm>
            <a:off x="2398482" y="4306759"/>
            <a:ext cx="1251283" cy="1138990"/>
          </a:xfrm>
          <a:prstGeom prst="diamond">
            <a:avLst/>
          </a:prstGeom>
          <a:solidFill>
            <a:schemeClr val="bg1"/>
          </a:solidFill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>
                <a:solidFill>
                  <a:schemeClr val="tx1"/>
                </a:solidFill>
              </a:rPr>
              <a:t>Opc</a:t>
            </a:r>
            <a:r>
              <a:rPr lang="es-CR" dirty="0">
                <a:solidFill>
                  <a:schemeClr val="tx1"/>
                </a:solidFill>
              </a:rPr>
              <a:t>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BFF8F9A6-4642-3CDE-D500-360C68C5D195}"/>
              </a:ext>
            </a:extLst>
          </p:cNvPr>
          <p:cNvSpPr/>
          <p:nvPr/>
        </p:nvSpPr>
        <p:spPr>
          <a:xfrm>
            <a:off x="1344114" y="5738304"/>
            <a:ext cx="1251283" cy="1138990"/>
          </a:xfrm>
          <a:prstGeom prst="diamond">
            <a:avLst/>
          </a:prstGeom>
          <a:solidFill>
            <a:schemeClr val="bg1"/>
          </a:solidFill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>
                <a:solidFill>
                  <a:schemeClr val="tx1"/>
                </a:solidFill>
              </a:rPr>
              <a:t>Opc</a:t>
            </a:r>
            <a:r>
              <a:rPr lang="es-CR" dirty="0">
                <a:solidFill>
                  <a:schemeClr val="tx1"/>
                </a:solidFill>
              </a:rPr>
              <a:t> 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E9BED061-D3F4-D387-31AD-A92C6741845C}"/>
              </a:ext>
            </a:extLst>
          </p:cNvPr>
          <p:cNvSpPr/>
          <p:nvPr/>
        </p:nvSpPr>
        <p:spPr>
          <a:xfrm>
            <a:off x="92831" y="6877294"/>
            <a:ext cx="1251283" cy="113899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>
                <a:solidFill>
                  <a:schemeClr val="tx1"/>
                </a:solidFill>
              </a:rPr>
              <a:t>Opc</a:t>
            </a:r>
            <a:r>
              <a:rPr lang="es-CR" dirty="0">
                <a:solidFill>
                  <a:schemeClr val="tx1"/>
                </a:solidFill>
              </a:rPr>
              <a:t> 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C82353-2A87-F40A-77A1-634EABE36817}"/>
              </a:ext>
            </a:extLst>
          </p:cNvPr>
          <p:cNvSpPr txBox="1"/>
          <p:nvPr/>
        </p:nvSpPr>
        <p:spPr>
          <a:xfrm>
            <a:off x="1672976" y="4414648"/>
            <a:ext cx="593557" cy="369332"/>
          </a:xfrm>
          <a:prstGeom prst="rect">
            <a:avLst/>
          </a:prstGeom>
          <a:noFill/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R" dirty="0"/>
              <a:t>no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C3F06A-EA0B-FB64-7E11-E122AA1044B8}"/>
              </a:ext>
            </a:extLst>
          </p:cNvPr>
          <p:cNvSpPr txBox="1"/>
          <p:nvPr/>
        </p:nvSpPr>
        <p:spPr>
          <a:xfrm>
            <a:off x="590936" y="5762483"/>
            <a:ext cx="593557" cy="369332"/>
          </a:xfrm>
          <a:prstGeom prst="rect">
            <a:avLst/>
          </a:prstGeom>
          <a:noFill/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R" dirty="0"/>
              <a:t>no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30BB23-E204-C8F2-C7B3-26D481881397}"/>
              </a:ext>
            </a:extLst>
          </p:cNvPr>
          <p:cNvSpPr txBox="1"/>
          <p:nvPr/>
        </p:nvSpPr>
        <p:spPr>
          <a:xfrm>
            <a:off x="-23661" y="8048077"/>
            <a:ext cx="74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no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0D75F1-F4B0-8F47-4981-C5A1C023DABA}"/>
              </a:ext>
            </a:extLst>
          </p:cNvPr>
          <p:cNvSpPr txBox="1"/>
          <p:nvPr/>
        </p:nvSpPr>
        <p:spPr>
          <a:xfrm flipH="1">
            <a:off x="3904286" y="4483922"/>
            <a:ext cx="679461" cy="369332"/>
          </a:xfrm>
          <a:prstGeom prst="rect">
            <a:avLst/>
          </a:prstGeom>
          <a:noFill/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R" dirty="0"/>
              <a:t>si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9E7C1E-9512-B4A7-6873-A8583E3CA8A5}"/>
              </a:ext>
            </a:extLst>
          </p:cNvPr>
          <p:cNvSpPr txBox="1"/>
          <p:nvPr/>
        </p:nvSpPr>
        <p:spPr>
          <a:xfrm>
            <a:off x="3013256" y="5794253"/>
            <a:ext cx="593557" cy="369332"/>
          </a:xfrm>
          <a:prstGeom prst="rect">
            <a:avLst/>
          </a:prstGeom>
          <a:noFill/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R" dirty="0"/>
              <a:t>si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DF34EB-AAB4-A876-6C95-63192F7100D2}"/>
              </a:ext>
            </a:extLst>
          </p:cNvPr>
          <p:cNvSpPr txBox="1"/>
          <p:nvPr/>
        </p:nvSpPr>
        <p:spPr>
          <a:xfrm>
            <a:off x="1804925" y="7081006"/>
            <a:ext cx="593557" cy="369332"/>
          </a:xfrm>
          <a:prstGeom prst="rect">
            <a:avLst/>
          </a:prstGeom>
          <a:noFill/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R" dirty="0"/>
              <a:t>si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C7A735-174C-BC09-2285-6EFDFDFBF03E}"/>
              </a:ext>
            </a:extLst>
          </p:cNvPr>
          <p:cNvCxnSpPr/>
          <p:nvPr/>
        </p:nvCxnSpPr>
        <p:spPr>
          <a:xfrm flipH="1">
            <a:off x="1672976" y="4876254"/>
            <a:ext cx="679461" cy="0"/>
          </a:xfrm>
          <a:prstGeom prst="straightConnector1">
            <a:avLst/>
          </a:prstGeom>
          <a:ln>
            <a:tailEnd type="triangle"/>
          </a:ln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B7C841-4EC1-2F50-A3BE-C848675BDC6F}"/>
              </a:ext>
            </a:extLst>
          </p:cNvPr>
          <p:cNvCxnSpPr/>
          <p:nvPr/>
        </p:nvCxnSpPr>
        <p:spPr>
          <a:xfrm flipH="1">
            <a:off x="590936" y="6274087"/>
            <a:ext cx="679461" cy="0"/>
          </a:xfrm>
          <a:prstGeom prst="straightConnector1">
            <a:avLst/>
          </a:prstGeom>
          <a:ln>
            <a:tailEnd type="triangle"/>
          </a:ln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B371005-F9EA-4C90-3852-15BCC2AF5153}"/>
              </a:ext>
            </a:extLst>
          </p:cNvPr>
          <p:cNvCxnSpPr/>
          <p:nvPr/>
        </p:nvCxnSpPr>
        <p:spPr>
          <a:xfrm>
            <a:off x="1804925" y="5115852"/>
            <a:ext cx="0" cy="329897"/>
          </a:xfrm>
          <a:prstGeom prst="straightConnector1">
            <a:avLst/>
          </a:prstGeom>
          <a:ln>
            <a:tailEnd type="triangle"/>
          </a:ln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02221F-E1D5-1E9E-D8EF-6BDDFB977E68}"/>
              </a:ext>
            </a:extLst>
          </p:cNvPr>
          <p:cNvCxnSpPr/>
          <p:nvPr/>
        </p:nvCxnSpPr>
        <p:spPr>
          <a:xfrm>
            <a:off x="718472" y="6528103"/>
            <a:ext cx="0" cy="329897"/>
          </a:xfrm>
          <a:prstGeom prst="straightConnector1">
            <a:avLst/>
          </a:prstGeom>
          <a:ln>
            <a:tailEnd type="triangle"/>
          </a:ln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97EF0B2-DD7D-9758-018B-D5E8B55A8A7C}"/>
              </a:ext>
            </a:extLst>
          </p:cNvPr>
          <p:cNvSpPr txBox="1"/>
          <p:nvPr/>
        </p:nvSpPr>
        <p:spPr>
          <a:xfrm>
            <a:off x="5170153" y="3818718"/>
            <a:ext cx="593557" cy="369332"/>
          </a:xfrm>
          <a:prstGeom prst="rect">
            <a:avLst/>
          </a:prstGeom>
          <a:noFill/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CR" dirty="0"/>
              <a:t>si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8BF8B7B-3985-410B-AB6D-6F6774EE2B86}"/>
              </a:ext>
            </a:extLst>
          </p:cNvPr>
          <p:cNvCxnSpPr/>
          <p:nvPr/>
        </p:nvCxnSpPr>
        <p:spPr>
          <a:xfrm>
            <a:off x="3650458" y="4876254"/>
            <a:ext cx="593558" cy="0"/>
          </a:xfrm>
          <a:prstGeom prst="straightConnector1">
            <a:avLst/>
          </a:prstGeom>
          <a:ln>
            <a:tailEnd type="triangle"/>
          </a:ln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8817980-B2F4-61A5-A1BC-CF2A28AFC744}"/>
              </a:ext>
            </a:extLst>
          </p:cNvPr>
          <p:cNvCxnSpPr/>
          <p:nvPr/>
        </p:nvCxnSpPr>
        <p:spPr>
          <a:xfrm>
            <a:off x="2716476" y="6274087"/>
            <a:ext cx="593558" cy="0"/>
          </a:xfrm>
          <a:prstGeom prst="straightConnector1">
            <a:avLst/>
          </a:prstGeom>
          <a:ln>
            <a:tailEnd type="triangle"/>
          </a:ln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336E79-59B6-7DAB-3E31-02719BB69590}"/>
              </a:ext>
            </a:extLst>
          </p:cNvPr>
          <p:cNvCxnSpPr/>
          <p:nvPr/>
        </p:nvCxnSpPr>
        <p:spPr>
          <a:xfrm>
            <a:off x="1419148" y="7452404"/>
            <a:ext cx="593558" cy="0"/>
          </a:xfrm>
          <a:prstGeom prst="straightConnector1">
            <a:avLst/>
          </a:prstGeom>
          <a:ln>
            <a:tailEnd type="triangle"/>
          </a:ln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C6D726E-F48A-82F5-21F0-88C33997B9E1}"/>
              </a:ext>
            </a:extLst>
          </p:cNvPr>
          <p:cNvSpPr/>
          <p:nvPr/>
        </p:nvSpPr>
        <p:spPr>
          <a:xfrm>
            <a:off x="5906993" y="3462066"/>
            <a:ext cx="2307365" cy="432619"/>
          </a:xfrm>
          <a:prstGeom prst="rect">
            <a:avLst/>
          </a:prstGeom>
          <a:solidFill>
            <a:schemeClr val="bg1"/>
          </a:solidFill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Digite cantidad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50734F2-ADE4-EB98-88FB-66CABD8B191D}"/>
              </a:ext>
            </a:extLst>
          </p:cNvPr>
          <p:cNvSpPr/>
          <p:nvPr/>
        </p:nvSpPr>
        <p:spPr>
          <a:xfrm>
            <a:off x="4655056" y="4285491"/>
            <a:ext cx="2307365" cy="432619"/>
          </a:xfrm>
          <a:prstGeom prst="rect">
            <a:avLst/>
          </a:prstGeom>
          <a:solidFill>
            <a:schemeClr val="bg1"/>
          </a:solidFill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Digite cantidad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671A85B-14B5-D423-985A-E43C2929D258}"/>
              </a:ext>
            </a:extLst>
          </p:cNvPr>
          <p:cNvSpPr/>
          <p:nvPr/>
        </p:nvSpPr>
        <p:spPr>
          <a:xfrm>
            <a:off x="3841104" y="5305685"/>
            <a:ext cx="2307365" cy="432619"/>
          </a:xfrm>
          <a:prstGeom prst="rect">
            <a:avLst/>
          </a:prstGeom>
          <a:solidFill>
            <a:schemeClr val="bg1"/>
          </a:solidFill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Digite cantidad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6A68FD4-D12F-3D9A-1BB0-9AC0C75B5BBE}"/>
              </a:ext>
            </a:extLst>
          </p:cNvPr>
          <p:cNvCxnSpPr>
            <a:cxnSpLocks/>
          </p:cNvCxnSpPr>
          <p:nvPr/>
        </p:nvCxnSpPr>
        <p:spPr>
          <a:xfrm>
            <a:off x="4192681" y="4876254"/>
            <a:ext cx="0" cy="329897"/>
          </a:xfrm>
          <a:prstGeom prst="straightConnector1">
            <a:avLst/>
          </a:prstGeom>
          <a:ln>
            <a:tailEnd type="triangle"/>
          </a:ln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8CE2F41-B80F-82A0-4973-33539C877E55}"/>
              </a:ext>
            </a:extLst>
          </p:cNvPr>
          <p:cNvCxnSpPr/>
          <p:nvPr/>
        </p:nvCxnSpPr>
        <p:spPr>
          <a:xfrm>
            <a:off x="3304419" y="6363154"/>
            <a:ext cx="0" cy="329897"/>
          </a:xfrm>
          <a:prstGeom prst="straightConnector1">
            <a:avLst/>
          </a:prstGeom>
          <a:ln>
            <a:tailEnd type="triangle"/>
          </a:ln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FD2D94A-9DA8-58E7-29F6-8AFE9B7FD12D}"/>
              </a:ext>
            </a:extLst>
          </p:cNvPr>
          <p:cNvCxnSpPr/>
          <p:nvPr/>
        </p:nvCxnSpPr>
        <p:spPr>
          <a:xfrm>
            <a:off x="2012706" y="7499951"/>
            <a:ext cx="0" cy="329897"/>
          </a:xfrm>
          <a:prstGeom prst="straightConnector1">
            <a:avLst/>
          </a:prstGeom>
          <a:ln>
            <a:tailEnd type="triangle"/>
          </a:ln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7875C70-B535-0105-21F7-389520E983D8}"/>
              </a:ext>
            </a:extLst>
          </p:cNvPr>
          <p:cNvSpPr/>
          <p:nvPr/>
        </p:nvSpPr>
        <p:spPr>
          <a:xfrm>
            <a:off x="8741633" y="3462066"/>
            <a:ext cx="2307365" cy="432619"/>
          </a:xfrm>
          <a:prstGeom prst="rect">
            <a:avLst/>
          </a:prstGeom>
          <a:solidFill>
            <a:schemeClr val="bg1"/>
          </a:solidFill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Total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6538CF-683D-96DC-FD33-31F7067F0FB4}"/>
              </a:ext>
            </a:extLst>
          </p:cNvPr>
          <p:cNvCxnSpPr>
            <a:stCxn id="62" idx="3"/>
            <a:endCxn id="70" idx="1"/>
          </p:cNvCxnSpPr>
          <p:nvPr/>
        </p:nvCxnSpPr>
        <p:spPr>
          <a:xfrm>
            <a:off x="8214358" y="3678376"/>
            <a:ext cx="527275" cy="0"/>
          </a:xfrm>
          <a:prstGeom prst="straightConnector1">
            <a:avLst/>
          </a:prstGeom>
          <a:ln>
            <a:tailEnd type="triangle"/>
          </a:ln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3979B95-8DE5-CF2C-978C-7B19970496A9}"/>
              </a:ext>
            </a:extLst>
          </p:cNvPr>
          <p:cNvCxnSpPr/>
          <p:nvPr/>
        </p:nvCxnSpPr>
        <p:spPr>
          <a:xfrm>
            <a:off x="6962421" y="4501800"/>
            <a:ext cx="527275" cy="0"/>
          </a:xfrm>
          <a:prstGeom prst="straightConnector1">
            <a:avLst/>
          </a:prstGeom>
          <a:ln>
            <a:tailEnd type="triangle"/>
          </a:ln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B84B27F-D8D0-8B66-BFCB-66700FB620AD}"/>
              </a:ext>
            </a:extLst>
          </p:cNvPr>
          <p:cNvCxnSpPr/>
          <p:nvPr/>
        </p:nvCxnSpPr>
        <p:spPr>
          <a:xfrm>
            <a:off x="6148469" y="5521994"/>
            <a:ext cx="527275" cy="0"/>
          </a:xfrm>
          <a:prstGeom prst="straightConnector1">
            <a:avLst/>
          </a:prstGeom>
          <a:ln>
            <a:tailEnd type="triangle"/>
          </a:ln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B40000A-D143-7C54-9C1D-EC652077C788}"/>
              </a:ext>
            </a:extLst>
          </p:cNvPr>
          <p:cNvSpPr/>
          <p:nvPr/>
        </p:nvSpPr>
        <p:spPr>
          <a:xfrm>
            <a:off x="7489696" y="4342209"/>
            <a:ext cx="2307365" cy="432619"/>
          </a:xfrm>
          <a:prstGeom prst="rect">
            <a:avLst/>
          </a:prstGeom>
          <a:solidFill>
            <a:schemeClr val="bg1"/>
          </a:solidFill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Total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CBDEFB6-41F0-E00D-578D-F212A68E3865}"/>
              </a:ext>
            </a:extLst>
          </p:cNvPr>
          <p:cNvSpPr/>
          <p:nvPr/>
        </p:nvSpPr>
        <p:spPr>
          <a:xfrm>
            <a:off x="6801487" y="5279070"/>
            <a:ext cx="2307365" cy="432619"/>
          </a:xfrm>
          <a:prstGeom prst="rect">
            <a:avLst/>
          </a:prstGeom>
          <a:solidFill>
            <a:schemeClr val="bg1"/>
          </a:solidFill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Total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EF406F-9678-BAE1-74FA-ED373ECFB264}"/>
              </a:ext>
            </a:extLst>
          </p:cNvPr>
          <p:cNvSpPr/>
          <p:nvPr/>
        </p:nvSpPr>
        <p:spPr>
          <a:xfrm>
            <a:off x="2352437" y="6705518"/>
            <a:ext cx="2307365" cy="432619"/>
          </a:xfrm>
          <a:prstGeom prst="rect">
            <a:avLst/>
          </a:prstGeom>
          <a:solidFill>
            <a:schemeClr val="bg1"/>
          </a:solidFill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Cantidad vendida </a:t>
            </a:r>
            <a:r>
              <a:rPr lang="es-CR" dirty="0" err="1">
                <a:solidFill>
                  <a:schemeClr val="tx1"/>
                </a:solidFill>
              </a:rPr>
              <a:t>categoria</a:t>
            </a:r>
            <a:r>
              <a:rPr lang="es-CR" dirty="0">
                <a:solidFill>
                  <a:schemeClr val="tx1"/>
                </a:solidFill>
              </a:rPr>
              <a:t> 1-2-3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4411F07-D67B-0052-6049-53D66E0D2856}"/>
              </a:ext>
            </a:extLst>
          </p:cNvPr>
          <p:cNvSpPr/>
          <p:nvPr/>
        </p:nvSpPr>
        <p:spPr>
          <a:xfrm>
            <a:off x="890560" y="7903207"/>
            <a:ext cx="2307365" cy="432619"/>
          </a:xfrm>
          <a:prstGeom prst="rect">
            <a:avLst/>
          </a:prstGeom>
          <a:solidFill>
            <a:schemeClr val="bg1"/>
          </a:solidFill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Monto recaudado categoría 1-2-3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B155C87-4060-E33B-F537-22A47A2BD192}"/>
              </a:ext>
            </a:extLst>
          </p:cNvPr>
          <p:cNvCxnSpPr>
            <a:stCxn id="45" idx="3"/>
          </p:cNvCxnSpPr>
          <p:nvPr/>
        </p:nvCxnSpPr>
        <p:spPr>
          <a:xfrm>
            <a:off x="718472" y="8232743"/>
            <a:ext cx="0" cy="789337"/>
          </a:xfrm>
          <a:prstGeom prst="line">
            <a:avLst/>
          </a:prstGeom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D903BCC-209E-4E60-ECC5-6DB0AAD26CB1}"/>
              </a:ext>
            </a:extLst>
          </p:cNvPr>
          <p:cNvCxnSpPr/>
          <p:nvPr/>
        </p:nvCxnSpPr>
        <p:spPr>
          <a:xfrm>
            <a:off x="887714" y="9037320"/>
            <a:ext cx="6074707" cy="0"/>
          </a:xfrm>
          <a:prstGeom prst="line">
            <a:avLst/>
          </a:prstGeom>
          <a:effectLst>
            <a:outerShdw blurRad="25400" dist="381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0068CDD7-D21F-70DA-C10C-8FA0940171CB}"/>
              </a:ext>
            </a:extLst>
          </p:cNvPr>
          <p:cNvSpPr/>
          <p:nvPr/>
        </p:nvSpPr>
        <p:spPr>
          <a:xfrm>
            <a:off x="6504709" y="8805770"/>
            <a:ext cx="1101213" cy="43262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>
                <a:solidFill>
                  <a:schemeClr val="tx1"/>
                </a:solidFill>
              </a:rPr>
              <a:t>Fin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6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Denisse Gonzalez</dc:creator>
  <cp:lastModifiedBy>Denisse Gonzalez</cp:lastModifiedBy>
  <cp:revision>1</cp:revision>
  <dcterms:created xsi:type="dcterms:W3CDTF">2025-06-12T02:23:05Z</dcterms:created>
  <dcterms:modified xsi:type="dcterms:W3CDTF">2025-06-12T02:52:39Z</dcterms:modified>
</cp:coreProperties>
</file>