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565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45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45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83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853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95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75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3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15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92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8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10339C-676E-48C1-9815-C25CF642957B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DE7FAF-E526-48B7-A6C1-9DE585E1A875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13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B36C-4066-44F9-927A-98A17FB63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841463"/>
            <a:ext cx="8361229" cy="2098226"/>
          </a:xfrm>
        </p:spPr>
        <p:txBody>
          <a:bodyPr/>
          <a:lstStyle/>
          <a:p>
            <a:r>
              <a:rPr lang="es-MX" sz="5400" dirty="0">
                <a:solidFill>
                  <a:srgbClr val="004D8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Etapa 2 </a:t>
            </a:r>
            <a:br>
              <a:rPr lang="es-MX" dirty="0">
                <a:solidFill>
                  <a:srgbClr val="004D86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s-MX" dirty="0" err="1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Temperance</a:t>
            </a:r>
            <a:endParaRPr lang="es-MX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17758-C393-417F-A3FF-105E85987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5" y="4523445"/>
            <a:ext cx="6626087" cy="1135234"/>
          </a:xfrm>
        </p:spPr>
        <p:txBody>
          <a:bodyPr>
            <a:normAutofit/>
          </a:bodyPr>
          <a:lstStyle/>
          <a:p>
            <a:r>
              <a:rPr lang="es-MX" sz="18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Denisse María Ramírez  Colmenero</a:t>
            </a:r>
          </a:p>
          <a:p>
            <a:r>
              <a:rPr lang="es-MX" sz="18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Iván Leonardo Chacón Terrazas </a:t>
            </a:r>
          </a:p>
          <a:p>
            <a:r>
              <a:rPr lang="es-MX" sz="1800" dirty="0">
                <a:solidFill>
                  <a:srgbClr val="002060"/>
                </a:solidFill>
                <a:latin typeface="Franklin Gothic Demi Cond" panose="020B0706030402020204" pitchFamily="34" charset="0"/>
              </a:rPr>
              <a:t>Jorge Sáenz Castillo</a:t>
            </a:r>
          </a:p>
        </p:txBody>
      </p:sp>
    </p:spTree>
    <p:extLst>
      <p:ext uri="{BB962C8B-B14F-4D97-AF65-F5344CB8AC3E}">
        <p14:creationId xmlns:p14="http://schemas.microsoft.com/office/powerpoint/2010/main" val="36551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1D31-DF62-416D-BB23-0F149630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BAA2F93-F01B-4BD0-98F2-BA36B307167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95400" y="553927"/>
            <a:ext cx="96012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MX" sz="66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SPARC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51A28-6514-4254-B14A-8331FB778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60" y="307754"/>
            <a:ext cx="5900791" cy="580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1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EB17-CA3C-4C94-9E0F-01B1C576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2974" y="182218"/>
            <a:ext cx="9601200" cy="1485900"/>
          </a:xfrm>
        </p:spPr>
        <p:txBody>
          <a:bodyPr/>
          <a:lstStyle/>
          <a:p>
            <a:pPr algn="ctr"/>
            <a:r>
              <a:rPr lang="es-MX" b="1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Arquitectura de Software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F50A3-2958-4425-8F03-94F9378C9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514" y="1941342"/>
            <a:ext cx="9734281" cy="34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6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88AA-BB5C-4765-874C-A8529C40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/>
          <a:lstStyle/>
          <a:p>
            <a:r>
              <a:rPr lang="es-MX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Diagramas de Flujo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28EE2-EE0F-4E33-BC34-2A8EAD92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40" y="1029135"/>
            <a:ext cx="3831511" cy="5525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B7E64-294C-4E88-97C3-12C54A8B7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54" y="1029135"/>
            <a:ext cx="5723206" cy="59670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97A0CB-AAA3-4B3B-BBAF-A937C79B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885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E4C6-ABF2-4DFE-A998-7C815390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827E-8968-4A08-88C0-FBCBC72F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F58C0-A1FB-48ED-BA25-8071940D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939" y="223226"/>
            <a:ext cx="3331380" cy="613019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4C7E721-B2DA-4CB0-A70A-FB059F5E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99" y="223226"/>
            <a:ext cx="3410155" cy="61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C19B-0F20-4A18-ABA5-AFE88376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6" y="565702"/>
            <a:ext cx="9601200" cy="1485900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DFMEA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0916-3153-4692-B00A-8EDA3F4D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766B0-635A-4679-B03E-24BB1519C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33" y="1604564"/>
            <a:ext cx="10820400" cy="42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2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80D-6979-479B-8F70-6544B63A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8" y="478302"/>
            <a:ext cx="9601200" cy="1485900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3242-80CF-4096-B0B5-BA835294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F5456-7566-4D1B-9C25-50254676A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4"/>
          <a:stretch/>
        </p:blipFill>
        <p:spPr>
          <a:xfrm>
            <a:off x="4419032" y="685800"/>
            <a:ext cx="6553768" cy="56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F64-FE7A-45B3-8E5A-24845CB0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79" y="685800"/>
            <a:ext cx="9601200" cy="1485900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Test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3A2B9-6D90-4623-BBFB-C877C459D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5852" y="1257300"/>
            <a:ext cx="4934933" cy="434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AECF5-D8F8-4CA0-B722-2B1DF2697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72" y="2743200"/>
            <a:ext cx="6434987" cy="3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515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</TotalTime>
  <Words>25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Heiti Std R</vt:lpstr>
      <vt:lpstr>Arial</vt:lpstr>
      <vt:lpstr>Franklin Gothic Book</vt:lpstr>
      <vt:lpstr>Franklin Gothic Demi Cond</vt:lpstr>
      <vt:lpstr>Crop</vt:lpstr>
      <vt:lpstr>Etapa 2  Temperance</vt:lpstr>
      <vt:lpstr>SPARC</vt:lpstr>
      <vt:lpstr>Arquitectura de Software</vt:lpstr>
      <vt:lpstr>Diagramas de Flujo</vt:lpstr>
      <vt:lpstr>PowerPoint Presentation</vt:lpstr>
      <vt:lpstr>DFMEA</vt:lpstr>
      <vt:lpstr>Test Plan</vt:lpstr>
      <vt:lpstr>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2  Temperance</dc:title>
  <dc:creator>Jorge Sáenz</dc:creator>
  <cp:lastModifiedBy>Jorge Sáenz</cp:lastModifiedBy>
  <cp:revision>4</cp:revision>
  <dcterms:created xsi:type="dcterms:W3CDTF">2019-10-21T20:43:46Z</dcterms:created>
  <dcterms:modified xsi:type="dcterms:W3CDTF">2019-10-21T21:15:57Z</dcterms:modified>
</cp:coreProperties>
</file>