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78" r:id="rId3"/>
    <p:sldId id="271" r:id="rId4"/>
    <p:sldId id="266" r:id="rId5"/>
    <p:sldId id="276" r:id="rId6"/>
    <p:sldId id="267" r:id="rId7"/>
    <p:sldId id="270" r:id="rId8"/>
    <p:sldId id="275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0A2B-F4E8-4652-8573-BE1CA336729D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2CB34-11B7-4B68-8BA9-7236D8485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2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2CB34-11B7-4B68-8BA9-7236D848535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0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8AE4D-2957-466F-B32D-91EA2E48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48BD3-2A7F-42B7-ACEA-F31CF0766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82667-0EF2-4F3F-9A8A-3BB77BF9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C0DC2-C9EF-4D69-85B3-6BAD278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170D2-86AD-4B3A-9CD1-AB08B4F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9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84CF-221B-4B07-B3F5-BCB8000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0B2A71-4EDB-43C6-A519-735BDE8C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2D157-C550-4D49-BB80-FCA6FF5C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0273D-AF9D-419F-A567-A149F98A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E7684-A69B-461F-B511-E31C7672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7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33043-C80E-4379-B6B1-B83BF465C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772630-A73B-4D9F-A1F1-58F1A8D2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BAF3D-0B6E-43C6-AD47-996FB7F1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F7DBF-E28E-4512-A09C-AAC74CDA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B9D0C-045F-4A7C-8425-5CFC0826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8497F-3B65-41DB-9988-CF15924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0BA5A-9078-47EB-BB8C-0AA612FE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CC904-A15F-41B8-B1D5-27FE105A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A3297-CD46-4822-A4A3-843FE046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B8F2C-E2F6-4F5D-BF30-BCD58BFC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623E-9689-4666-9A6D-11E03B8D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C08E85-9E49-4DD3-AD4C-F0D75414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E8566-EEA3-4C75-B712-9DA1D71B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3CCD9-91F0-4D5B-9811-EF31701C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DD504-8EA3-42C3-BCCE-85F73193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DFB3-A8B7-40E3-9BD4-EFBB6B2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55861-C74A-4048-9B8D-55FF2A44C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38F8DA-B76F-4674-896B-3716102D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FE81B5-F4DB-45F2-8232-2C2D229B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9C06D-C961-48B8-87FE-32227142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00652-8D74-4D84-AA67-62B36D25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0F51-CFD6-43A7-9119-BC7FD94C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7E2A50-71C3-4C1D-8963-F882F648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6BCF28-8DA6-4490-83F7-F30FFAF2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42267A-B450-4003-A9E6-055C267C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F662B5-6EFB-41E6-8D8D-C250B0F86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5ADF22-2EC7-4AF2-B6A9-F5C85E45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E45A8-E696-4762-972D-7EF66BB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155078-6CF8-486B-82E4-DE7D44E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2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456D3-3F4D-42D4-B893-5FBDBCD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DE2C5D-CDD8-468C-B31A-EDCA0FDE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269411-7864-44EB-AF03-1C63AEC9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83EC30-C11A-40A6-B785-B80954AD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349513-A40F-460A-B564-49C84AD0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403700-79F8-4F06-9CBC-5163BC51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08F06A-19CE-42AB-94E9-06BF5F8B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B927-AC63-4F3A-A890-FBF155BE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3667C-B29F-4E6A-A82D-608F5000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84DC8-381A-49CA-9163-FE1EF7F4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1A2652-B8CE-432E-9AC8-C9408301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3D9E3-8DC0-405C-9070-F8CE762E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82172-949F-47BB-914B-0FF6029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78EB1-5DB0-4C17-A0E8-4CE6B360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96101B-03DA-43A8-9DE4-A314CDF20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78EE-C57E-44F2-9A04-5BEE2E0C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BF27C-1BB5-4EB6-8CE2-58D4FE1E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9619C-2600-4492-B346-89822B13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F2304A-8385-4B4E-AD5A-4473A942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84EF5-0DE7-44B9-BAA0-916ED12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98F20-C859-4B4D-8A80-2CB46CF6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8141C-86C0-4D09-9F1B-8385C138B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0252-54D9-4700-A556-1F8C237DFDF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C30CB-6A60-40FA-9440-585B44E31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258E4-EF60-49D1-93FF-8203DB2C2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9105-8926-4C82-AFDC-8FDB13C27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1728" y="104476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Проектная деятельность:</a:t>
            </a:r>
          </a:p>
          <a:p>
            <a:pPr marL="0" indent="0" algn="ctr"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«Синтезатор речи»</a:t>
            </a:r>
          </a:p>
          <a:p>
            <a:pPr marL="0" indent="0" algn="ctr"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по направлению Мобильная разработка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527" y="5150498"/>
            <a:ext cx="355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&lt;&lt;</a:t>
            </a:r>
            <a:r>
              <a:rPr lang="ru-RU" dirty="0"/>
              <a:t>Группа МБ-2 </a:t>
            </a:r>
            <a:r>
              <a:rPr lang="ru-RU" dirty="0" err="1"/>
              <a:t>Султангулов</a:t>
            </a:r>
            <a:r>
              <a:rPr lang="ru-RU" dirty="0"/>
              <a:t> Денис </a:t>
            </a:r>
            <a:r>
              <a:rPr lang="ru-RU" dirty="0" err="1"/>
              <a:t>Ринатович</a:t>
            </a:r>
            <a:r>
              <a:rPr lang="en-US" dirty="0"/>
              <a:t>&gt;&gt;</a:t>
            </a:r>
          </a:p>
          <a:p>
            <a:r>
              <a:rPr lang="ru-RU" dirty="0"/>
              <a:t>Наставник</a:t>
            </a:r>
            <a:r>
              <a:rPr lang="en-US" dirty="0"/>
              <a:t>: </a:t>
            </a:r>
            <a:r>
              <a:rPr lang="ru-RU" dirty="0"/>
              <a:t>Порошин Илья Николаевич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8815" y="636133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Пермь, 20</a:t>
            </a:r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Научится разрабатывать приложение в разработке мобильных приложений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798C6A3-1764-4B72-89ED-4EECFEAA933E}"/>
              </a:ext>
            </a:extLst>
          </p:cNvPr>
          <p:cNvSpPr txBox="1">
            <a:spLocks/>
          </p:cNvSpPr>
          <p:nvPr/>
        </p:nvSpPr>
        <p:spPr>
          <a:xfrm>
            <a:off x="838200" y="25236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3B32777-18F9-463B-B609-4FD3A0F1EE91}"/>
              </a:ext>
            </a:extLst>
          </p:cNvPr>
          <p:cNvSpPr txBox="1">
            <a:spLocks/>
          </p:cNvSpPr>
          <p:nvPr/>
        </p:nvSpPr>
        <p:spPr>
          <a:xfrm>
            <a:off x="838200" y="38491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Разработать проект основываясь на базе основных знаний мобильной разработки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7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этого проекта заключается в том, чтобы пользователь мог прослушать какой-либо текст по буквам,  которые записаны в базе данных. </a:t>
            </a:r>
          </a:p>
          <a:p>
            <a:r>
              <a:rPr lang="ru-RU" dirty="0"/>
              <a:t>Программа делит введенное слово по слогам и если слога нету в базе данных, то он воспроизведется по буквам.</a:t>
            </a:r>
          </a:p>
          <a:p>
            <a:r>
              <a:rPr lang="ru-RU" dirty="0"/>
              <a:t>Если же пользователя не устроит воспроизведение по буквам, то он может записать слоги слова.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6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4665" y="-52754"/>
            <a:ext cx="10353761" cy="1326321"/>
          </a:xfrm>
        </p:spPr>
        <p:txBody>
          <a:bodyPr/>
          <a:lstStyle/>
          <a:p>
            <a:pPr algn="ctr"/>
            <a:r>
              <a:rPr lang="ru-RU" dirty="0"/>
              <a:t>Синтез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7800" y="1080989"/>
            <a:ext cx="6388692" cy="5354980"/>
          </a:xfrm>
        </p:spPr>
        <p:txBody>
          <a:bodyPr>
            <a:noAutofit/>
          </a:bodyPr>
          <a:lstStyle/>
          <a:p>
            <a:r>
              <a:rPr lang="ru-RU" dirty="0"/>
              <a:t>При включенной кнопке  “Синтез речи в реальном времени”, пользователь, вводя текст с клавиатуры, услышит введённую букву</a:t>
            </a:r>
          </a:p>
          <a:p>
            <a:r>
              <a:rPr lang="ru-RU" dirty="0"/>
              <a:t>Нажав кнопку </a:t>
            </a:r>
            <a:r>
              <a:rPr lang="en-US" dirty="0"/>
              <a:t>«</a:t>
            </a:r>
            <a:r>
              <a:rPr lang="ru-RU" dirty="0"/>
              <a:t>Воспроизвести”, все введённые буквы </a:t>
            </a:r>
            <a:r>
              <a:rPr lang="ru-RU" dirty="0" err="1"/>
              <a:t>склеются</a:t>
            </a:r>
            <a:r>
              <a:rPr lang="ru-RU" dirty="0"/>
              <a:t> в одно целое и воспроизведется текст.</a:t>
            </a:r>
          </a:p>
          <a:p>
            <a:r>
              <a:rPr lang="ru-RU" dirty="0"/>
              <a:t>С помощью всплывающего меню пользователь может сменить синтез речи на </a:t>
            </a:r>
            <a:r>
              <a:rPr lang="ru-RU" dirty="0" err="1"/>
              <a:t>гугловского</a:t>
            </a:r>
            <a:r>
              <a:rPr lang="ru-RU" dirty="0"/>
              <a:t> робота.</a:t>
            </a:r>
          </a:p>
          <a:p>
            <a:r>
              <a:rPr lang="ru-RU" dirty="0"/>
              <a:t>Присутствует возможность изменить скорость воспроизведения в большую и меньшую сторону.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18" y="1191590"/>
            <a:ext cx="2460543" cy="51337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4" y="1397976"/>
            <a:ext cx="2412675" cy="50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0172" y="73269"/>
            <a:ext cx="10353761" cy="1326321"/>
          </a:xfrm>
        </p:spPr>
        <p:txBody>
          <a:bodyPr/>
          <a:lstStyle/>
          <a:p>
            <a:pPr algn="ctr"/>
            <a:r>
              <a:rPr lang="ru-RU" dirty="0"/>
              <a:t>Боковое меню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4" y="1399590"/>
            <a:ext cx="2469376" cy="5156393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756638" y="1712375"/>
            <a:ext cx="5139319" cy="4679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ffectLst/>
              </a:rPr>
              <a:t>Управление по вкладкам происходит при помощи бокового меню.</a:t>
            </a:r>
          </a:p>
        </p:txBody>
      </p:sp>
    </p:spTree>
    <p:extLst>
      <p:ext uri="{BB962C8B-B14F-4D97-AF65-F5344CB8AC3E}">
        <p14:creationId xmlns:p14="http://schemas.microsoft.com/office/powerpoint/2010/main" val="6602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86519" y="679940"/>
            <a:ext cx="10353761" cy="682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Запись слога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sz="3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524" y="1267558"/>
            <a:ext cx="6887308" cy="53592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пользователь хочет прослушать слово по слогам ему необходимо перейти на вкладку запись слога/буквы, ввести нужный слог слова, затем нажать кнопку записи, произнести слог и завершить запись. </a:t>
            </a:r>
          </a:p>
          <a:p>
            <a:pPr marL="0" indent="0">
              <a:buNone/>
            </a:pPr>
            <a:r>
              <a:rPr lang="ru-RU" dirty="0"/>
              <a:t>•  После этого записанный слог попадёт</a:t>
            </a:r>
          </a:p>
          <a:p>
            <a:pPr marL="0" indent="0">
              <a:buNone/>
            </a:pPr>
            <a:r>
              <a:rPr lang="ru-RU" dirty="0"/>
              <a:t>    в базу данных.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•  Присутствует возможность прослушать записанный         </a:t>
            </a:r>
          </a:p>
          <a:p>
            <a:pPr marL="0" indent="0" algn="just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ru-RU" dirty="0"/>
              <a:t>слог.</a:t>
            </a:r>
          </a:p>
          <a:p>
            <a:pPr marL="0" indent="0">
              <a:buNone/>
            </a:pPr>
            <a:r>
              <a:rPr lang="ru-RU" dirty="0"/>
              <a:t>•  Пользователь может посмотреть слоги слова.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9" y="1267558"/>
            <a:ext cx="2481720" cy="51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2845" y="1380393"/>
            <a:ext cx="6119447" cy="6177498"/>
          </a:xfrm>
        </p:spPr>
        <p:txBody>
          <a:bodyPr>
            <a:normAutofit/>
          </a:bodyPr>
          <a:lstStyle/>
          <a:p>
            <a:r>
              <a:rPr lang="ru-RU" sz="2800" dirty="0"/>
              <a:t>На вкладке “База данных” пользователь может управлять базой данных. </a:t>
            </a:r>
          </a:p>
          <a:p>
            <a:r>
              <a:rPr lang="ru-RU" sz="2800" dirty="0"/>
              <a:t>За отображение всех записей отвечает кнопка “Вывести всё”. </a:t>
            </a:r>
          </a:p>
          <a:p>
            <a:r>
              <a:rPr lang="ru-RU" sz="2800" dirty="0"/>
              <a:t>Чтобы вывести или удалить нужный слог/букву, следует написать слог/букву и нажать кнопку “Вывести” или “Удалить”.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5" y="1163519"/>
            <a:ext cx="2576751" cy="538060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54FA4BD-DAC7-469A-AC20-204305EFC340}"/>
              </a:ext>
            </a:extLst>
          </p:cNvPr>
          <p:cNvSpPr txBox="1">
            <a:spLocks/>
          </p:cNvSpPr>
          <p:nvPr/>
        </p:nvSpPr>
        <p:spPr>
          <a:xfrm>
            <a:off x="799495" y="313874"/>
            <a:ext cx="10353761" cy="68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База данных</a:t>
            </a:r>
            <a:endParaRPr lang="ru-RU" sz="3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77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2845" y="1380393"/>
            <a:ext cx="6119447" cy="6177498"/>
          </a:xfrm>
        </p:spPr>
        <p:txBody>
          <a:bodyPr>
            <a:normAutofit/>
          </a:bodyPr>
          <a:lstStyle/>
          <a:p>
            <a:r>
              <a:rPr lang="ru-RU" sz="2800" dirty="0"/>
              <a:t>На вкладке “О программе” находится инструкция по использованию программы и автор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239714"/>
            <a:ext cx="2564257" cy="535451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C42B246-3824-4833-8176-EF0F5B72292D}"/>
              </a:ext>
            </a:extLst>
          </p:cNvPr>
          <p:cNvSpPr txBox="1">
            <a:spLocks/>
          </p:cNvSpPr>
          <p:nvPr/>
        </p:nvSpPr>
        <p:spPr>
          <a:xfrm>
            <a:off x="799495" y="313874"/>
            <a:ext cx="10353761" cy="68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О программе</a:t>
            </a:r>
            <a:endParaRPr lang="ru-RU" sz="3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2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Самое сложное в этом проекте было </a:t>
            </a:r>
            <a:r>
              <a:rPr lang="ru-RU" dirty="0" smtClean="0"/>
              <a:t>объединение звуков в слове в один целый файл.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Также у меня возникали трудности при поиске нужных библиотек для воспроизведения, записи звука.</a:t>
            </a:r>
          </a:p>
          <a:p>
            <a:pPr marL="0" indent="0">
              <a:buNone/>
            </a:pPr>
            <a:r>
              <a:rPr lang="ru-RU" dirty="0"/>
              <a:t>• Существенной проблемой для синтезатора речи является ударение. Особенно в тех случаях, когда два слова пишутся одинаково, но имеют разные ударения. И это к сожалению никак не исправить.</a:t>
            </a:r>
          </a:p>
        </p:txBody>
      </p:sp>
    </p:spTree>
    <p:extLst>
      <p:ext uri="{BB962C8B-B14F-4D97-AF65-F5344CB8AC3E}">
        <p14:creationId xmlns:p14="http://schemas.microsoft.com/office/powerpoint/2010/main" val="1888271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368</Words>
  <Application>Microsoft Office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Цель:</vt:lpstr>
      <vt:lpstr>Введение</vt:lpstr>
      <vt:lpstr>Синтез речи</vt:lpstr>
      <vt:lpstr>Боковое меню</vt:lpstr>
      <vt:lpstr>Запись слога  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Ислам</dc:title>
  <dc:creator>Денис Султангулов</dc:creator>
  <cp:lastModifiedBy>Денис Султангулов</cp:lastModifiedBy>
  <cp:revision>43</cp:revision>
  <dcterms:created xsi:type="dcterms:W3CDTF">2019-10-24T18:30:49Z</dcterms:created>
  <dcterms:modified xsi:type="dcterms:W3CDTF">2021-02-24T19:48:20Z</dcterms:modified>
</cp:coreProperties>
</file>