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14C4-C1C0-4708-9E73-349328450D5C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2CB4-A55A-4EB0-A8EE-D18A89A186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r>
              <a:rPr lang="en-US" dirty="0" smtClean="0"/>
              <a:t>: </a:t>
            </a:r>
            <a:r>
              <a:rPr lang="ru-RU" dirty="0" err="1" smtClean="0"/>
              <a:t>веб</a:t>
            </a:r>
            <a:r>
              <a:rPr lang="ru-RU" dirty="0" smtClean="0"/>
              <a:t> игра Морской бой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игре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Морско</a:t>
            </a:r>
            <a:r>
              <a:rPr lang="ru-RU" dirty="0" smtClean="0"/>
              <a:t>й бой - </a:t>
            </a:r>
            <a:r>
              <a:rPr lang="ru-RU" dirty="0" smtClean="0"/>
              <a:t> игра для двух участников, в которой игроки по очереди называют координаты на неизвестной им карте соперника. Если у соперника по этим координатам имеется корабль (координаты заняты), то корабль или его часть «топится», а попавший получает право сделать ещё один ход. Цель игрока — первым потопить все корабли противника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Наша реализация игры является однопользовательской</a:t>
            </a:r>
            <a:r>
              <a:rPr lang="en-US" dirty="0" smtClean="0"/>
              <a:t>,</a:t>
            </a:r>
            <a:r>
              <a:rPr lang="ru-RU" dirty="0" smtClean="0"/>
              <a:t> игрок играет против </a:t>
            </a:r>
            <a:r>
              <a:rPr lang="ru-RU" dirty="0" err="1" smtClean="0"/>
              <a:t>ии</a:t>
            </a:r>
            <a:endParaRPr lang="ru-RU" dirty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Игра начинается с фазы расстановки кораблей где игрок имеет возможность расставить корабли нажимая по клеткам добавляя</a:t>
            </a:r>
            <a:r>
              <a:rPr lang="en-US" dirty="0" smtClean="0"/>
              <a:t>/</a:t>
            </a:r>
            <a:r>
              <a:rPr lang="ru-RU" dirty="0" smtClean="0"/>
              <a:t>удалая корабли</a:t>
            </a:r>
            <a:r>
              <a:rPr lang="en-US" dirty="0" smtClean="0"/>
              <a:t>.</a:t>
            </a:r>
            <a:r>
              <a:rPr lang="ru-RU" dirty="0" smtClean="0"/>
              <a:t> После того как игрок расставит корабли нажав на кнопку </a:t>
            </a:r>
            <a:r>
              <a:rPr lang="ru-RU" dirty="0" smtClean="0"/>
              <a:t>начнется </a:t>
            </a:r>
            <a:r>
              <a:rPr lang="ru-RU" dirty="0" smtClean="0"/>
              <a:t> </a:t>
            </a:r>
            <a:r>
              <a:rPr lang="ru-RU" dirty="0" smtClean="0"/>
              <a:t>игра с </a:t>
            </a:r>
            <a:r>
              <a:rPr lang="ru-RU" dirty="0" err="1" smtClean="0"/>
              <a:t>ии</a:t>
            </a:r>
            <a:r>
              <a:rPr lang="ru-RU" dirty="0" smtClean="0"/>
              <a:t> (если нет ошибки в расстановке кораблей). В свой ход игрок может нажать на клетку на вражеском поле</a:t>
            </a:r>
            <a:r>
              <a:rPr lang="ru-RU" dirty="0"/>
              <a:t> </a:t>
            </a:r>
            <a:r>
              <a:rPr lang="ru-RU" dirty="0" smtClean="0"/>
              <a:t>чтобы совершить выстрел</a:t>
            </a:r>
            <a:r>
              <a:rPr lang="en-US" dirty="0" smtClean="0"/>
              <a:t>.</a:t>
            </a:r>
            <a:r>
              <a:rPr lang="ru-RU" dirty="0" smtClean="0"/>
              <a:t> При попадании ход игрока продолжится и он имеет возможность совершить еще один выстрел</a:t>
            </a:r>
            <a:r>
              <a:rPr lang="en-US" dirty="0" smtClean="0"/>
              <a:t>,</a:t>
            </a:r>
            <a:r>
              <a:rPr lang="ru-RU" dirty="0" smtClean="0"/>
              <a:t> то же относится и к </a:t>
            </a:r>
            <a:r>
              <a:rPr lang="ru-RU" dirty="0" err="1" smtClean="0"/>
              <a:t>ии</a:t>
            </a:r>
            <a:r>
              <a:rPr lang="ru-RU" dirty="0" smtClean="0"/>
              <a:t>.</a:t>
            </a:r>
            <a:r>
              <a:rPr lang="ru-RU" dirty="0" smtClean="0"/>
              <a:t> </a:t>
            </a:r>
            <a:r>
              <a:rPr lang="ru-RU" dirty="0" smtClean="0"/>
              <a:t>Игра продолжается до тех пор пока все корабли одного из </a:t>
            </a:r>
            <a:r>
              <a:rPr lang="ru-RU" dirty="0" err="1" smtClean="0"/>
              <a:t>участсников</a:t>
            </a:r>
            <a:r>
              <a:rPr lang="ru-RU" dirty="0" smtClean="0"/>
              <a:t> не будут потоплены.</a:t>
            </a:r>
          </a:p>
          <a:p>
            <a:pPr>
              <a:buNone/>
            </a:pPr>
            <a:r>
              <a:rPr lang="ru-RU" dirty="0" smtClean="0"/>
              <a:t>Далее идут </a:t>
            </a:r>
            <a:r>
              <a:rPr lang="ru-RU" dirty="0" err="1" smtClean="0"/>
              <a:t>скриншоты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87" y="785794"/>
            <a:ext cx="8986813" cy="439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857628"/>
            <a:ext cx="8715404" cy="20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642918"/>
            <a:ext cx="8684695" cy="277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8572560" cy="416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585596" cy="408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50" y="1071546"/>
            <a:ext cx="8929750" cy="423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108</Words>
  <Application>Microsoft Office PowerPoint</Application>
  <PresentationFormat>Экран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Проект: веб игра Морской бой</vt:lpstr>
      <vt:lpstr>О игре</vt:lpstr>
      <vt:lpstr>Геймплей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игра в жанре Tower defence</dc:title>
  <dc:creator>Asus</dc:creator>
  <cp:lastModifiedBy>Asus</cp:lastModifiedBy>
  <cp:revision>4</cp:revision>
  <dcterms:created xsi:type="dcterms:W3CDTF">2020-01-20T11:21:55Z</dcterms:created>
  <dcterms:modified xsi:type="dcterms:W3CDTF">2020-05-11T11:59:49Z</dcterms:modified>
</cp:coreProperties>
</file>