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71" r:id="rId3"/>
    <p:sldId id="266" r:id="rId4"/>
    <p:sldId id="267" r:id="rId5"/>
    <p:sldId id="270" r:id="rId6"/>
    <p:sldId id="272" r:id="rId7"/>
    <p:sldId id="256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252-54D9-4700-A556-1F8C237DFDFB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9105-8926-4C82-AFDC-8FDB13C27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22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252-54D9-4700-A556-1F8C237DFDFB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9105-8926-4C82-AFDC-8FDB13C27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67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252-54D9-4700-A556-1F8C237DFDFB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9105-8926-4C82-AFDC-8FDB13C27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562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252-54D9-4700-A556-1F8C237DFDFB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9105-8926-4C82-AFDC-8FDB13C27D6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5286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252-54D9-4700-A556-1F8C237DFDFB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9105-8926-4C82-AFDC-8FDB13C27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537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252-54D9-4700-A556-1F8C237DFDFB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9105-8926-4C82-AFDC-8FDB13C27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377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252-54D9-4700-A556-1F8C237DFDFB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9105-8926-4C82-AFDC-8FDB13C27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29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252-54D9-4700-A556-1F8C237DFDFB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9105-8926-4C82-AFDC-8FDB13C27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990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252-54D9-4700-A556-1F8C237DFDFB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9105-8926-4C82-AFDC-8FDB13C27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67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252-54D9-4700-A556-1F8C237DFDFB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9105-8926-4C82-AFDC-8FDB13C27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2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252-54D9-4700-A556-1F8C237DFDFB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9105-8926-4C82-AFDC-8FDB13C27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3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252-54D9-4700-A556-1F8C237DFDFB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9105-8926-4C82-AFDC-8FDB13C27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51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252-54D9-4700-A556-1F8C237DFDFB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9105-8926-4C82-AFDC-8FDB13C27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68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252-54D9-4700-A556-1F8C237DFDFB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9105-8926-4C82-AFDC-8FDB13C27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05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252-54D9-4700-A556-1F8C237DFDFB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9105-8926-4C82-AFDC-8FDB13C27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1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252-54D9-4700-A556-1F8C237DFDFB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9105-8926-4C82-AFDC-8FDB13C27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14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252-54D9-4700-A556-1F8C237DFDFB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9105-8926-4C82-AFDC-8FDB13C27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35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60252-54D9-4700-A556-1F8C237DFDFB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F9105-8926-4C82-AFDC-8FDB13C27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412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5911" y="378069"/>
            <a:ext cx="6016775" cy="852853"/>
          </a:xfrm>
        </p:spPr>
        <p:txBody>
          <a:bodyPr>
            <a:normAutofit fontScale="90000"/>
          </a:bodyPr>
          <a:lstStyle/>
          <a:p>
            <a:r>
              <a:rPr lang="en-US" sz="2700" b="0" dirty="0" smtClean="0"/>
              <a:t>“</a:t>
            </a:r>
            <a:r>
              <a:rPr lang="ru-RU" sz="2700" b="0" dirty="0" err="1" smtClean="0"/>
              <a:t>Яндекс.лицей</a:t>
            </a:r>
            <a:r>
              <a:rPr lang="en-US" sz="2700" b="0" dirty="0" smtClean="0"/>
              <a:t>”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ru-RU" b="0" dirty="0"/>
          </a:p>
        </p:txBody>
      </p:sp>
      <p:sp>
        <p:nvSpPr>
          <p:cNvPr id="4" name="TextBox 3"/>
          <p:cNvSpPr txBox="1"/>
          <p:nvPr/>
        </p:nvSpPr>
        <p:spPr>
          <a:xfrm>
            <a:off x="9733084" y="5714999"/>
            <a:ext cx="2294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Султангулов Д. Р.</a:t>
            </a:r>
          </a:p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36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проект </a:t>
            </a:r>
            <a:r>
              <a:rPr lang="ru-RU" sz="3600" b="1" cap="all" dirty="0">
                <a:ln w="0"/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на тему:</a:t>
            </a:r>
          </a:p>
          <a:p>
            <a:pPr algn="ctr"/>
            <a:endParaRPr lang="ru-RU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3600" b="1" cap="all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«Синтезатор речи»</a:t>
            </a:r>
            <a:endParaRPr lang="ru-RU" sz="3600" b="1" cap="all" dirty="0">
              <a:ln w="0"/>
              <a:solidFill>
                <a:srgbClr val="C00000"/>
              </a:solidFill>
              <a:effectLst>
                <a:reflection blurRad="12700" stA="50000" endPos="50000" dist="5000" dir="5400000" sy="-100000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468815" y="6361330"/>
            <a:ext cx="146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Пермь, 2019</a:t>
            </a:r>
          </a:p>
        </p:txBody>
      </p:sp>
    </p:spTree>
    <p:extLst>
      <p:ext uri="{BB962C8B-B14F-4D97-AF65-F5344CB8AC3E}">
        <p14:creationId xmlns:p14="http://schemas.microsoft.com/office/powerpoint/2010/main" val="22309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Идея </a:t>
            </a:r>
            <a:r>
              <a:rPr lang="ru-RU" dirty="0"/>
              <a:t>этого проекта заключается в том, чтобы пользователь мог прослушать </a:t>
            </a:r>
            <a:r>
              <a:rPr lang="ru-RU" dirty="0" smtClean="0"/>
              <a:t>какой-либо </a:t>
            </a:r>
            <a:r>
              <a:rPr lang="ru-RU" dirty="0"/>
              <a:t>текст по буквам,  которые записаны в базе </a:t>
            </a:r>
            <a:r>
              <a:rPr lang="ru-RU" dirty="0" smtClean="0"/>
              <a:t>данных. </a:t>
            </a:r>
          </a:p>
          <a:p>
            <a:r>
              <a:rPr lang="ru-RU" dirty="0"/>
              <a:t>Программа делит </a:t>
            </a:r>
            <a:r>
              <a:rPr lang="ru-RU" dirty="0" smtClean="0"/>
              <a:t>введенное </a:t>
            </a:r>
            <a:r>
              <a:rPr lang="ru-RU" dirty="0"/>
              <a:t>слово по слогам и если слога нету в базе данных, то он воспроизведется по буквам.</a:t>
            </a:r>
          </a:p>
          <a:p>
            <a:r>
              <a:rPr lang="ru-RU" dirty="0"/>
              <a:t>Если же пользователя не устроит воспроизведение по буквам, то он может записать слоги слова.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856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68814" y="1907930"/>
            <a:ext cx="5139319" cy="6840416"/>
          </a:xfrm>
        </p:spPr>
        <p:txBody>
          <a:bodyPr>
            <a:noAutofit/>
          </a:bodyPr>
          <a:lstStyle/>
          <a:p>
            <a:r>
              <a:rPr lang="ru-RU" dirty="0"/>
              <a:t>При включенной кнопке  “Синтез речи в реальном времени”, пользователь, вводя текст с клавиатуры, услышит введённую </a:t>
            </a:r>
            <a:r>
              <a:rPr lang="ru-RU" dirty="0" smtClean="0"/>
              <a:t>букву</a:t>
            </a:r>
            <a:endParaRPr lang="ru-RU" dirty="0"/>
          </a:p>
          <a:p>
            <a:r>
              <a:rPr lang="ru-RU" dirty="0"/>
              <a:t>Нажав кнопку </a:t>
            </a:r>
            <a:r>
              <a:rPr lang="en-US" dirty="0"/>
              <a:t>«</a:t>
            </a:r>
            <a:r>
              <a:rPr lang="ru-RU" dirty="0"/>
              <a:t>Воспроизвести”, все введённые буквы </a:t>
            </a:r>
            <a:r>
              <a:rPr lang="ru-RU" dirty="0" err="1"/>
              <a:t>склеются</a:t>
            </a:r>
            <a:r>
              <a:rPr lang="ru-RU" dirty="0"/>
              <a:t> в одно целое и воспроизведется текст</a:t>
            </a:r>
            <a:r>
              <a:rPr lang="ru-RU" dirty="0" smtClean="0"/>
              <a:t>.</a:t>
            </a:r>
          </a:p>
          <a:p>
            <a:r>
              <a:rPr lang="ru-RU" dirty="0"/>
              <a:t>С помощью </a:t>
            </a:r>
            <a:r>
              <a:rPr lang="ru-RU" dirty="0" err="1"/>
              <a:t>комбо</a:t>
            </a:r>
            <a:r>
              <a:rPr lang="ru-RU" dirty="0"/>
              <a:t> бокса пользователь может сменить синтез речи на </a:t>
            </a:r>
            <a:r>
              <a:rPr lang="ru-RU" dirty="0" err="1"/>
              <a:t>гугловского</a:t>
            </a:r>
            <a:r>
              <a:rPr lang="ru-RU" dirty="0"/>
              <a:t> робота.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7080" y="45280"/>
            <a:ext cx="10353761" cy="1326321"/>
          </a:xfrm>
        </p:spPr>
        <p:txBody>
          <a:bodyPr/>
          <a:lstStyle/>
          <a:p>
            <a:r>
              <a:rPr lang="ru-RU" dirty="0" smtClean="0"/>
              <a:t>Главное окно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7" y="1090246"/>
            <a:ext cx="4273586" cy="570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7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81146" y="1837592"/>
            <a:ext cx="6887308" cy="4735002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 </a:t>
            </a:r>
            <a:r>
              <a:rPr lang="ru-RU" sz="2800" dirty="0" smtClean="0"/>
              <a:t>Если пользователь хочет прослушать слово по слогам ему необходимо ввести нужный слог слова, затем нажать кнопку записи и в течении </a:t>
            </a:r>
            <a:r>
              <a:rPr lang="en-US" sz="2800" dirty="0" smtClean="0"/>
              <a:t>0.8 </a:t>
            </a:r>
            <a:r>
              <a:rPr lang="ru-RU" sz="2800" dirty="0" smtClean="0"/>
              <a:t>секунд произнести слог.</a:t>
            </a:r>
          </a:p>
          <a:p>
            <a:pPr marL="0" indent="0">
              <a:buNone/>
            </a:pPr>
            <a:r>
              <a:rPr lang="ru-RU" sz="2800" dirty="0"/>
              <a:t>• </a:t>
            </a:r>
            <a:r>
              <a:rPr lang="ru-RU" sz="2800" dirty="0" smtClean="0"/>
              <a:t>После этого записанный слог попадёт</a:t>
            </a:r>
          </a:p>
          <a:p>
            <a:pPr marL="0" indent="0">
              <a:buNone/>
            </a:pPr>
            <a:r>
              <a:rPr lang="ru-RU" sz="2800" dirty="0" smtClean="0"/>
              <a:t>  в базу данных.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/>
              <a:t>• </a:t>
            </a:r>
            <a:r>
              <a:rPr lang="ru-RU" sz="2800" dirty="0" smtClean="0"/>
              <a:t>Присутствует возможность     прослушать записанный слог.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76" y="2058304"/>
            <a:ext cx="3819525" cy="2190750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131591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Запись слога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2845" y="1538655"/>
            <a:ext cx="6119447" cy="6177498"/>
          </a:xfrm>
        </p:spPr>
        <p:txBody>
          <a:bodyPr/>
          <a:lstStyle/>
          <a:p>
            <a:r>
              <a:rPr lang="ru-RU" dirty="0"/>
              <a:t>Нажав кнопку БД пользователь может управлять базой данных. </a:t>
            </a:r>
            <a:endParaRPr lang="ru-RU" dirty="0" smtClean="0"/>
          </a:p>
          <a:p>
            <a:r>
              <a:rPr lang="ru-RU" dirty="0" smtClean="0"/>
              <a:t>За </a:t>
            </a:r>
            <a:r>
              <a:rPr lang="ru-RU" dirty="0"/>
              <a:t>отображение всех записей отвечает кнопка "Вывести всё". </a:t>
            </a:r>
            <a:endParaRPr lang="ru-RU" dirty="0" smtClean="0"/>
          </a:p>
          <a:p>
            <a:r>
              <a:rPr lang="ru-RU" dirty="0" smtClean="0"/>
              <a:t>Чтобы </a:t>
            </a:r>
            <a:r>
              <a:rPr lang="ru-RU" dirty="0"/>
              <a:t>вывести нужный слог или букву, следует нажать кнопку "Вывести". </a:t>
            </a:r>
            <a:endParaRPr lang="ru-RU" dirty="0" smtClean="0"/>
          </a:p>
          <a:p>
            <a:r>
              <a:rPr lang="ru-RU" dirty="0" smtClean="0"/>
              <a:t>Выделив </a:t>
            </a:r>
            <a:r>
              <a:rPr lang="ru-RU" dirty="0"/>
              <a:t>записи, пользователь их может удалить.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56" y="1037492"/>
            <a:ext cx="2333625" cy="574430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799495" y="212334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База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77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Список использованных технологий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PyAudio</a:t>
            </a:r>
            <a:r>
              <a:rPr lang="en-US" dirty="0" smtClean="0"/>
              <a:t> – </a:t>
            </a:r>
            <a:r>
              <a:rPr lang="ru-RU" dirty="0" smtClean="0"/>
              <a:t>запись звука</a:t>
            </a:r>
          </a:p>
          <a:p>
            <a:r>
              <a:rPr lang="en-US" dirty="0" smtClean="0"/>
              <a:t>PyQt5 – </a:t>
            </a:r>
            <a:r>
              <a:rPr lang="ru-RU" dirty="0" smtClean="0"/>
              <a:t>интерфейс</a:t>
            </a:r>
          </a:p>
          <a:p>
            <a:r>
              <a:rPr lang="en-US" dirty="0" smtClean="0"/>
              <a:t>Pyttsx3 - </a:t>
            </a:r>
            <a:r>
              <a:rPr lang="ru-RU" dirty="0">
                <a:effectLst/>
              </a:rPr>
              <a:t>голосовой </a:t>
            </a:r>
            <a:r>
              <a:rPr lang="ru-RU" dirty="0" smtClean="0">
                <a:effectLst/>
              </a:rPr>
              <a:t>движок</a:t>
            </a:r>
            <a:endParaRPr lang="en-US" dirty="0" smtClean="0">
              <a:effectLst/>
            </a:endParaRPr>
          </a:p>
          <a:p>
            <a:r>
              <a:rPr lang="en-US" dirty="0" err="1" smtClean="0"/>
              <a:t>PyGame</a:t>
            </a:r>
            <a:r>
              <a:rPr lang="en-US" dirty="0" smtClean="0"/>
              <a:t> – </a:t>
            </a:r>
            <a:r>
              <a:rPr lang="ru-RU" dirty="0" smtClean="0"/>
              <a:t>воспроизведение </a:t>
            </a:r>
            <a:r>
              <a:rPr lang="ru-RU" dirty="0" smtClean="0"/>
              <a:t>звука</a:t>
            </a:r>
          </a:p>
          <a:p>
            <a:r>
              <a:rPr lang="en-US" dirty="0" smtClean="0"/>
              <a:t>Sqlite3 – </a:t>
            </a:r>
            <a:r>
              <a:rPr lang="ru-RU" dirty="0" smtClean="0"/>
              <a:t>база данных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- </a:t>
            </a:r>
            <a:r>
              <a:rPr lang="ru-RU" dirty="0" err="1" smtClean="0">
                <a:effectLst/>
              </a:rPr>
              <a:t>распаковвка</a:t>
            </a:r>
            <a:r>
              <a:rPr lang="ru-RU" dirty="0" smtClean="0">
                <a:effectLst/>
              </a:rPr>
              <a:t> </a:t>
            </a:r>
            <a:r>
              <a:rPr lang="ru-RU" dirty="0" smtClean="0">
                <a:effectLst/>
              </a:rPr>
              <a:t>данных </a:t>
            </a:r>
            <a:r>
              <a:rPr lang="ru-RU" dirty="0">
                <a:effectLst/>
              </a:rPr>
              <a:t>из </a:t>
            </a:r>
            <a:r>
              <a:rPr lang="ru-RU" dirty="0" smtClean="0">
                <a:effectLst/>
              </a:rPr>
              <a:t>структуры</a:t>
            </a:r>
          </a:p>
          <a:p>
            <a:r>
              <a:rPr lang="en-US" dirty="0" smtClean="0">
                <a:effectLst/>
              </a:rPr>
              <a:t>Wave – </a:t>
            </a:r>
            <a:r>
              <a:rPr lang="ru-RU" dirty="0" smtClean="0">
                <a:effectLst/>
              </a:rPr>
              <a:t>открытие </a:t>
            </a:r>
            <a:r>
              <a:rPr lang="en-US" dirty="0" smtClean="0">
                <a:effectLst/>
              </a:rPr>
              <a:t>wave </a:t>
            </a:r>
            <a:r>
              <a:rPr lang="ru-RU" dirty="0" smtClean="0">
                <a:effectLst/>
              </a:rPr>
              <a:t>файла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160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1" y="1055926"/>
            <a:ext cx="3907083" cy="558812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942119" y="1987063"/>
            <a:ext cx="621113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 smtClean="0"/>
              <a:t>“</a:t>
            </a:r>
            <a:r>
              <a:rPr lang="en-US" sz="2000" dirty="0" smtClean="0"/>
              <a:t>RATE</a:t>
            </a:r>
            <a:r>
              <a:rPr lang="ru-RU" sz="2000" dirty="0" smtClean="0"/>
              <a:t>" </a:t>
            </a:r>
            <a:r>
              <a:rPr lang="ru-RU" sz="2000" dirty="0"/>
              <a:t>- это "частота дискретизации", т. е. количество </a:t>
            </a:r>
            <a:r>
              <a:rPr lang="ru-RU" sz="2000" dirty="0" smtClean="0"/>
              <a:t>фреймов </a:t>
            </a:r>
            <a:r>
              <a:rPr lang="ru-RU" sz="2000" dirty="0"/>
              <a:t>в </a:t>
            </a:r>
            <a:r>
              <a:rPr lang="ru-RU" sz="2000" dirty="0" smtClean="0"/>
              <a:t>секунду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ru-RU" sz="2000" dirty="0"/>
              <a:t>"CHUNK" - </a:t>
            </a:r>
            <a:r>
              <a:rPr lang="ru-RU" sz="2000" dirty="0" smtClean="0"/>
              <a:t>сколько </a:t>
            </a:r>
            <a:r>
              <a:rPr lang="ru-RU" sz="2000" dirty="0"/>
              <a:t>байт будет иметь кусок звука 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“CHANNELS” </a:t>
            </a:r>
            <a:r>
              <a:rPr lang="ru-RU" sz="2000" dirty="0" smtClean="0"/>
              <a:t>– количество каналов</a:t>
            </a:r>
          </a:p>
          <a:p>
            <a:pPr marL="342900" indent="-342900">
              <a:buFontTx/>
              <a:buAutoNum type="arabicPeriod"/>
            </a:pPr>
            <a:r>
              <a:rPr lang="ru-RU" sz="2000" dirty="0"/>
              <a:t>Размер </a:t>
            </a:r>
            <a:r>
              <a:rPr lang="ru-RU" sz="2000" dirty="0" smtClean="0"/>
              <a:t>фрагмента составляет </a:t>
            </a:r>
            <a:r>
              <a:rPr lang="ru-RU" sz="2000" dirty="0"/>
              <a:t>2 байта, вычисляется с помощью функции: </a:t>
            </a:r>
            <a:r>
              <a:rPr lang="ru-RU" sz="2000" dirty="0" err="1"/>
              <a:t>pyaudio.get_sample_size</a:t>
            </a:r>
            <a:r>
              <a:rPr lang="ru-RU" sz="2000" dirty="0"/>
              <a:t> (pyaudio.paInt16</a:t>
            </a:r>
            <a:r>
              <a:rPr lang="ru-RU" sz="2000" dirty="0" smtClean="0"/>
              <a:t>).</a:t>
            </a:r>
          </a:p>
          <a:p>
            <a:pPr marL="342900" indent="-342900">
              <a:buFontTx/>
              <a:buAutoNum type="arabicPeriod"/>
            </a:pPr>
            <a:r>
              <a:rPr lang="ru-RU" sz="2000" dirty="0" smtClean="0"/>
              <a:t>В </a:t>
            </a:r>
            <a:r>
              <a:rPr lang="ru-RU" sz="2000" dirty="0"/>
              <a:t>списке «</a:t>
            </a:r>
            <a:r>
              <a:rPr lang="ru-RU" sz="2000" dirty="0" err="1"/>
              <a:t>frames</a:t>
            </a:r>
            <a:r>
              <a:rPr lang="ru-RU" sz="2000" dirty="0"/>
              <a:t>» размер каждого элемента должен составлять 1024 * </a:t>
            </a:r>
            <a:r>
              <a:rPr lang="ru-RU" sz="2000" dirty="0" smtClean="0"/>
              <a:t>2 </a:t>
            </a:r>
            <a:r>
              <a:rPr lang="ru-RU" sz="2000" dirty="0"/>
              <a:t>байта, </a:t>
            </a:r>
            <a:r>
              <a:rPr lang="ru-RU" sz="2000" dirty="0" smtClean="0"/>
              <a:t>размер </a:t>
            </a:r>
            <a:r>
              <a:rPr lang="ru-RU" sz="2000" dirty="0" err="1"/>
              <a:t>frames</a:t>
            </a:r>
            <a:r>
              <a:rPr lang="ru-RU" sz="2000" dirty="0"/>
              <a:t> [0] должен быть </a:t>
            </a:r>
            <a:r>
              <a:rPr lang="ru-RU" sz="2000" dirty="0" smtClean="0"/>
              <a:t>2048 байтов</a:t>
            </a:r>
            <a:r>
              <a:rPr lang="ru-RU" sz="2000" dirty="0"/>
              <a:t>. </a:t>
            </a:r>
            <a:endParaRPr lang="en-US" sz="2000" dirty="0" smtClean="0"/>
          </a:p>
          <a:p>
            <a:pPr marL="342900" indent="-342900">
              <a:buFontTx/>
              <a:buAutoNum type="arabicPeriod"/>
            </a:pPr>
            <a:endParaRPr lang="ru-RU" sz="16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327638" y="212334"/>
            <a:ext cx="9825618" cy="1009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Пример </a:t>
            </a:r>
            <a:r>
              <a:rPr lang="ru-RU" sz="3200" dirty="0" err="1"/>
              <a:t>PyAudio</a:t>
            </a:r>
            <a:r>
              <a:rPr lang="ru-RU" sz="3200" dirty="0"/>
              <a:t>: запись звука и сохранение в файл </a:t>
            </a:r>
            <a:r>
              <a:rPr lang="en-US" sz="3200" dirty="0" smtClean="0"/>
              <a:t>wav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29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• </a:t>
            </a:r>
            <a:r>
              <a:rPr lang="ru-RU" dirty="0" smtClean="0"/>
              <a:t>Самое сложное в этом проекте было объединение нескольких байтовых значений звука в одно целое. 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dirty="0" smtClean="0"/>
              <a:t>Также у меня возникали трудности при поиске нужных библиотек для воспроизведения, записи звука.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dirty="0" smtClean="0"/>
              <a:t>Существенной </a:t>
            </a:r>
            <a:r>
              <a:rPr lang="ru-RU" dirty="0"/>
              <a:t>проблемой для синтезатора речи является ударение. Особенно в тех случаях, когда два слова пишутся одинаково, но имеют разные </a:t>
            </a:r>
            <a:r>
              <a:rPr lang="ru-RU" dirty="0" smtClean="0"/>
              <a:t>ударения. И это к сожалению никак не исправить.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82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329</TotalTime>
  <Words>400</Words>
  <Application>Microsoft Office PowerPoint</Application>
  <PresentationFormat>Широкоэкранный</PresentationFormat>
  <Paragraphs>42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“Яндекс.лицей” </vt:lpstr>
      <vt:lpstr>Введение</vt:lpstr>
      <vt:lpstr>Главное окно</vt:lpstr>
      <vt:lpstr>Запись слога  </vt:lpstr>
      <vt:lpstr>Презентация PowerPoint</vt:lpstr>
      <vt:lpstr>Список использованных технологий </vt:lpstr>
      <vt:lpstr>Презентация PowerPoint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Ислам</dc:title>
  <dc:creator>Денис Султангулов</dc:creator>
  <cp:lastModifiedBy>Денис Султангулов</cp:lastModifiedBy>
  <cp:revision>29</cp:revision>
  <dcterms:created xsi:type="dcterms:W3CDTF">2019-10-24T18:30:49Z</dcterms:created>
  <dcterms:modified xsi:type="dcterms:W3CDTF">2019-11-13T17:22:38Z</dcterms:modified>
</cp:coreProperties>
</file>