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60" r:id="rId3"/>
    <p:sldId id="259" r:id="rId4"/>
    <p:sldId id="267" r:id="rId5"/>
    <p:sldId id="268" r:id="rId6"/>
    <p:sldId id="263" r:id="rId7"/>
    <p:sldId id="265" r:id="rId8"/>
  </p:sldIdLst>
  <p:sldSz cx="9144000" cy="5143500" type="screen16x9"/>
  <p:notesSz cx="6858000" cy="9144000"/>
  <p:embeddedFontLst>
    <p:embeddedFont>
      <p:font typeface="Dela Gothic One" panose="020B0604020202020204" charset="-128"/>
      <p:regular r:id="rId10"/>
    </p:embeddedFont>
    <p:embeddedFont>
      <p:font typeface="Anaheim" panose="020B0604020202020204" charset="0"/>
      <p:regular r:id="rId11"/>
    </p:embeddedFont>
    <p:embeddedFont>
      <p:font typeface="Inter" panose="020B0604020202020204" charset="0"/>
      <p:regular r:id="rId12"/>
      <p:bold r:id="rId13"/>
    </p:embeddedFont>
    <p:embeddedFont>
      <p:font typeface="Patrick Hand" panose="00000500000000000000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E39E19-F79F-4AD6-89B2-84387FC98BFD}">
  <a:tblStyle styleId="{E5E39E19-F79F-4AD6-89B2-84387FC98B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3f7ea3907_3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43f7ea3907_3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47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2475" y="0"/>
            <a:ext cx="9459900" cy="5955678"/>
            <a:chOff x="118817" y="0"/>
            <a:chExt cx="9459900" cy="5955678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58000"/>
            </a:blip>
            <a:stretch>
              <a:fillRect/>
            </a:stretch>
          </p:blipFill>
          <p:spPr>
            <a:xfrm>
              <a:off x="182075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118834" y="34804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118817" y="4243950"/>
              <a:ext cx="9459900" cy="1032230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80850" y="616163"/>
            <a:ext cx="5982300" cy="18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43525" y="3850625"/>
            <a:ext cx="2856900" cy="5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 idx="2"/>
          </p:nvPr>
        </p:nvSpPr>
        <p:spPr>
          <a:xfrm>
            <a:off x="1724250" y="2528238"/>
            <a:ext cx="56955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Font typeface="Patrick Hand"/>
              <a:buNone/>
              <a:defRPr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>
            <a:off x="-59217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100475" y="818375"/>
            <a:ext cx="5677500" cy="183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50450" y="1095738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3296700" y="2896775"/>
            <a:ext cx="34812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-63241" y="3729425"/>
            <a:ext cx="9388916" cy="2475229"/>
          </a:xfrm>
          <a:custGeom>
            <a:avLst/>
            <a:gdLst/>
            <a:ahLst/>
            <a:cxnLst/>
            <a:rect l="l" t="t" r="r" b="b"/>
            <a:pathLst>
              <a:path w="34500" h="14063" extrusionOk="0">
                <a:moveTo>
                  <a:pt x="10168" y="0"/>
                </a:moveTo>
                <a:cubicBezTo>
                  <a:pt x="9716" y="0"/>
                  <a:pt x="9263" y="12"/>
                  <a:pt x="8811" y="33"/>
                </a:cubicBezTo>
                <a:cubicBezTo>
                  <a:pt x="6846" y="126"/>
                  <a:pt x="4894" y="398"/>
                  <a:pt x="2958" y="745"/>
                </a:cubicBezTo>
                <a:cubicBezTo>
                  <a:pt x="2013" y="914"/>
                  <a:pt x="1062" y="1179"/>
                  <a:pt x="108" y="1293"/>
                </a:cubicBezTo>
                <a:cubicBezTo>
                  <a:pt x="72" y="1299"/>
                  <a:pt x="36" y="1300"/>
                  <a:pt x="0" y="1300"/>
                </a:cubicBezTo>
                <a:lnTo>
                  <a:pt x="0" y="14062"/>
                </a:lnTo>
                <a:lnTo>
                  <a:pt x="34499" y="14062"/>
                </a:lnTo>
                <a:lnTo>
                  <a:pt x="34499" y="3509"/>
                </a:lnTo>
                <a:cubicBezTo>
                  <a:pt x="34244" y="3519"/>
                  <a:pt x="33988" y="3523"/>
                  <a:pt x="33733" y="3523"/>
                </a:cubicBezTo>
                <a:cubicBezTo>
                  <a:pt x="33260" y="3523"/>
                  <a:pt x="32787" y="3509"/>
                  <a:pt x="32315" y="3494"/>
                </a:cubicBezTo>
                <a:cubicBezTo>
                  <a:pt x="29559" y="3399"/>
                  <a:pt x="26795" y="3218"/>
                  <a:pt x="24075" y="2784"/>
                </a:cubicBezTo>
                <a:cubicBezTo>
                  <a:pt x="22614" y="2550"/>
                  <a:pt x="21165" y="2245"/>
                  <a:pt x="19738" y="1841"/>
                </a:cubicBezTo>
                <a:cubicBezTo>
                  <a:pt x="18244" y="1419"/>
                  <a:pt x="16780" y="887"/>
                  <a:pt x="15267" y="539"/>
                </a:cubicBezTo>
                <a:cubicBezTo>
                  <a:pt x="13590" y="162"/>
                  <a:pt x="11881" y="0"/>
                  <a:pt x="10168" y="0"/>
                </a:cubicBezTo>
                <a:close/>
              </a:path>
            </a:pathLst>
          </a:custGeom>
          <a:solidFill>
            <a:srgbClr val="AFD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-66" y="3918203"/>
            <a:ext cx="9143966" cy="1250412"/>
          </a:xfrm>
          <a:custGeom>
            <a:avLst/>
            <a:gdLst/>
            <a:ahLst/>
            <a:cxnLst/>
            <a:rect l="l" t="t" r="r" b="b"/>
            <a:pathLst>
              <a:path w="34500" h="10376" extrusionOk="0">
                <a:moveTo>
                  <a:pt x="34500" y="1"/>
                </a:moveTo>
                <a:cubicBezTo>
                  <a:pt x="29852" y="669"/>
                  <a:pt x="25411" y="2954"/>
                  <a:pt x="20685" y="3226"/>
                </a:cubicBezTo>
                <a:cubicBezTo>
                  <a:pt x="20345" y="3246"/>
                  <a:pt x="20006" y="3255"/>
                  <a:pt x="19667" y="3255"/>
                </a:cubicBezTo>
                <a:cubicBezTo>
                  <a:pt x="15554" y="3255"/>
                  <a:pt x="11528" y="1879"/>
                  <a:pt x="7445" y="1215"/>
                </a:cubicBezTo>
                <a:cubicBezTo>
                  <a:pt x="5886" y="959"/>
                  <a:pt x="4310" y="812"/>
                  <a:pt x="2729" y="772"/>
                </a:cubicBezTo>
                <a:cubicBezTo>
                  <a:pt x="2621" y="770"/>
                  <a:pt x="2513" y="768"/>
                  <a:pt x="2405" y="768"/>
                </a:cubicBezTo>
                <a:cubicBezTo>
                  <a:pt x="1606" y="768"/>
                  <a:pt x="801" y="833"/>
                  <a:pt x="0" y="834"/>
                </a:cubicBezTo>
                <a:lnTo>
                  <a:pt x="0" y="10375"/>
                </a:lnTo>
                <a:lnTo>
                  <a:pt x="34500" y="10375"/>
                </a:lnTo>
                <a:lnTo>
                  <a:pt x="34500" y="1"/>
                </a:lnTo>
                <a:close/>
              </a:path>
            </a:pathLst>
          </a:custGeom>
          <a:solidFill>
            <a:srgbClr val="4F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8"/>
          <p:cNvGrpSpPr/>
          <p:nvPr/>
        </p:nvGrpSpPr>
        <p:grpSpPr>
          <a:xfrm>
            <a:off x="-244175" y="0"/>
            <a:ext cx="9490317" cy="5955678"/>
            <a:chOff x="-26991" y="0"/>
            <a:chExt cx="9388916" cy="5955678"/>
          </a:xfrm>
        </p:grpSpPr>
        <p:pic>
          <p:nvPicPr>
            <p:cNvPr id="70" name="Google Shape;70;p8"/>
            <p:cNvPicPr preferRelativeResize="0"/>
            <p:nvPr/>
          </p:nvPicPr>
          <p:blipFill>
            <a:blip r:embed="rId2">
              <a:alphaModFix amt="58000"/>
            </a:blip>
            <a:stretch>
              <a:fillRect/>
            </a:stretch>
          </p:blipFill>
          <p:spPr>
            <a:xfrm>
              <a:off x="182075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8"/>
            <p:cNvSpPr/>
            <p:nvPr/>
          </p:nvSpPr>
          <p:spPr>
            <a:xfrm>
              <a:off x="-26991" y="34804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54772" y="4243938"/>
              <a:ext cx="9143966" cy="1032230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3795825" y="980150"/>
            <a:ext cx="46350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50950" y="1429225"/>
            <a:ext cx="48273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751000" y="2259925"/>
            <a:ext cx="48273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9"/>
          <p:cNvPicPr preferRelativeResize="0"/>
          <p:nvPr/>
        </p:nvPicPr>
        <p:blipFill>
          <a:blip r:embed="rId2">
            <a:alphaModFix amt="58000"/>
          </a:blip>
          <a:stretch>
            <a:fillRect/>
          </a:stretch>
        </p:blipFill>
        <p:spPr>
          <a:xfrm flipH="1">
            <a:off x="1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/>
          <p:nvPr/>
        </p:nvSpPr>
        <p:spPr>
          <a:xfrm>
            <a:off x="-63241" y="3729425"/>
            <a:ext cx="9388916" cy="2475229"/>
          </a:xfrm>
          <a:custGeom>
            <a:avLst/>
            <a:gdLst/>
            <a:ahLst/>
            <a:cxnLst/>
            <a:rect l="l" t="t" r="r" b="b"/>
            <a:pathLst>
              <a:path w="34500" h="14063" extrusionOk="0">
                <a:moveTo>
                  <a:pt x="10168" y="0"/>
                </a:moveTo>
                <a:cubicBezTo>
                  <a:pt x="9716" y="0"/>
                  <a:pt x="9263" y="12"/>
                  <a:pt x="8811" y="33"/>
                </a:cubicBezTo>
                <a:cubicBezTo>
                  <a:pt x="6846" y="126"/>
                  <a:pt x="4894" y="398"/>
                  <a:pt x="2958" y="745"/>
                </a:cubicBezTo>
                <a:cubicBezTo>
                  <a:pt x="2013" y="914"/>
                  <a:pt x="1062" y="1179"/>
                  <a:pt x="108" y="1293"/>
                </a:cubicBezTo>
                <a:cubicBezTo>
                  <a:pt x="72" y="1299"/>
                  <a:pt x="36" y="1300"/>
                  <a:pt x="0" y="1300"/>
                </a:cubicBezTo>
                <a:lnTo>
                  <a:pt x="0" y="14062"/>
                </a:lnTo>
                <a:lnTo>
                  <a:pt x="34499" y="14062"/>
                </a:lnTo>
                <a:lnTo>
                  <a:pt x="34499" y="3509"/>
                </a:lnTo>
                <a:cubicBezTo>
                  <a:pt x="34244" y="3519"/>
                  <a:pt x="33988" y="3523"/>
                  <a:pt x="33733" y="3523"/>
                </a:cubicBezTo>
                <a:cubicBezTo>
                  <a:pt x="33260" y="3523"/>
                  <a:pt x="32787" y="3509"/>
                  <a:pt x="32315" y="3494"/>
                </a:cubicBezTo>
                <a:cubicBezTo>
                  <a:pt x="29559" y="3399"/>
                  <a:pt x="26795" y="3218"/>
                  <a:pt x="24075" y="2784"/>
                </a:cubicBezTo>
                <a:cubicBezTo>
                  <a:pt x="22614" y="2550"/>
                  <a:pt x="21165" y="2245"/>
                  <a:pt x="19738" y="1841"/>
                </a:cubicBezTo>
                <a:cubicBezTo>
                  <a:pt x="18244" y="1419"/>
                  <a:pt x="16780" y="887"/>
                  <a:pt x="15267" y="539"/>
                </a:cubicBezTo>
                <a:cubicBezTo>
                  <a:pt x="13590" y="162"/>
                  <a:pt x="11881" y="0"/>
                  <a:pt x="10168" y="0"/>
                </a:cubicBezTo>
                <a:close/>
              </a:path>
            </a:pathLst>
          </a:custGeom>
          <a:solidFill>
            <a:srgbClr val="AFD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-63250" y="3918200"/>
            <a:ext cx="9266441" cy="1250438"/>
          </a:xfrm>
          <a:custGeom>
            <a:avLst/>
            <a:gdLst/>
            <a:ahLst/>
            <a:cxnLst/>
            <a:rect l="l" t="t" r="r" b="b"/>
            <a:pathLst>
              <a:path w="34500" h="10376" extrusionOk="0">
                <a:moveTo>
                  <a:pt x="34500" y="1"/>
                </a:moveTo>
                <a:cubicBezTo>
                  <a:pt x="29852" y="669"/>
                  <a:pt x="25411" y="2954"/>
                  <a:pt x="20685" y="3226"/>
                </a:cubicBezTo>
                <a:cubicBezTo>
                  <a:pt x="20345" y="3246"/>
                  <a:pt x="20006" y="3255"/>
                  <a:pt x="19667" y="3255"/>
                </a:cubicBezTo>
                <a:cubicBezTo>
                  <a:pt x="15554" y="3255"/>
                  <a:pt x="11528" y="1879"/>
                  <a:pt x="7445" y="1215"/>
                </a:cubicBezTo>
                <a:cubicBezTo>
                  <a:pt x="5886" y="959"/>
                  <a:pt x="4310" y="812"/>
                  <a:pt x="2729" y="772"/>
                </a:cubicBezTo>
                <a:cubicBezTo>
                  <a:pt x="2621" y="770"/>
                  <a:pt x="2513" y="768"/>
                  <a:pt x="2405" y="768"/>
                </a:cubicBezTo>
                <a:cubicBezTo>
                  <a:pt x="1606" y="768"/>
                  <a:pt x="801" y="833"/>
                  <a:pt x="0" y="834"/>
                </a:cubicBezTo>
                <a:lnTo>
                  <a:pt x="0" y="10375"/>
                </a:lnTo>
                <a:lnTo>
                  <a:pt x="34500" y="10375"/>
                </a:lnTo>
                <a:lnTo>
                  <a:pt x="34500" y="1"/>
                </a:lnTo>
                <a:close/>
              </a:path>
            </a:pathLst>
          </a:custGeom>
          <a:solidFill>
            <a:srgbClr val="4F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-47683" y="0"/>
            <a:ext cx="9388916" cy="6232778"/>
            <a:chOff x="118834" y="0"/>
            <a:chExt cx="9388916" cy="6232778"/>
          </a:xfrm>
        </p:grpSpPr>
        <p:pic>
          <p:nvPicPr>
            <p:cNvPr id="109" name="Google Shape;109;p14"/>
            <p:cNvPicPr preferRelativeResize="0"/>
            <p:nvPr/>
          </p:nvPicPr>
          <p:blipFill>
            <a:blip r:embed="rId2">
              <a:alphaModFix amt="58000"/>
            </a:blip>
            <a:stretch>
              <a:fillRect/>
            </a:stretch>
          </p:blipFill>
          <p:spPr>
            <a:xfrm>
              <a:off x="182075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4"/>
            <p:cNvSpPr/>
            <p:nvPr/>
          </p:nvSpPr>
          <p:spPr>
            <a:xfrm flipH="1">
              <a:off x="118834" y="37575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118844" y="4243950"/>
              <a:ext cx="9270323" cy="1032230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4799550" y="2561550"/>
            <a:ext cx="3619500" cy="86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799625" y="1186950"/>
            <a:ext cx="3619500" cy="121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1669380" y="4608566"/>
            <a:ext cx="410533" cy="191166"/>
            <a:chOff x="1183145" y="2954601"/>
            <a:chExt cx="177160" cy="82492"/>
          </a:xfrm>
        </p:grpSpPr>
        <p:sp>
          <p:nvSpPr>
            <p:cNvPr id="115" name="Google Shape;115;p1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14"/>
          <p:cNvGrpSpPr/>
          <p:nvPr/>
        </p:nvGrpSpPr>
        <p:grpSpPr>
          <a:xfrm>
            <a:off x="6404030" y="3979078"/>
            <a:ext cx="410533" cy="191166"/>
            <a:chOff x="1183145" y="2954601"/>
            <a:chExt cx="177160" cy="82492"/>
          </a:xfrm>
        </p:grpSpPr>
        <p:sp>
          <p:nvSpPr>
            <p:cNvPr id="123" name="Google Shape;123;p1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4"/>
          <p:cNvSpPr/>
          <p:nvPr/>
        </p:nvSpPr>
        <p:spPr>
          <a:xfrm>
            <a:off x="7631651" y="439764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 amt="47000"/>
          </a:blip>
          <a:srcRect l="21340" t="44795" b="-10671"/>
          <a:stretch/>
        </p:blipFill>
        <p:spPr>
          <a:xfrm>
            <a:off x="50" y="0"/>
            <a:ext cx="9143952" cy="43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720000" y="2042550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2"/>
          </p:nvPr>
        </p:nvSpPr>
        <p:spPr>
          <a:xfrm>
            <a:off x="3403800" y="2566138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3"/>
          </p:nvPr>
        </p:nvSpPr>
        <p:spPr>
          <a:xfrm>
            <a:off x="6087600" y="308972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4"/>
          </p:nvPr>
        </p:nvSpPr>
        <p:spPr>
          <a:xfrm>
            <a:off x="720000" y="1601975"/>
            <a:ext cx="23364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5"/>
          </p:nvPr>
        </p:nvSpPr>
        <p:spPr>
          <a:xfrm>
            <a:off x="6087600" y="2649075"/>
            <a:ext cx="23364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6"/>
          </p:nvPr>
        </p:nvSpPr>
        <p:spPr>
          <a:xfrm>
            <a:off x="3403800" y="2125498"/>
            <a:ext cx="23364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/>
              <a:buNone/>
              <a:defRPr sz="1800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grpSp>
        <p:nvGrpSpPr>
          <p:cNvPr id="161" name="Google Shape;161;p16"/>
          <p:cNvGrpSpPr/>
          <p:nvPr/>
        </p:nvGrpSpPr>
        <p:grpSpPr>
          <a:xfrm>
            <a:off x="-72976" y="3942575"/>
            <a:ext cx="9414209" cy="2475229"/>
            <a:chOff x="93541" y="3480450"/>
            <a:chExt cx="9414209" cy="2475229"/>
          </a:xfrm>
        </p:grpSpPr>
        <p:sp>
          <p:nvSpPr>
            <p:cNvPr id="162" name="Google Shape;162;p16"/>
            <p:cNvSpPr/>
            <p:nvPr/>
          </p:nvSpPr>
          <p:spPr>
            <a:xfrm flipH="1">
              <a:off x="118834" y="34804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 flipH="1">
              <a:off x="93541" y="3480450"/>
              <a:ext cx="9289901" cy="1642988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rgbClr val="F1C232"/>
            </a:gs>
            <a:gs pos="100000">
              <a:srgbClr val="FFF2CC"/>
            </a:gs>
          </a:gsLst>
          <a:lin ang="540001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 rotWithShape="1">
          <a:blip r:embed="rId2">
            <a:alphaModFix amt="47000"/>
          </a:blip>
          <a:srcRect l="21340" t="44795" b="-10671"/>
          <a:stretch/>
        </p:blipFill>
        <p:spPr>
          <a:xfrm>
            <a:off x="50" y="0"/>
            <a:ext cx="9143952" cy="43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/>
          <p:nvPr/>
        </p:nvSpPr>
        <p:spPr>
          <a:xfrm flipH="1">
            <a:off x="-138895" y="4527800"/>
            <a:ext cx="7991063" cy="963808"/>
          </a:xfrm>
          <a:custGeom>
            <a:avLst/>
            <a:gdLst/>
            <a:ahLst/>
            <a:cxnLst/>
            <a:rect l="l" t="t" r="r" b="b"/>
            <a:pathLst>
              <a:path w="34500" h="14063" extrusionOk="0">
                <a:moveTo>
                  <a:pt x="10168" y="0"/>
                </a:moveTo>
                <a:cubicBezTo>
                  <a:pt x="9716" y="0"/>
                  <a:pt x="9263" y="12"/>
                  <a:pt x="8811" y="33"/>
                </a:cubicBezTo>
                <a:cubicBezTo>
                  <a:pt x="6846" y="126"/>
                  <a:pt x="4894" y="398"/>
                  <a:pt x="2958" y="745"/>
                </a:cubicBezTo>
                <a:cubicBezTo>
                  <a:pt x="2013" y="914"/>
                  <a:pt x="1062" y="1179"/>
                  <a:pt x="108" y="1293"/>
                </a:cubicBezTo>
                <a:cubicBezTo>
                  <a:pt x="72" y="1299"/>
                  <a:pt x="36" y="1300"/>
                  <a:pt x="0" y="1300"/>
                </a:cubicBezTo>
                <a:lnTo>
                  <a:pt x="0" y="14062"/>
                </a:lnTo>
                <a:lnTo>
                  <a:pt x="34499" y="14062"/>
                </a:lnTo>
                <a:lnTo>
                  <a:pt x="34499" y="3509"/>
                </a:lnTo>
                <a:cubicBezTo>
                  <a:pt x="34244" y="3519"/>
                  <a:pt x="33988" y="3523"/>
                  <a:pt x="33733" y="3523"/>
                </a:cubicBezTo>
                <a:cubicBezTo>
                  <a:pt x="33260" y="3523"/>
                  <a:pt x="32787" y="3509"/>
                  <a:pt x="32315" y="3494"/>
                </a:cubicBezTo>
                <a:cubicBezTo>
                  <a:pt x="29559" y="3399"/>
                  <a:pt x="26795" y="3218"/>
                  <a:pt x="24075" y="2784"/>
                </a:cubicBezTo>
                <a:cubicBezTo>
                  <a:pt x="22614" y="2550"/>
                  <a:pt x="21165" y="2245"/>
                  <a:pt x="19738" y="1841"/>
                </a:cubicBezTo>
                <a:cubicBezTo>
                  <a:pt x="18244" y="1419"/>
                  <a:pt x="16780" y="887"/>
                  <a:pt x="15267" y="539"/>
                </a:cubicBezTo>
                <a:cubicBezTo>
                  <a:pt x="13590" y="162"/>
                  <a:pt x="11881" y="0"/>
                  <a:pt x="10168" y="0"/>
                </a:cubicBezTo>
                <a:close/>
              </a:path>
            </a:pathLst>
          </a:custGeom>
          <a:solidFill>
            <a:srgbClr val="AFD1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 flipH="1">
            <a:off x="-138900" y="4527800"/>
            <a:ext cx="9358643" cy="1032230"/>
          </a:xfrm>
          <a:custGeom>
            <a:avLst/>
            <a:gdLst/>
            <a:ahLst/>
            <a:cxnLst/>
            <a:rect l="l" t="t" r="r" b="b"/>
            <a:pathLst>
              <a:path w="34500" h="10376" extrusionOk="0">
                <a:moveTo>
                  <a:pt x="34500" y="1"/>
                </a:moveTo>
                <a:cubicBezTo>
                  <a:pt x="29852" y="669"/>
                  <a:pt x="25411" y="2954"/>
                  <a:pt x="20685" y="3226"/>
                </a:cubicBezTo>
                <a:cubicBezTo>
                  <a:pt x="20345" y="3246"/>
                  <a:pt x="20006" y="3255"/>
                  <a:pt x="19667" y="3255"/>
                </a:cubicBezTo>
                <a:cubicBezTo>
                  <a:pt x="15554" y="3255"/>
                  <a:pt x="11528" y="1879"/>
                  <a:pt x="7445" y="1215"/>
                </a:cubicBezTo>
                <a:cubicBezTo>
                  <a:pt x="5886" y="959"/>
                  <a:pt x="4310" y="812"/>
                  <a:pt x="2729" y="772"/>
                </a:cubicBezTo>
                <a:cubicBezTo>
                  <a:pt x="2621" y="770"/>
                  <a:pt x="2513" y="768"/>
                  <a:pt x="2405" y="768"/>
                </a:cubicBezTo>
                <a:cubicBezTo>
                  <a:pt x="1606" y="768"/>
                  <a:pt x="801" y="833"/>
                  <a:pt x="0" y="834"/>
                </a:cubicBezTo>
                <a:lnTo>
                  <a:pt x="0" y="10375"/>
                </a:lnTo>
                <a:lnTo>
                  <a:pt x="34500" y="10375"/>
                </a:lnTo>
                <a:lnTo>
                  <a:pt x="34500" y="1"/>
                </a:lnTo>
                <a:close/>
              </a:path>
            </a:pathLst>
          </a:custGeom>
          <a:solidFill>
            <a:srgbClr val="4FAC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3"/>
          <p:cNvGrpSpPr/>
          <p:nvPr/>
        </p:nvGrpSpPr>
        <p:grpSpPr>
          <a:xfrm>
            <a:off x="-122458" y="0"/>
            <a:ext cx="9388916" cy="5955678"/>
            <a:chOff x="118834" y="0"/>
            <a:chExt cx="9388916" cy="5955678"/>
          </a:xfrm>
        </p:grpSpPr>
        <p:pic>
          <p:nvPicPr>
            <p:cNvPr id="251" name="Google Shape;251;p23"/>
            <p:cNvPicPr preferRelativeResize="0"/>
            <p:nvPr/>
          </p:nvPicPr>
          <p:blipFill>
            <a:blip r:embed="rId2">
              <a:alphaModFix amt="58000"/>
            </a:blip>
            <a:stretch>
              <a:fillRect/>
            </a:stretch>
          </p:blipFill>
          <p:spPr>
            <a:xfrm>
              <a:off x="182075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3"/>
            <p:cNvSpPr/>
            <p:nvPr/>
          </p:nvSpPr>
          <p:spPr>
            <a:xfrm flipH="1">
              <a:off x="118834" y="3480450"/>
              <a:ext cx="9388916" cy="2475229"/>
            </a:xfrm>
            <a:custGeom>
              <a:avLst/>
              <a:gdLst/>
              <a:ahLst/>
              <a:cxnLst/>
              <a:rect l="l" t="t" r="r" b="b"/>
              <a:pathLst>
                <a:path w="34500" h="14063" extrusionOk="0">
                  <a:moveTo>
                    <a:pt x="10168" y="0"/>
                  </a:moveTo>
                  <a:cubicBezTo>
                    <a:pt x="9716" y="0"/>
                    <a:pt x="9263" y="12"/>
                    <a:pt x="8811" y="33"/>
                  </a:cubicBezTo>
                  <a:cubicBezTo>
                    <a:pt x="6846" y="126"/>
                    <a:pt x="4894" y="398"/>
                    <a:pt x="2958" y="745"/>
                  </a:cubicBezTo>
                  <a:cubicBezTo>
                    <a:pt x="2013" y="914"/>
                    <a:pt x="1062" y="1179"/>
                    <a:pt x="108" y="1293"/>
                  </a:cubicBezTo>
                  <a:cubicBezTo>
                    <a:pt x="72" y="1299"/>
                    <a:pt x="36" y="1300"/>
                    <a:pt x="0" y="1300"/>
                  </a:cubicBezTo>
                  <a:lnTo>
                    <a:pt x="0" y="14062"/>
                  </a:lnTo>
                  <a:lnTo>
                    <a:pt x="34499" y="14062"/>
                  </a:lnTo>
                  <a:lnTo>
                    <a:pt x="34499" y="3509"/>
                  </a:lnTo>
                  <a:cubicBezTo>
                    <a:pt x="34244" y="3519"/>
                    <a:pt x="33988" y="3523"/>
                    <a:pt x="33733" y="3523"/>
                  </a:cubicBezTo>
                  <a:cubicBezTo>
                    <a:pt x="33260" y="3523"/>
                    <a:pt x="32787" y="3509"/>
                    <a:pt x="32315" y="3494"/>
                  </a:cubicBezTo>
                  <a:cubicBezTo>
                    <a:pt x="29559" y="3399"/>
                    <a:pt x="26795" y="3218"/>
                    <a:pt x="24075" y="2784"/>
                  </a:cubicBezTo>
                  <a:cubicBezTo>
                    <a:pt x="22614" y="2550"/>
                    <a:pt x="21165" y="2245"/>
                    <a:pt x="19738" y="1841"/>
                  </a:cubicBezTo>
                  <a:cubicBezTo>
                    <a:pt x="18244" y="1419"/>
                    <a:pt x="16780" y="887"/>
                    <a:pt x="15267" y="539"/>
                  </a:cubicBezTo>
                  <a:cubicBezTo>
                    <a:pt x="13590" y="162"/>
                    <a:pt x="11881" y="0"/>
                    <a:pt x="10168" y="0"/>
                  </a:cubicBez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 flipH="1">
              <a:off x="182021" y="4243938"/>
              <a:ext cx="9143966" cy="1032230"/>
            </a:xfrm>
            <a:custGeom>
              <a:avLst/>
              <a:gdLst/>
              <a:ahLst/>
              <a:cxnLst/>
              <a:rect l="l" t="t" r="r" b="b"/>
              <a:pathLst>
                <a:path w="34500" h="10376" extrusionOk="0">
                  <a:moveTo>
                    <a:pt x="34500" y="1"/>
                  </a:moveTo>
                  <a:cubicBezTo>
                    <a:pt x="29852" y="669"/>
                    <a:pt x="25411" y="2954"/>
                    <a:pt x="20685" y="3226"/>
                  </a:cubicBezTo>
                  <a:cubicBezTo>
                    <a:pt x="20345" y="3246"/>
                    <a:pt x="20006" y="3255"/>
                    <a:pt x="19667" y="3255"/>
                  </a:cubicBezTo>
                  <a:cubicBezTo>
                    <a:pt x="15554" y="3255"/>
                    <a:pt x="11528" y="1879"/>
                    <a:pt x="7445" y="1215"/>
                  </a:cubicBezTo>
                  <a:cubicBezTo>
                    <a:pt x="5886" y="959"/>
                    <a:pt x="4310" y="812"/>
                    <a:pt x="2729" y="772"/>
                  </a:cubicBezTo>
                  <a:cubicBezTo>
                    <a:pt x="2621" y="770"/>
                    <a:pt x="2513" y="768"/>
                    <a:pt x="2405" y="768"/>
                  </a:cubicBezTo>
                  <a:cubicBezTo>
                    <a:pt x="1606" y="768"/>
                    <a:pt x="801" y="833"/>
                    <a:pt x="0" y="834"/>
                  </a:cubicBezTo>
                  <a:lnTo>
                    <a:pt x="0" y="10375"/>
                  </a:lnTo>
                  <a:lnTo>
                    <a:pt x="34500" y="10375"/>
                  </a:lnTo>
                  <a:lnTo>
                    <a:pt x="345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F1C232"/>
            </a:gs>
            <a:gs pos="100000">
              <a:srgbClr val="FFF2CC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62" r:id="rId7"/>
    <p:sldLayoutId id="2147483668" r:id="rId8"/>
    <p:sldLayoutId id="2147483669" r:id="rId9"/>
  </p:sldLayoutIdLst>
  <p:transition spd="med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2120625" y="2563175"/>
            <a:ext cx="4902600" cy="7353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ctrTitle"/>
          </p:nvPr>
        </p:nvSpPr>
        <p:spPr>
          <a:xfrm>
            <a:off x="1580850" y="616163"/>
            <a:ext cx="5982300" cy="18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660066"/>
                </a:solidFill>
              </a:rPr>
              <a:t>Мениджмънт на ферма</a:t>
            </a:r>
            <a:endParaRPr dirty="0">
              <a:solidFill>
                <a:srgbClr val="660066"/>
              </a:solidFill>
            </a:endParaRPr>
          </a:p>
        </p:txBody>
      </p:sp>
      <p:sp>
        <p:nvSpPr>
          <p:cNvPr id="266" name="Google Shape;266;p27"/>
          <p:cNvSpPr txBox="1">
            <a:spLocks noGrp="1"/>
          </p:cNvSpPr>
          <p:nvPr>
            <p:ph type="title" idx="2"/>
          </p:nvPr>
        </p:nvSpPr>
        <p:spPr>
          <a:xfrm>
            <a:off x="1718185" y="2484941"/>
            <a:ext cx="5695500" cy="8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Поект за </a:t>
            </a:r>
            <a:br>
              <a:rPr lang="bg-BG" sz="18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</a:br>
            <a:r>
              <a:rPr lang="bg-BG" sz="18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ИТ Кариера – Модул 7</a:t>
            </a:r>
            <a:endParaRPr sz="1800" b="1" dirty="0">
              <a:solidFill>
                <a:srgbClr val="6600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1"/>
          </p:nvPr>
        </p:nvSpPr>
        <p:spPr>
          <a:xfrm>
            <a:off x="3302241" y="3850625"/>
            <a:ext cx="2698184" cy="5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06600"/>
                </a:solidFill>
                <a:latin typeface="Dela Gothic One" panose="020B0604020202020204" charset="-128"/>
                <a:ea typeface="Dela Gothic One" panose="020B0604020202020204" charset="-128"/>
                <a:cs typeface="Times New Roman" panose="02020603050405020304" pitchFamily="18" charset="0"/>
              </a:rPr>
              <a:t>Дияна Маринова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06600"/>
                </a:solidFill>
                <a:latin typeface="Dela Gothic One" panose="020B0604020202020204" charset="-128"/>
                <a:ea typeface="Dela Gothic One" panose="020B0604020202020204" charset="-128"/>
                <a:cs typeface="Times New Roman" panose="02020603050405020304" pitchFamily="18" charset="0"/>
              </a:rPr>
              <a:t>Деница Радичева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06600"/>
                </a:solidFill>
                <a:latin typeface="Dela Gothic One" panose="020B0604020202020204" charset="-128"/>
                <a:ea typeface="Dela Gothic One" panose="020B0604020202020204" charset="-128"/>
                <a:cs typeface="Times New Roman" panose="02020603050405020304" pitchFamily="18" charset="0"/>
              </a:rPr>
              <a:t>Екатерина Радева</a:t>
            </a:r>
          </a:p>
        </p:txBody>
      </p:sp>
      <p:grpSp>
        <p:nvGrpSpPr>
          <p:cNvPr id="268" name="Google Shape;268;p27"/>
          <p:cNvGrpSpPr/>
          <p:nvPr/>
        </p:nvGrpSpPr>
        <p:grpSpPr>
          <a:xfrm flipH="1">
            <a:off x="713227" y="3423560"/>
            <a:ext cx="1782544" cy="1414540"/>
            <a:chOff x="5201786" y="2445994"/>
            <a:chExt cx="614819" cy="487873"/>
          </a:xfrm>
        </p:grpSpPr>
        <p:sp>
          <p:nvSpPr>
            <p:cNvPr id="269" name="Google Shape;269;p27"/>
            <p:cNvSpPr/>
            <p:nvPr/>
          </p:nvSpPr>
          <p:spPr>
            <a:xfrm>
              <a:off x="5710260" y="2607604"/>
              <a:ext cx="66499" cy="79570"/>
            </a:xfrm>
            <a:custGeom>
              <a:avLst/>
              <a:gdLst/>
              <a:ahLst/>
              <a:cxnLst/>
              <a:rect l="l" t="t" r="r" b="b"/>
              <a:pathLst>
                <a:path w="2208" h="2642" extrusionOk="0">
                  <a:moveTo>
                    <a:pt x="0" y="1"/>
                  </a:moveTo>
                  <a:lnTo>
                    <a:pt x="0" y="1"/>
                  </a:lnTo>
                  <a:cubicBezTo>
                    <a:pt x="117" y="198"/>
                    <a:pt x="208" y="409"/>
                    <a:pt x="271" y="629"/>
                  </a:cubicBezTo>
                  <a:cubicBezTo>
                    <a:pt x="290" y="690"/>
                    <a:pt x="305" y="752"/>
                    <a:pt x="321" y="814"/>
                  </a:cubicBezTo>
                  <a:cubicBezTo>
                    <a:pt x="333" y="826"/>
                    <a:pt x="341" y="836"/>
                    <a:pt x="352" y="846"/>
                  </a:cubicBezTo>
                  <a:cubicBezTo>
                    <a:pt x="431" y="927"/>
                    <a:pt x="508" y="1008"/>
                    <a:pt x="588" y="1086"/>
                  </a:cubicBezTo>
                  <a:cubicBezTo>
                    <a:pt x="1056" y="1541"/>
                    <a:pt x="1495" y="2024"/>
                    <a:pt x="1900" y="2535"/>
                  </a:cubicBezTo>
                  <a:cubicBezTo>
                    <a:pt x="1928" y="2571"/>
                    <a:pt x="1957" y="2609"/>
                    <a:pt x="1988" y="2642"/>
                  </a:cubicBezTo>
                  <a:cubicBezTo>
                    <a:pt x="1991" y="2607"/>
                    <a:pt x="1996" y="2573"/>
                    <a:pt x="2003" y="2541"/>
                  </a:cubicBezTo>
                  <a:cubicBezTo>
                    <a:pt x="2024" y="2436"/>
                    <a:pt x="2066" y="2392"/>
                    <a:pt x="2148" y="2392"/>
                  </a:cubicBezTo>
                  <a:cubicBezTo>
                    <a:pt x="2166" y="2392"/>
                    <a:pt x="2185" y="2394"/>
                    <a:pt x="2207" y="2398"/>
                  </a:cubicBezTo>
                  <a:cubicBezTo>
                    <a:pt x="2188" y="2369"/>
                    <a:pt x="2168" y="2340"/>
                    <a:pt x="2149" y="2313"/>
                  </a:cubicBezTo>
                  <a:cubicBezTo>
                    <a:pt x="1960" y="2043"/>
                    <a:pt x="1741" y="1798"/>
                    <a:pt x="1526" y="1549"/>
                  </a:cubicBezTo>
                  <a:cubicBezTo>
                    <a:pt x="1128" y="1086"/>
                    <a:pt x="714" y="641"/>
                    <a:pt x="261" y="231"/>
                  </a:cubicBezTo>
                  <a:cubicBezTo>
                    <a:pt x="175" y="154"/>
                    <a:pt x="86" y="7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7"/>
            <p:cNvSpPr/>
            <p:nvPr/>
          </p:nvSpPr>
          <p:spPr>
            <a:xfrm>
              <a:off x="5658970" y="2787285"/>
              <a:ext cx="422" cy="452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2" y="1"/>
                  </a:moveTo>
                  <a:lnTo>
                    <a:pt x="0" y="6"/>
                  </a:lnTo>
                  <a:cubicBezTo>
                    <a:pt x="5" y="9"/>
                    <a:pt x="9" y="11"/>
                    <a:pt x="14" y="15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7"/>
            <p:cNvSpPr/>
            <p:nvPr/>
          </p:nvSpPr>
          <p:spPr>
            <a:xfrm>
              <a:off x="5554281" y="2584233"/>
              <a:ext cx="5692" cy="1416"/>
            </a:xfrm>
            <a:custGeom>
              <a:avLst/>
              <a:gdLst/>
              <a:ahLst/>
              <a:cxnLst/>
              <a:rect l="l" t="t" r="r" b="b"/>
              <a:pathLst>
                <a:path w="189" h="47" extrusionOk="0">
                  <a:moveTo>
                    <a:pt x="189" y="0"/>
                  </a:moveTo>
                  <a:lnTo>
                    <a:pt x="126" y="17"/>
                  </a:lnTo>
                  <a:lnTo>
                    <a:pt x="126" y="17"/>
                  </a:lnTo>
                  <a:cubicBezTo>
                    <a:pt x="147" y="11"/>
                    <a:pt x="168" y="6"/>
                    <a:pt x="189" y="0"/>
                  </a:cubicBezTo>
                  <a:close/>
                  <a:moveTo>
                    <a:pt x="126" y="17"/>
                  </a:moveTo>
                  <a:lnTo>
                    <a:pt x="126" y="17"/>
                  </a:lnTo>
                  <a:cubicBezTo>
                    <a:pt x="124" y="17"/>
                    <a:pt x="121" y="18"/>
                    <a:pt x="119" y="19"/>
                  </a:cubicBezTo>
                  <a:lnTo>
                    <a:pt x="119" y="19"/>
                  </a:lnTo>
                  <a:cubicBezTo>
                    <a:pt x="120" y="18"/>
                    <a:pt x="122" y="18"/>
                    <a:pt x="124" y="17"/>
                  </a:cubicBezTo>
                  <a:lnTo>
                    <a:pt x="126" y="17"/>
                  </a:lnTo>
                  <a:close/>
                  <a:moveTo>
                    <a:pt x="119" y="19"/>
                  </a:moveTo>
                  <a:lnTo>
                    <a:pt x="119" y="19"/>
                  </a:lnTo>
                  <a:cubicBezTo>
                    <a:pt x="106" y="22"/>
                    <a:pt x="94" y="25"/>
                    <a:pt x="82" y="28"/>
                  </a:cubicBezTo>
                  <a:lnTo>
                    <a:pt x="82" y="28"/>
                  </a:lnTo>
                  <a:cubicBezTo>
                    <a:pt x="94" y="25"/>
                    <a:pt x="106" y="22"/>
                    <a:pt x="119" y="19"/>
                  </a:cubicBezTo>
                  <a:close/>
                  <a:moveTo>
                    <a:pt x="82" y="28"/>
                  </a:moveTo>
                  <a:lnTo>
                    <a:pt x="82" y="28"/>
                  </a:lnTo>
                  <a:cubicBezTo>
                    <a:pt x="55" y="34"/>
                    <a:pt x="28" y="40"/>
                    <a:pt x="0" y="46"/>
                  </a:cubicBezTo>
                  <a:cubicBezTo>
                    <a:pt x="28" y="41"/>
                    <a:pt x="55" y="34"/>
                    <a:pt x="82" y="28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7"/>
            <p:cNvSpPr/>
            <p:nvPr/>
          </p:nvSpPr>
          <p:spPr>
            <a:xfrm>
              <a:off x="5316865" y="2548122"/>
              <a:ext cx="408966" cy="363066"/>
            </a:xfrm>
            <a:custGeom>
              <a:avLst/>
              <a:gdLst/>
              <a:ahLst/>
              <a:cxnLst/>
              <a:rect l="l" t="t" r="r" b="b"/>
              <a:pathLst>
                <a:path w="13579" h="12055" extrusionOk="0">
                  <a:moveTo>
                    <a:pt x="7224" y="3198"/>
                  </a:moveTo>
                  <a:cubicBezTo>
                    <a:pt x="7383" y="3198"/>
                    <a:pt x="7540" y="3222"/>
                    <a:pt x="7696" y="3248"/>
                  </a:cubicBezTo>
                  <a:cubicBezTo>
                    <a:pt x="7887" y="3274"/>
                    <a:pt x="8075" y="3315"/>
                    <a:pt x="8261" y="3370"/>
                  </a:cubicBezTo>
                  <a:cubicBezTo>
                    <a:pt x="8578" y="3468"/>
                    <a:pt x="8850" y="3670"/>
                    <a:pt x="9036" y="3946"/>
                  </a:cubicBezTo>
                  <a:cubicBezTo>
                    <a:pt x="9125" y="4077"/>
                    <a:pt x="9180" y="4229"/>
                    <a:pt x="9199" y="4387"/>
                  </a:cubicBezTo>
                  <a:cubicBezTo>
                    <a:pt x="9216" y="4512"/>
                    <a:pt x="9224" y="4639"/>
                    <a:pt x="9226" y="4768"/>
                  </a:cubicBezTo>
                  <a:cubicBezTo>
                    <a:pt x="9235" y="4972"/>
                    <a:pt x="9247" y="5176"/>
                    <a:pt x="9204" y="5378"/>
                  </a:cubicBezTo>
                  <a:cubicBezTo>
                    <a:pt x="9149" y="5651"/>
                    <a:pt x="8908" y="5847"/>
                    <a:pt x="8633" y="5847"/>
                  </a:cubicBezTo>
                  <a:cubicBezTo>
                    <a:pt x="8623" y="5847"/>
                    <a:pt x="8612" y="5847"/>
                    <a:pt x="8602" y="5846"/>
                  </a:cubicBezTo>
                  <a:cubicBezTo>
                    <a:pt x="8425" y="5838"/>
                    <a:pt x="8305" y="5675"/>
                    <a:pt x="8350" y="5493"/>
                  </a:cubicBezTo>
                  <a:cubicBezTo>
                    <a:pt x="8365" y="5442"/>
                    <a:pt x="8386" y="5392"/>
                    <a:pt x="8410" y="5344"/>
                  </a:cubicBezTo>
                  <a:cubicBezTo>
                    <a:pt x="8429" y="5301"/>
                    <a:pt x="8453" y="5260"/>
                    <a:pt x="8468" y="5217"/>
                  </a:cubicBezTo>
                  <a:cubicBezTo>
                    <a:pt x="8509" y="5124"/>
                    <a:pt x="8468" y="5016"/>
                    <a:pt x="8375" y="4973"/>
                  </a:cubicBezTo>
                  <a:cubicBezTo>
                    <a:pt x="8323" y="4946"/>
                    <a:pt x="8265" y="4930"/>
                    <a:pt x="8206" y="4930"/>
                  </a:cubicBezTo>
                  <a:cubicBezTo>
                    <a:pt x="8203" y="4930"/>
                    <a:pt x="8200" y="4931"/>
                    <a:pt x="8197" y="4931"/>
                  </a:cubicBezTo>
                  <a:cubicBezTo>
                    <a:pt x="8186" y="4930"/>
                    <a:pt x="8175" y="4930"/>
                    <a:pt x="8164" y="4930"/>
                  </a:cubicBezTo>
                  <a:cubicBezTo>
                    <a:pt x="8110" y="4930"/>
                    <a:pt x="8054" y="4934"/>
                    <a:pt x="8000" y="4941"/>
                  </a:cubicBezTo>
                  <a:cubicBezTo>
                    <a:pt x="7928" y="4951"/>
                    <a:pt x="7855" y="4956"/>
                    <a:pt x="7783" y="4956"/>
                  </a:cubicBezTo>
                  <a:cubicBezTo>
                    <a:pt x="7578" y="4956"/>
                    <a:pt x="7374" y="4915"/>
                    <a:pt x="7185" y="4833"/>
                  </a:cubicBezTo>
                  <a:cubicBezTo>
                    <a:pt x="6779" y="4665"/>
                    <a:pt x="6544" y="4356"/>
                    <a:pt x="6513" y="3915"/>
                  </a:cubicBezTo>
                  <a:cubicBezTo>
                    <a:pt x="6484" y="3519"/>
                    <a:pt x="6779" y="3209"/>
                    <a:pt x="7178" y="3199"/>
                  </a:cubicBezTo>
                  <a:cubicBezTo>
                    <a:pt x="7194" y="3198"/>
                    <a:pt x="7209" y="3198"/>
                    <a:pt x="7224" y="3198"/>
                  </a:cubicBezTo>
                  <a:close/>
                  <a:moveTo>
                    <a:pt x="11637" y="3241"/>
                  </a:moveTo>
                  <a:cubicBezTo>
                    <a:pt x="11661" y="3241"/>
                    <a:pt x="11686" y="3243"/>
                    <a:pt x="11711" y="3245"/>
                  </a:cubicBezTo>
                  <a:cubicBezTo>
                    <a:pt x="12054" y="3272"/>
                    <a:pt x="12388" y="3353"/>
                    <a:pt x="12705" y="3485"/>
                  </a:cubicBezTo>
                  <a:cubicBezTo>
                    <a:pt x="12837" y="3543"/>
                    <a:pt x="12952" y="3632"/>
                    <a:pt x="13040" y="3746"/>
                  </a:cubicBezTo>
                  <a:cubicBezTo>
                    <a:pt x="13134" y="3861"/>
                    <a:pt x="13184" y="4005"/>
                    <a:pt x="13180" y="4152"/>
                  </a:cubicBezTo>
                  <a:cubicBezTo>
                    <a:pt x="13150" y="4509"/>
                    <a:pt x="13108" y="4865"/>
                    <a:pt x="12988" y="5207"/>
                  </a:cubicBezTo>
                  <a:cubicBezTo>
                    <a:pt x="12910" y="5430"/>
                    <a:pt x="12762" y="5623"/>
                    <a:pt x="12565" y="5757"/>
                  </a:cubicBezTo>
                  <a:cubicBezTo>
                    <a:pt x="12457" y="5834"/>
                    <a:pt x="12331" y="5872"/>
                    <a:pt x="12205" y="5872"/>
                  </a:cubicBezTo>
                  <a:cubicBezTo>
                    <a:pt x="12076" y="5872"/>
                    <a:pt x="11948" y="5832"/>
                    <a:pt x="11839" y="5754"/>
                  </a:cubicBezTo>
                  <a:cubicBezTo>
                    <a:pt x="11793" y="5719"/>
                    <a:pt x="11750" y="5682"/>
                    <a:pt x="11711" y="5637"/>
                  </a:cubicBezTo>
                  <a:cubicBezTo>
                    <a:pt x="11550" y="5457"/>
                    <a:pt x="11385" y="5279"/>
                    <a:pt x="11227" y="5093"/>
                  </a:cubicBezTo>
                  <a:cubicBezTo>
                    <a:pt x="10865" y="4670"/>
                    <a:pt x="10804" y="4107"/>
                    <a:pt x="11061" y="3615"/>
                  </a:cubicBezTo>
                  <a:cubicBezTo>
                    <a:pt x="11186" y="3375"/>
                    <a:pt x="11378" y="3241"/>
                    <a:pt x="11637" y="3241"/>
                  </a:cubicBezTo>
                  <a:close/>
                  <a:moveTo>
                    <a:pt x="2183" y="0"/>
                  </a:moveTo>
                  <a:cubicBezTo>
                    <a:pt x="2178" y="71"/>
                    <a:pt x="2168" y="139"/>
                    <a:pt x="2156" y="208"/>
                  </a:cubicBezTo>
                  <a:cubicBezTo>
                    <a:pt x="2087" y="587"/>
                    <a:pt x="1983" y="959"/>
                    <a:pt x="1844" y="1319"/>
                  </a:cubicBezTo>
                  <a:cubicBezTo>
                    <a:pt x="1694" y="1700"/>
                    <a:pt x="1537" y="2077"/>
                    <a:pt x="1403" y="2463"/>
                  </a:cubicBezTo>
                  <a:cubicBezTo>
                    <a:pt x="1357" y="2602"/>
                    <a:pt x="1295" y="2734"/>
                    <a:pt x="1221" y="2857"/>
                  </a:cubicBezTo>
                  <a:cubicBezTo>
                    <a:pt x="1226" y="2933"/>
                    <a:pt x="1218" y="3008"/>
                    <a:pt x="1201" y="3082"/>
                  </a:cubicBezTo>
                  <a:cubicBezTo>
                    <a:pt x="1158" y="3260"/>
                    <a:pt x="1034" y="3374"/>
                    <a:pt x="878" y="3454"/>
                  </a:cubicBezTo>
                  <a:cubicBezTo>
                    <a:pt x="732" y="3531"/>
                    <a:pt x="573" y="3559"/>
                    <a:pt x="412" y="3578"/>
                  </a:cubicBezTo>
                  <a:cubicBezTo>
                    <a:pt x="328" y="3588"/>
                    <a:pt x="244" y="3591"/>
                    <a:pt x="158" y="3598"/>
                  </a:cubicBezTo>
                  <a:cubicBezTo>
                    <a:pt x="142" y="3599"/>
                    <a:pt x="127" y="3599"/>
                    <a:pt x="112" y="3599"/>
                  </a:cubicBezTo>
                  <a:cubicBezTo>
                    <a:pt x="74" y="3599"/>
                    <a:pt x="38" y="3598"/>
                    <a:pt x="0" y="3596"/>
                  </a:cubicBezTo>
                  <a:lnTo>
                    <a:pt x="0" y="3596"/>
                  </a:lnTo>
                  <a:cubicBezTo>
                    <a:pt x="5" y="3617"/>
                    <a:pt x="10" y="3638"/>
                    <a:pt x="14" y="3656"/>
                  </a:cubicBezTo>
                  <a:cubicBezTo>
                    <a:pt x="17" y="3672"/>
                    <a:pt x="17" y="3687"/>
                    <a:pt x="19" y="3703"/>
                  </a:cubicBezTo>
                  <a:cubicBezTo>
                    <a:pt x="105" y="4401"/>
                    <a:pt x="300" y="5068"/>
                    <a:pt x="566" y="5718"/>
                  </a:cubicBezTo>
                  <a:cubicBezTo>
                    <a:pt x="595" y="5785"/>
                    <a:pt x="624" y="5851"/>
                    <a:pt x="652" y="5917"/>
                  </a:cubicBezTo>
                  <a:cubicBezTo>
                    <a:pt x="667" y="5910"/>
                    <a:pt x="680" y="5906"/>
                    <a:pt x="694" y="5906"/>
                  </a:cubicBezTo>
                  <a:cubicBezTo>
                    <a:pt x="724" y="5906"/>
                    <a:pt x="752" y="5924"/>
                    <a:pt x="786" y="5959"/>
                  </a:cubicBezTo>
                  <a:cubicBezTo>
                    <a:pt x="803" y="5977"/>
                    <a:pt x="816" y="5994"/>
                    <a:pt x="828" y="6014"/>
                  </a:cubicBezTo>
                  <a:lnTo>
                    <a:pt x="942" y="6198"/>
                  </a:lnTo>
                  <a:cubicBezTo>
                    <a:pt x="1269" y="5827"/>
                    <a:pt x="1483" y="5394"/>
                    <a:pt x="1641" y="4927"/>
                  </a:cubicBezTo>
                  <a:cubicBezTo>
                    <a:pt x="1760" y="4577"/>
                    <a:pt x="1914" y="4248"/>
                    <a:pt x="2156" y="3963"/>
                  </a:cubicBezTo>
                  <a:cubicBezTo>
                    <a:pt x="2310" y="3782"/>
                    <a:pt x="2487" y="3629"/>
                    <a:pt x="2704" y="3528"/>
                  </a:cubicBezTo>
                  <a:cubicBezTo>
                    <a:pt x="2805" y="3481"/>
                    <a:pt x="2905" y="3458"/>
                    <a:pt x="2998" y="3458"/>
                  </a:cubicBezTo>
                  <a:cubicBezTo>
                    <a:pt x="3269" y="3458"/>
                    <a:pt x="3490" y="3646"/>
                    <a:pt x="3552" y="3963"/>
                  </a:cubicBezTo>
                  <a:cubicBezTo>
                    <a:pt x="3564" y="4027"/>
                    <a:pt x="3565" y="4094"/>
                    <a:pt x="3572" y="4159"/>
                  </a:cubicBezTo>
                  <a:cubicBezTo>
                    <a:pt x="3576" y="4358"/>
                    <a:pt x="3529" y="4550"/>
                    <a:pt x="3473" y="4737"/>
                  </a:cubicBezTo>
                  <a:cubicBezTo>
                    <a:pt x="3442" y="4841"/>
                    <a:pt x="3402" y="4943"/>
                    <a:pt x="3387" y="5049"/>
                  </a:cubicBezTo>
                  <a:cubicBezTo>
                    <a:pt x="3344" y="5332"/>
                    <a:pt x="3423" y="5388"/>
                    <a:pt x="3663" y="5392"/>
                  </a:cubicBezTo>
                  <a:cubicBezTo>
                    <a:pt x="3744" y="5394"/>
                    <a:pt x="3826" y="5390"/>
                    <a:pt x="3905" y="5399"/>
                  </a:cubicBezTo>
                  <a:cubicBezTo>
                    <a:pt x="4148" y="5423"/>
                    <a:pt x="4315" y="5586"/>
                    <a:pt x="4354" y="5826"/>
                  </a:cubicBezTo>
                  <a:cubicBezTo>
                    <a:pt x="4385" y="6018"/>
                    <a:pt x="4342" y="6194"/>
                    <a:pt x="4253" y="6362"/>
                  </a:cubicBezTo>
                  <a:cubicBezTo>
                    <a:pt x="4109" y="6635"/>
                    <a:pt x="3919" y="6882"/>
                    <a:pt x="3690" y="7091"/>
                  </a:cubicBezTo>
                  <a:cubicBezTo>
                    <a:pt x="3365" y="7397"/>
                    <a:pt x="2965" y="7611"/>
                    <a:pt x="2530" y="7714"/>
                  </a:cubicBezTo>
                  <a:cubicBezTo>
                    <a:pt x="2444" y="7733"/>
                    <a:pt x="2355" y="7743"/>
                    <a:pt x="2265" y="7743"/>
                  </a:cubicBezTo>
                  <a:cubicBezTo>
                    <a:pt x="2261" y="7743"/>
                    <a:pt x="2256" y="7743"/>
                    <a:pt x="2251" y="7743"/>
                  </a:cubicBezTo>
                  <a:cubicBezTo>
                    <a:pt x="2176" y="7743"/>
                    <a:pt x="2101" y="7731"/>
                    <a:pt x="2031" y="7709"/>
                  </a:cubicBezTo>
                  <a:lnTo>
                    <a:pt x="2031" y="7709"/>
                  </a:lnTo>
                  <a:cubicBezTo>
                    <a:pt x="2046" y="7722"/>
                    <a:pt x="2061" y="7736"/>
                    <a:pt x="2079" y="7748"/>
                  </a:cubicBezTo>
                  <a:cubicBezTo>
                    <a:pt x="2298" y="7926"/>
                    <a:pt x="2538" y="8072"/>
                    <a:pt x="2776" y="8221"/>
                  </a:cubicBezTo>
                  <a:cubicBezTo>
                    <a:pt x="2826" y="8254"/>
                    <a:pt x="2842" y="8283"/>
                    <a:pt x="2833" y="8343"/>
                  </a:cubicBezTo>
                  <a:cubicBezTo>
                    <a:pt x="2790" y="8719"/>
                    <a:pt x="2771" y="9096"/>
                    <a:pt x="2761" y="9473"/>
                  </a:cubicBezTo>
                  <a:cubicBezTo>
                    <a:pt x="2752" y="9821"/>
                    <a:pt x="2728" y="10168"/>
                    <a:pt x="2706" y="10514"/>
                  </a:cubicBezTo>
                  <a:cubicBezTo>
                    <a:pt x="2677" y="10948"/>
                    <a:pt x="2627" y="11382"/>
                    <a:pt x="2612" y="11817"/>
                  </a:cubicBezTo>
                  <a:cubicBezTo>
                    <a:pt x="2610" y="11853"/>
                    <a:pt x="2608" y="11888"/>
                    <a:pt x="2607" y="11924"/>
                  </a:cubicBezTo>
                  <a:cubicBezTo>
                    <a:pt x="2621" y="11922"/>
                    <a:pt x="2636" y="11921"/>
                    <a:pt x="2650" y="11921"/>
                  </a:cubicBezTo>
                  <a:cubicBezTo>
                    <a:pt x="2665" y="11921"/>
                    <a:pt x="2680" y="11922"/>
                    <a:pt x="2694" y="11924"/>
                  </a:cubicBezTo>
                  <a:cubicBezTo>
                    <a:pt x="2898" y="11941"/>
                    <a:pt x="3102" y="11961"/>
                    <a:pt x="3305" y="11989"/>
                  </a:cubicBezTo>
                  <a:cubicBezTo>
                    <a:pt x="3358" y="11994"/>
                    <a:pt x="3411" y="12008"/>
                    <a:pt x="3461" y="12028"/>
                  </a:cubicBezTo>
                  <a:cubicBezTo>
                    <a:pt x="3476" y="12037"/>
                    <a:pt x="3493" y="12045"/>
                    <a:pt x="3509" y="12054"/>
                  </a:cubicBezTo>
                  <a:cubicBezTo>
                    <a:pt x="3565" y="11787"/>
                    <a:pt x="3617" y="11519"/>
                    <a:pt x="3666" y="11250"/>
                  </a:cubicBezTo>
                  <a:cubicBezTo>
                    <a:pt x="3824" y="10396"/>
                    <a:pt x="3980" y="9542"/>
                    <a:pt x="4169" y="8696"/>
                  </a:cubicBezTo>
                  <a:cubicBezTo>
                    <a:pt x="4184" y="8628"/>
                    <a:pt x="4178" y="8542"/>
                    <a:pt x="4229" y="8501"/>
                  </a:cubicBezTo>
                  <a:cubicBezTo>
                    <a:pt x="4246" y="8487"/>
                    <a:pt x="4265" y="8482"/>
                    <a:pt x="4285" y="8482"/>
                  </a:cubicBezTo>
                  <a:cubicBezTo>
                    <a:pt x="4334" y="8482"/>
                    <a:pt x="4388" y="8512"/>
                    <a:pt x="4438" y="8521"/>
                  </a:cubicBezTo>
                  <a:cubicBezTo>
                    <a:pt x="4743" y="8581"/>
                    <a:pt x="5054" y="8624"/>
                    <a:pt x="5364" y="8650"/>
                  </a:cubicBezTo>
                  <a:cubicBezTo>
                    <a:pt x="5354" y="8643"/>
                    <a:pt x="5342" y="8636"/>
                    <a:pt x="5332" y="8628"/>
                  </a:cubicBezTo>
                  <a:cubicBezTo>
                    <a:pt x="5229" y="8551"/>
                    <a:pt x="5176" y="8449"/>
                    <a:pt x="5200" y="8317"/>
                  </a:cubicBezTo>
                  <a:cubicBezTo>
                    <a:pt x="5210" y="8261"/>
                    <a:pt x="5225" y="8204"/>
                    <a:pt x="5242" y="8149"/>
                  </a:cubicBezTo>
                  <a:cubicBezTo>
                    <a:pt x="5299" y="7997"/>
                    <a:pt x="5297" y="7839"/>
                    <a:pt x="5277" y="7681"/>
                  </a:cubicBezTo>
                  <a:cubicBezTo>
                    <a:pt x="5265" y="7602"/>
                    <a:pt x="5258" y="7522"/>
                    <a:pt x="5248" y="7441"/>
                  </a:cubicBezTo>
                  <a:cubicBezTo>
                    <a:pt x="5201" y="7071"/>
                    <a:pt x="5390" y="6748"/>
                    <a:pt x="5801" y="6656"/>
                  </a:cubicBezTo>
                  <a:cubicBezTo>
                    <a:pt x="6023" y="6605"/>
                    <a:pt x="6246" y="6575"/>
                    <a:pt x="6470" y="6575"/>
                  </a:cubicBezTo>
                  <a:cubicBezTo>
                    <a:pt x="6640" y="6575"/>
                    <a:pt x="6811" y="6592"/>
                    <a:pt x="6981" y="6632"/>
                  </a:cubicBezTo>
                  <a:cubicBezTo>
                    <a:pt x="7225" y="6687"/>
                    <a:pt x="7444" y="6812"/>
                    <a:pt x="7616" y="6992"/>
                  </a:cubicBezTo>
                  <a:cubicBezTo>
                    <a:pt x="7789" y="7168"/>
                    <a:pt x="7931" y="7373"/>
                    <a:pt x="8039" y="7595"/>
                  </a:cubicBezTo>
                  <a:cubicBezTo>
                    <a:pt x="8087" y="7705"/>
                    <a:pt x="8156" y="7805"/>
                    <a:pt x="8240" y="7889"/>
                  </a:cubicBezTo>
                  <a:cubicBezTo>
                    <a:pt x="8281" y="7930"/>
                    <a:pt x="8305" y="7968"/>
                    <a:pt x="8310" y="8002"/>
                  </a:cubicBezTo>
                  <a:cubicBezTo>
                    <a:pt x="8374" y="7974"/>
                    <a:pt x="8435" y="7949"/>
                    <a:pt x="8497" y="7923"/>
                  </a:cubicBezTo>
                  <a:cubicBezTo>
                    <a:pt x="8626" y="7870"/>
                    <a:pt x="8754" y="7817"/>
                    <a:pt x="8883" y="7769"/>
                  </a:cubicBezTo>
                  <a:cubicBezTo>
                    <a:pt x="8861" y="7697"/>
                    <a:pt x="8893" y="7652"/>
                    <a:pt x="8993" y="7611"/>
                  </a:cubicBezTo>
                  <a:cubicBezTo>
                    <a:pt x="9330" y="7475"/>
                    <a:pt x="9674" y="7374"/>
                    <a:pt x="10035" y="7374"/>
                  </a:cubicBezTo>
                  <a:cubicBezTo>
                    <a:pt x="10115" y="7374"/>
                    <a:pt x="10195" y="7379"/>
                    <a:pt x="10277" y="7390"/>
                  </a:cubicBezTo>
                  <a:cubicBezTo>
                    <a:pt x="10538" y="7422"/>
                    <a:pt x="10751" y="7439"/>
                    <a:pt x="10948" y="7595"/>
                  </a:cubicBezTo>
                  <a:cubicBezTo>
                    <a:pt x="11011" y="7618"/>
                    <a:pt x="11076" y="7645"/>
                    <a:pt x="11140" y="7673"/>
                  </a:cubicBezTo>
                  <a:cubicBezTo>
                    <a:pt x="10968" y="7463"/>
                    <a:pt x="10805" y="7247"/>
                    <a:pt x="10648" y="7026"/>
                  </a:cubicBezTo>
                  <a:cubicBezTo>
                    <a:pt x="10430" y="6726"/>
                    <a:pt x="10243" y="6405"/>
                    <a:pt x="10090" y="6068"/>
                  </a:cubicBezTo>
                  <a:cubicBezTo>
                    <a:pt x="9903" y="5651"/>
                    <a:pt x="9771" y="5215"/>
                    <a:pt x="9658" y="4775"/>
                  </a:cubicBezTo>
                  <a:cubicBezTo>
                    <a:pt x="9653" y="4756"/>
                    <a:pt x="9650" y="4737"/>
                    <a:pt x="9648" y="4718"/>
                  </a:cubicBezTo>
                  <a:cubicBezTo>
                    <a:pt x="9646" y="4667"/>
                    <a:pt x="9665" y="4627"/>
                    <a:pt x="9716" y="4610"/>
                  </a:cubicBezTo>
                  <a:cubicBezTo>
                    <a:pt x="9728" y="4606"/>
                    <a:pt x="9739" y="4605"/>
                    <a:pt x="9750" y="4605"/>
                  </a:cubicBezTo>
                  <a:cubicBezTo>
                    <a:pt x="9788" y="4605"/>
                    <a:pt x="9821" y="4626"/>
                    <a:pt x="9840" y="4670"/>
                  </a:cubicBezTo>
                  <a:cubicBezTo>
                    <a:pt x="9857" y="4716"/>
                    <a:pt x="9871" y="4764"/>
                    <a:pt x="9883" y="4812"/>
                  </a:cubicBezTo>
                  <a:cubicBezTo>
                    <a:pt x="9963" y="5123"/>
                    <a:pt x="10061" y="5428"/>
                    <a:pt x="10173" y="5728"/>
                  </a:cubicBezTo>
                  <a:cubicBezTo>
                    <a:pt x="10366" y="6251"/>
                    <a:pt x="10663" y="6714"/>
                    <a:pt x="10999" y="7153"/>
                  </a:cubicBezTo>
                  <a:cubicBezTo>
                    <a:pt x="11152" y="7352"/>
                    <a:pt x="11311" y="7547"/>
                    <a:pt x="11464" y="7745"/>
                  </a:cubicBezTo>
                  <a:cubicBezTo>
                    <a:pt x="11507" y="7800"/>
                    <a:pt x="11546" y="7858"/>
                    <a:pt x="11584" y="7916"/>
                  </a:cubicBezTo>
                  <a:cubicBezTo>
                    <a:pt x="11619" y="7975"/>
                    <a:pt x="11626" y="8098"/>
                    <a:pt x="11552" y="8098"/>
                  </a:cubicBezTo>
                  <a:cubicBezTo>
                    <a:pt x="11550" y="8098"/>
                    <a:pt x="11548" y="8098"/>
                    <a:pt x="11546" y="8098"/>
                  </a:cubicBezTo>
                  <a:lnTo>
                    <a:pt x="11546" y="8098"/>
                  </a:lnTo>
                  <a:cubicBezTo>
                    <a:pt x="11653" y="8197"/>
                    <a:pt x="11738" y="8317"/>
                    <a:pt x="11802" y="8448"/>
                  </a:cubicBezTo>
                  <a:cubicBezTo>
                    <a:pt x="11920" y="8700"/>
                    <a:pt x="12002" y="8966"/>
                    <a:pt x="12045" y="9240"/>
                  </a:cubicBezTo>
                  <a:cubicBezTo>
                    <a:pt x="12090" y="9516"/>
                    <a:pt x="12116" y="9792"/>
                    <a:pt x="12143" y="10068"/>
                  </a:cubicBezTo>
                  <a:cubicBezTo>
                    <a:pt x="12179" y="10422"/>
                    <a:pt x="12222" y="10773"/>
                    <a:pt x="12258" y="11126"/>
                  </a:cubicBezTo>
                  <a:cubicBezTo>
                    <a:pt x="12273" y="11274"/>
                    <a:pt x="12287" y="11421"/>
                    <a:pt x="12304" y="11569"/>
                  </a:cubicBezTo>
                  <a:cubicBezTo>
                    <a:pt x="12326" y="11557"/>
                    <a:pt x="12349" y="11550"/>
                    <a:pt x="12373" y="11548"/>
                  </a:cubicBezTo>
                  <a:cubicBezTo>
                    <a:pt x="12539" y="11521"/>
                    <a:pt x="12707" y="11497"/>
                    <a:pt x="12875" y="11474"/>
                  </a:cubicBezTo>
                  <a:cubicBezTo>
                    <a:pt x="12959" y="11461"/>
                    <a:pt x="13043" y="11442"/>
                    <a:pt x="13107" y="11442"/>
                  </a:cubicBezTo>
                  <a:cubicBezTo>
                    <a:pt x="13110" y="11442"/>
                    <a:pt x="13113" y="11442"/>
                    <a:pt x="13115" y="11442"/>
                  </a:cubicBezTo>
                  <a:cubicBezTo>
                    <a:pt x="13156" y="11440"/>
                    <a:pt x="13192" y="11438"/>
                    <a:pt x="13224" y="11438"/>
                  </a:cubicBezTo>
                  <a:cubicBezTo>
                    <a:pt x="13255" y="11438"/>
                    <a:pt x="13284" y="11440"/>
                    <a:pt x="13312" y="11447"/>
                  </a:cubicBezTo>
                  <a:cubicBezTo>
                    <a:pt x="13330" y="11450"/>
                    <a:pt x="13347" y="11457"/>
                    <a:pt x="13364" y="11466"/>
                  </a:cubicBezTo>
                  <a:cubicBezTo>
                    <a:pt x="13361" y="11282"/>
                    <a:pt x="13359" y="11101"/>
                    <a:pt x="13355" y="10919"/>
                  </a:cubicBezTo>
                  <a:cubicBezTo>
                    <a:pt x="13343" y="10367"/>
                    <a:pt x="13357" y="9814"/>
                    <a:pt x="13361" y="9262"/>
                  </a:cubicBezTo>
                  <a:cubicBezTo>
                    <a:pt x="13362" y="8804"/>
                    <a:pt x="13364" y="8345"/>
                    <a:pt x="13393" y="7887"/>
                  </a:cubicBezTo>
                  <a:cubicBezTo>
                    <a:pt x="13429" y="7340"/>
                    <a:pt x="13463" y="6793"/>
                    <a:pt x="13499" y="6248"/>
                  </a:cubicBezTo>
                  <a:cubicBezTo>
                    <a:pt x="13530" y="5797"/>
                    <a:pt x="13565" y="5347"/>
                    <a:pt x="13570" y="4895"/>
                  </a:cubicBezTo>
                  <a:cubicBezTo>
                    <a:pt x="13578" y="4389"/>
                    <a:pt x="13544" y="3885"/>
                    <a:pt x="13463" y="3384"/>
                  </a:cubicBezTo>
                  <a:cubicBezTo>
                    <a:pt x="13451" y="3307"/>
                    <a:pt x="13436" y="3229"/>
                    <a:pt x="13421" y="3152"/>
                  </a:cubicBezTo>
                  <a:cubicBezTo>
                    <a:pt x="13394" y="3183"/>
                    <a:pt x="13353" y="3202"/>
                    <a:pt x="13299" y="3202"/>
                  </a:cubicBezTo>
                  <a:cubicBezTo>
                    <a:pt x="13291" y="3202"/>
                    <a:pt x="13282" y="3201"/>
                    <a:pt x="13273" y="3200"/>
                  </a:cubicBezTo>
                  <a:cubicBezTo>
                    <a:pt x="13208" y="3193"/>
                    <a:pt x="13143" y="3180"/>
                    <a:pt x="13079" y="3161"/>
                  </a:cubicBezTo>
                  <a:cubicBezTo>
                    <a:pt x="12868" y="3099"/>
                    <a:pt x="12666" y="3008"/>
                    <a:pt x="12481" y="2890"/>
                  </a:cubicBezTo>
                  <a:cubicBezTo>
                    <a:pt x="12277" y="2761"/>
                    <a:pt x="12134" y="2574"/>
                    <a:pt x="12013" y="2370"/>
                  </a:cubicBezTo>
                  <a:cubicBezTo>
                    <a:pt x="11968" y="2298"/>
                    <a:pt x="11930" y="2221"/>
                    <a:pt x="11901" y="2142"/>
                  </a:cubicBezTo>
                  <a:cubicBezTo>
                    <a:pt x="11805" y="1866"/>
                    <a:pt x="11594" y="1760"/>
                    <a:pt x="11325" y="1734"/>
                  </a:cubicBezTo>
                  <a:cubicBezTo>
                    <a:pt x="11274" y="1730"/>
                    <a:pt x="11224" y="1727"/>
                    <a:pt x="11173" y="1727"/>
                  </a:cubicBezTo>
                  <a:cubicBezTo>
                    <a:pt x="10961" y="1727"/>
                    <a:pt x="10752" y="1763"/>
                    <a:pt x="10541" y="1791"/>
                  </a:cubicBezTo>
                  <a:cubicBezTo>
                    <a:pt x="10092" y="1852"/>
                    <a:pt x="9670" y="2021"/>
                    <a:pt x="9240" y="2156"/>
                  </a:cubicBezTo>
                  <a:cubicBezTo>
                    <a:pt x="8850" y="2278"/>
                    <a:pt x="8463" y="2413"/>
                    <a:pt x="8062" y="2487"/>
                  </a:cubicBezTo>
                  <a:cubicBezTo>
                    <a:pt x="7617" y="2570"/>
                    <a:pt x="7172" y="2623"/>
                    <a:pt x="6724" y="2623"/>
                  </a:cubicBezTo>
                  <a:cubicBezTo>
                    <a:pt x="6495" y="2623"/>
                    <a:pt x="6265" y="2609"/>
                    <a:pt x="6035" y="2578"/>
                  </a:cubicBezTo>
                  <a:cubicBezTo>
                    <a:pt x="5793" y="2547"/>
                    <a:pt x="5560" y="2475"/>
                    <a:pt x="5342" y="2365"/>
                  </a:cubicBezTo>
                  <a:cubicBezTo>
                    <a:pt x="5019" y="2199"/>
                    <a:pt x="4827" y="1943"/>
                    <a:pt x="4791" y="1578"/>
                  </a:cubicBezTo>
                  <a:cubicBezTo>
                    <a:pt x="4783" y="1504"/>
                    <a:pt x="4785" y="1431"/>
                    <a:pt x="4797" y="1359"/>
                  </a:cubicBezTo>
                  <a:cubicBezTo>
                    <a:pt x="4814" y="1254"/>
                    <a:pt x="4860" y="1199"/>
                    <a:pt x="4947" y="1180"/>
                  </a:cubicBezTo>
                  <a:cubicBezTo>
                    <a:pt x="4212" y="1028"/>
                    <a:pt x="3505" y="765"/>
                    <a:pt x="2850" y="400"/>
                  </a:cubicBezTo>
                  <a:cubicBezTo>
                    <a:pt x="2624" y="275"/>
                    <a:pt x="2406" y="134"/>
                    <a:pt x="2185" y="2"/>
                  </a:cubicBezTo>
                  <a:lnTo>
                    <a:pt x="2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7"/>
            <p:cNvSpPr/>
            <p:nvPr/>
          </p:nvSpPr>
          <p:spPr>
            <a:xfrm>
              <a:off x="5592862" y="2797585"/>
              <a:ext cx="58217" cy="101978"/>
            </a:xfrm>
            <a:custGeom>
              <a:avLst/>
              <a:gdLst/>
              <a:ahLst/>
              <a:cxnLst/>
              <a:rect l="l" t="t" r="r" b="b"/>
              <a:pathLst>
                <a:path w="1933" h="3386" extrusionOk="0">
                  <a:moveTo>
                    <a:pt x="1575" y="0"/>
                  </a:moveTo>
                  <a:cubicBezTo>
                    <a:pt x="1558" y="0"/>
                    <a:pt x="1535" y="9"/>
                    <a:pt x="1497" y="22"/>
                  </a:cubicBezTo>
                  <a:cubicBezTo>
                    <a:pt x="1410" y="57"/>
                    <a:pt x="1321" y="82"/>
                    <a:pt x="1230" y="98"/>
                  </a:cubicBezTo>
                  <a:cubicBezTo>
                    <a:pt x="1173" y="106"/>
                    <a:pt x="1151" y="132"/>
                    <a:pt x="1148" y="187"/>
                  </a:cubicBezTo>
                  <a:cubicBezTo>
                    <a:pt x="1142" y="252"/>
                    <a:pt x="1134" y="317"/>
                    <a:pt x="1118" y="383"/>
                  </a:cubicBezTo>
                  <a:cubicBezTo>
                    <a:pt x="1101" y="473"/>
                    <a:pt x="1055" y="557"/>
                    <a:pt x="986" y="621"/>
                  </a:cubicBezTo>
                  <a:cubicBezTo>
                    <a:pt x="941" y="662"/>
                    <a:pt x="890" y="682"/>
                    <a:pt x="839" y="682"/>
                  </a:cubicBezTo>
                  <a:cubicBezTo>
                    <a:pt x="774" y="682"/>
                    <a:pt x="710" y="648"/>
                    <a:pt x="664" y="583"/>
                  </a:cubicBezTo>
                  <a:cubicBezTo>
                    <a:pt x="631" y="535"/>
                    <a:pt x="612" y="480"/>
                    <a:pt x="607" y="422"/>
                  </a:cubicBezTo>
                  <a:cubicBezTo>
                    <a:pt x="602" y="348"/>
                    <a:pt x="606" y="274"/>
                    <a:pt x="616" y="202"/>
                  </a:cubicBezTo>
                  <a:cubicBezTo>
                    <a:pt x="626" y="120"/>
                    <a:pt x="626" y="118"/>
                    <a:pt x="551" y="103"/>
                  </a:cubicBezTo>
                  <a:cubicBezTo>
                    <a:pt x="513" y="94"/>
                    <a:pt x="475" y="86"/>
                    <a:pt x="438" y="74"/>
                  </a:cubicBezTo>
                  <a:cubicBezTo>
                    <a:pt x="398" y="365"/>
                    <a:pt x="352" y="655"/>
                    <a:pt x="312" y="947"/>
                  </a:cubicBezTo>
                  <a:cubicBezTo>
                    <a:pt x="216" y="1607"/>
                    <a:pt x="115" y="2265"/>
                    <a:pt x="23" y="2926"/>
                  </a:cubicBezTo>
                  <a:cubicBezTo>
                    <a:pt x="14" y="2981"/>
                    <a:pt x="7" y="3035"/>
                    <a:pt x="0" y="3092"/>
                  </a:cubicBezTo>
                  <a:cubicBezTo>
                    <a:pt x="16" y="3089"/>
                    <a:pt x="32" y="3088"/>
                    <a:pt x="48" y="3088"/>
                  </a:cubicBezTo>
                  <a:cubicBezTo>
                    <a:pt x="62" y="3088"/>
                    <a:pt x="75" y="3089"/>
                    <a:pt x="88" y="3090"/>
                  </a:cubicBezTo>
                  <a:cubicBezTo>
                    <a:pt x="237" y="3106"/>
                    <a:pt x="386" y="3126"/>
                    <a:pt x="535" y="3152"/>
                  </a:cubicBezTo>
                  <a:cubicBezTo>
                    <a:pt x="648" y="3171"/>
                    <a:pt x="762" y="3197"/>
                    <a:pt x="875" y="3224"/>
                  </a:cubicBezTo>
                  <a:cubicBezTo>
                    <a:pt x="979" y="3251"/>
                    <a:pt x="1017" y="3299"/>
                    <a:pt x="1002" y="3385"/>
                  </a:cubicBezTo>
                  <a:cubicBezTo>
                    <a:pt x="1057" y="3238"/>
                    <a:pt x="1103" y="3085"/>
                    <a:pt x="1149" y="2934"/>
                  </a:cubicBezTo>
                  <a:cubicBezTo>
                    <a:pt x="1353" y="2255"/>
                    <a:pt x="1528" y="1567"/>
                    <a:pt x="1761" y="897"/>
                  </a:cubicBezTo>
                  <a:cubicBezTo>
                    <a:pt x="1818" y="731"/>
                    <a:pt x="1875" y="564"/>
                    <a:pt x="1933" y="396"/>
                  </a:cubicBezTo>
                  <a:cubicBezTo>
                    <a:pt x="1911" y="389"/>
                    <a:pt x="1892" y="381"/>
                    <a:pt x="1873" y="369"/>
                  </a:cubicBezTo>
                  <a:cubicBezTo>
                    <a:pt x="1763" y="302"/>
                    <a:pt x="1695" y="199"/>
                    <a:pt x="1643" y="84"/>
                  </a:cubicBezTo>
                  <a:cubicBezTo>
                    <a:pt x="1614" y="23"/>
                    <a:pt x="1603" y="0"/>
                    <a:pt x="1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7"/>
            <p:cNvSpPr/>
            <p:nvPr/>
          </p:nvSpPr>
          <p:spPr>
            <a:xfrm>
              <a:off x="5646411" y="2776804"/>
              <a:ext cx="12619" cy="15631"/>
            </a:xfrm>
            <a:custGeom>
              <a:avLst/>
              <a:gdLst/>
              <a:ahLst/>
              <a:cxnLst/>
              <a:rect l="l" t="t" r="r" b="b"/>
              <a:pathLst>
                <a:path w="419" h="519" extrusionOk="0">
                  <a:moveTo>
                    <a:pt x="1" y="1"/>
                  </a:moveTo>
                  <a:cubicBezTo>
                    <a:pt x="30" y="23"/>
                    <a:pt x="57" y="49"/>
                    <a:pt x="83" y="74"/>
                  </a:cubicBezTo>
                  <a:cubicBezTo>
                    <a:pt x="193" y="188"/>
                    <a:pt x="278" y="321"/>
                    <a:pt x="337" y="467"/>
                  </a:cubicBezTo>
                  <a:cubicBezTo>
                    <a:pt x="344" y="484"/>
                    <a:pt x="349" y="501"/>
                    <a:pt x="356" y="519"/>
                  </a:cubicBezTo>
                  <a:cubicBezTo>
                    <a:pt x="374" y="467"/>
                    <a:pt x="393" y="416"/>
                    <a:pt x="414" y="366"/>
                  </a:cubicBezTo>
                  <a:cubicBezTo>
                    <a:pt x="416" y="361"/>
                    <a:pt x="416" y="357"/>
                    <a:pt x="417" y="354"/>
                  </a:cubicBezTo>
                  <a:lnTo>
                    <a:pt x="419" y="349"/>
                  </a:lnTo>
                  <a:cubicBezTo>
                    <a:pt x="344" y="260"/>
                    <a:pt x="268" y="171"/>
                    <a:pt x="194" y="80"/>
                  </a:cubicBezTo>
                  <a:cubicBezTo>
                    <a:pt x="129" y="50"/>
                    <a:pt x="66" y="25"/>
                    <a:pt x="1" y="1"/>
                  </a:cubicBezTo>
                  <a:close/>
                </a:path>
              </a:pathLst>
            </a:custGeom>
            <a:solidFill>
              <a:srgbClr val="C7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>
              <a:off x="5293885" y="2725966"/>
              <a:ext cx="61108" cy="130409"/>
            </a:xfrm>
            <a:custGeom>
              <a:avLst/>
              <a:gdLst/>
              <a:ahLst/>
              <a:cxnLst/>
              <a:rect l="l" t="t" r="r" b="b"/>
              <a:pathLst>
                <a:path w="2029" h="4330" extrusionOk="0">
                  <a:moveTo>
                    <a:pt x="1455" y="1"/>
                  </a:moveTo>
                  <a:cubicBezTo>
                    <a:pt x="1442" y="1"/>
                    <a:pt x="1429" y="4"/>
                    <a:pt x="1415" y="10"/>
                  </a:cubicBezTo>
                  <a:cubicBezTo>
                    <a:pt x="1399" y="18"/>
                    <a:pt x="1382" y="29"/>
                    <a:pt x="1368" y="41"/>
                  </a:cubicBezTo>
                  <a:cubicBezTo>
                    <a:pt x="1271" y="116"/>
                    <a:pt x="1176" y="195"/>
                    <a:pt x="1080" y="272"/>
                  </a:cubicBezTo>
                  <a:cubicBezTo>
                    <a:pt x="604" y="646"/>
                    <a:pt x="288" y="1131"/>
                    <a:pt x="94" y="1699"/>
                  </a:cubicBezTo>
                  <a:cubicBezTo>
                    <a:pt x="29" y="1888"/>
                    <a:pt x="0" y="2087"/>
                    <a:pt x="7" y="2286"/>
                  </a:cubicBezTo>
                  <a:cubicBezTo>
                    <a:pt x="5" y="2378"/>
                    <a:pt x="27" y="2483"/>
                    <a:pt x="50" y="2589"/>
                  </a:cubicBezTo>
                  <a:cubicBezTo>
                    <a:pt x="142" y="3019"/>
                    <a:pt x="324" y="3414"/>
                    <a:pt x="542" y="3795"/>
                  </a:cubicBezTo>
                  <a:cubicBezTo>
                    <a:pt x="645" y="3978"/>
                    <a:pt x="761" y="4153"/>
                    <a:pt x="878" y="4330"/>
                  </a:cubicBezTo>
                  <a:cubicBezTo>
                    <a:pt x="887" y="4319"/>
                    <a:pt x="897" y="4311"/>
                    <a:pt x="909" y="4304"/>
                  </a:cubicBezTo>
                  <a:cubicBezTo>
                    <a:pt x="1149" y="4158"/>
                    <a:pt x="1355" y="3961"/>
                    <a:pt x="1605" y="3832"/>
                  </a:cubicBezTo>
                  <a:cubicBezTo>
                    <a:pt x="1650" y="3810"/>
                    <a:pt x="1694" y="3784"/>
                    <a:pt x="1751" y="3781"/>
                  </a:cubicBezTo>
                  <a:cubicBezTo>
                    <a:pt x="1753" y="3781"/>
                    <a:pt x="1756" y="3781"/>
                    <a:pt x="1758" y="3781"/>
                  </a:cubicBezTo>
                  <a:cubicBezTo>
                    <a:pt x="1785" y="3781"/>
                    <a:pt x="1813" y="3789"/>
                    <a:pt x="1835" y="3805"/>
                  </a:cubicBezTo>
                  <a:cubicBezTo>
                    <a:pt x="1807" y="3745"/>
                    <a:pt x="1778" y="3685"/>
                    <a:pt x="1751" y="3627"/>
                  </a:cubicBezTo>
                  <a:cubicBezTo>
                    <a:pt x="1627" y="3356"/>
                    <a:pt x="1513" y="3081"/>
                    <a:pt x="1446" y="2791"/>
                  </a:cubicBezTo>
                  <a:cubicBezTo>
                    <a:pt x="1411" y="2644"/>
                    <a:pt x="1379" y="2496"/>
                    <a:pt x="1387" y="2346"/>
                  </a:cubicBezTo>
                  <a:cubicBezTo>
                    <a:pt x="1416" y="1848"/>
                    <a:pt x="1634" y="1454"/>
                    <a:pt x="2029" y="1154"/>
                  </a:cubicBezTo>
                  <a:cubicBezTo>
                    <a:pt x="1917" y="1035"/>
                    <a:pt x="1811" y="914"/>
                    <a:pt x="1710" y="785"/>
                  </a:cubicBezTo>
                  <a:cubicBezTo>
                    <a:pt x="1672" y="737"/>
                    <a:pt x="1638" y="686"/>
                    <a:pt x="1612" y="629"/>
                  </a:cubicBezTo>
                  <a:cubicBezTo>
                    <a:pt x="1566" y="528"/>
                    <a:pt x="1576" y="432"/>
                    <a:pt x="1653" y="351"/>
                  </a:cubicBezTo>
                  <a:cubicBezTo>
                    <a:pt x="1670" y="332"/>
                    <a:pt x="1687" y="312"/>
                    <a:pt x="1705" y="293"/>
                  </a:cubicBezTo>
                  <a:lnTo>
                    <a:pt x="1591" y="108"/>
                  </a:lnTo>
                  <a:cubicBezTo>
                    <a:pt x="1579" y="89"/>
                    <a:pt x="1566" y="70"/>
                    <a:pt x="1549" y="53"/>
                  </a:cubicBezTo>
                  <a:cubicBezTo>
                    <a:pt x="1514" y="18"/>
                    <a:pt x="1485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>
              <a:off x="5769892" y="2679645"/>
              <a:ext cx="46712" cy="62434"/>
            </a:xfrm>
            <a:custGeom>
              <a:avLst/>
              <a:gdLst/>
              <a:ahLst/>
              <a:cxnLst/>
              <a:rect l="l" t="t" r="r" b="b"/>
              <a:pathLst>
                <a:path w="1551" h="2073" extrusionOk="0">
                  <a:moveTo>
                    <a:pt x="167" y="0"/>
                  </a:moveTo>
                  <a:cubicBezTo>
                    <a:pt x="86" y="0"/>
                    <a:pt x="44" y="43"/>
                    <a:pt x="23" y="149"/>
                  </a:cubicBezTo>
                  <a:cubicBezTo>
                    <a:pt x="16" y="181"/>
                    <a:pt x="13" y="215"/>
                    <a:pt x="9" y="250"/>
                  </a:cubicBezTo>
                  <a:cubicBezTo>
                    <a:pt x="2" y="322"/>
                    <a:pt x="1" y="394"/>
                    <a:pt x="8" y="466"/>
                  </a:cubicBezTo>
                  <a:cubicBezTo>
                    <a:pt x="8" y="493"/>
                    <a:pt x="9" y="540"/>
                    <a:pt x="11" y="586"/>
                  </a:cubicBezTo>
                  <a:cubicBezTo>
                    <a:pt x="13" y="605"/>
                    <a:pt x="16" y="625"/>
                    <a:pt x="20" y="642"/>
                  </a:cubicBezTo>
                  <a:cubicBezTo>
                    <a:pt x="99" y="1033"/>
                    <a:pt x="303" y="1347"/>
                    <a:pt x="615" y="1592"/>
                  </a:cubicBezTo>
                  <a:cubicBezTo>
                    <a:pt x="860" y="1785"/>
                    <a:pt x="1155" y="1891"/>
                    <a:pt x="1417" y="2054"/>
                  </a:cubicBezTo>
                  <a:cubicBezTo>
                    <a:pt x="1438" y="2067"/>
                    <a:pt x="1458" y="2073"/>
                    <a:pt x="1475" y="2073"/>
                  </a:cubicBezTo>
                  <a:cubicBezTo>
                    <a:pt x="1518" y="2073"/>
                    <a:pt x="1547" y="2037"/>
                    <a:pt x="1549" y="1975"/>
                  </a:cubicBezTo>
                  <a:cubicBezTo>
                    <a:pt x="1551" y="1874"/>
                    <a:pt x="1542" y="1774"/>
                    <a:pt x="1522" y="1675"/>
                  </a:cubicBezTo>
                  <a:cubicBezTo>
                    <a:pt x="1407" y="1015"/>
                    <a:pt x="1076" y="493"/>
                    <a:pt x="515" y="121"/>
                  </a:cubicBezTo>
                  <a:cubicBezTo>
                    <a:pt x="431" y="66"/>
                    <a:pt x="337" y="27"/>
                    <a:pt x="239" y="8"/>
                  </a:cubicBezTo>
                  <a:cubicBezTo>
                    <a:pt x="234" y="8"/>
                    <a:pt x="231" y="8"/>
                    <a:pt x="227" y="6"/>
                  </a:cubicBezTo>
                  <a:cubicBezTo>
                    <a:pt x="205" y="2"/>
                    <a:pt x="18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5460887" y="2569957"/>
              <a:ext cx="260998" cy="74601"/>
            </a:xfrm>
            <a:custGeom>
              <a:avLst/>
              <a:gdLst/>
              <a:ahLst/>
              <a:cxnLst/>
              <a:rect l="l" t="t" r="r" b="b"/>
              <a:pathLst>
                <a:path w="8666" h="2477" extrusionOk="0">
                  <a:moveTo>
                    <a:pt x="5247" y="0"/>
                  </a:moveTo>
                  <a:cubicBezTo>
                    <a:pt x="4897" y="0"/>
                    <a:pt x="4551" y="48"/>
                    <a:pt x="4213" y="162"/>
                  </a:cubicBezTo>
                  <a:cubicBezTo>
                    <a:pt x="3993" y="237"/>
                    <a:pt x="3774" y="309"/>
                    <a:pt x="3556" y="388"/>
                  </a:cubicBezTo>
                  <a:cubicBezTo>
                    <a:pt x="3468" y="421"/>
                    <a:pt x="3379" y="448"/>
                    <a:pt x="3288" y="474"/>
                  </a:cubicBezTo>
                  <a:cubicBezTo>
                    <a:pt x="3226" y="491"/>
                    <a:pt x="3163" y="508"/>
                    <a:pt x="3100" y="522"/>
                  </a:cubicBezTo>
                  <a:cubicBezTo>
                    <a:pt x="2803" y="584"/>
                    <a:pt x="2500" y="616"/>
                    <a:pt x="2197" y="616"/>
                  </a:cubicBezTo>
                  <a:cubicBezTo>
                    <a:pt x="2130" y="616"/>
                    <a:pt x="2064" y="614"/>
                    <a:pt x="1997" y="611"/>
                  </a:cubicBezTo>
                  <a:cubicBezTo>
                    <a:pt x="1604" y="598"/>
                    <a:pt x="1215" y="539"/>
                    <a:pt x="822" y="508"/>
                  </a:cubicBezTo>
                  <a:cubicBezTo>
                    <a:pt x="627" y="493"/>
                    <a:pt x="431" y="467"/>
                    <a:pt x="241" y="448"/>
                  </a:cubicBezTo>
                  <a:cubicBezTo>
                    <a:pt x="215" y="448"/>
                    <a:pt x="189" y="450"/>
                    <a:pt x="164" y="455"/>
                  </a:cubicBezTo>
                  <a:cubicBezTo>
                    <a:pt x="76" y="474"/>
                    <a:pt x="32" y="529"/>
                    <a:pt x="15" y="634"/>
                  </a:cubicBezTo>
                  <a:cubicBezTo>
                    <a:pt x="3" y="706"/>
                    <a:pt x="1" y="779"/>
                    <a:pt x="8" y="853"/>
                  </a:cubicBezTo>
                  <a:cubicBezTo>
                    <a:pt x="45" y="1217"/>
                    <a:pt x="237" y="1474"/>
                    <a:pt x="560" y="1640"/>
                  </a:cubicBezTo>
                  <a:cubicBezTo>
                    <a:pt x="776" y="1750"/>
                    <a:pt x="1011" y="1822"/>
                    <a:pt x="1253" y="1853"/>
                  </a:cubicBezTo>
                  <a:cubicBezTo>
                    <a:pt x="1485" y="1884"/>
                    <a:pt x="1716" y="1899"/>
                    <a:pt x="1947" y="1899"/>
                  </a:cubicBezTo>
                  <a:cubicBezTo>
                    <a:pt x="2393" y="1899"/>
                    <a:pt x="2836" y="1846"/>
                    <a:pt x="3278" y="1762"/>
                  </a:cubicBezTo>
                  <a:cubicBezTo>
                    <a:pt x="3681" y="1686"/>
                    <a:pt x="4068" y="1553"/>
                    <a:pt x="4458" y="1431"/>
                  </a:cubicBezTo>
                  <a:cubicBezTo>
                    <a:pt x="4888" y="1297"/>
                    <a:pt x="5308" y="1129"/>
                    <a:pt x="5759" y="1066"/>
                  </a:cubicBezTo>
                  <a:cubicBezTo>
                    <a:pt x="5968" y="1038"/>
                    <a:pt x="6179" y="1002"/>
                    <a:pt x="6390" y="1002"/>
                  </a:cubicBezTo>
                  <a:cubicBezTo>
                    <a:pt x="6440" y="1002"/>
                    <a:pt x="6491" y="1005"/>
                    <a:pt x="6541" y="1009"/>
                  </a:cubicBezTo>
                  <a:cubicBezTo>
                    <a:pt x="6811" y="1035"/>
                    <a:pt x="7023" y="1141"/>
                    <a:pt x="7117" y="1417"/>
                  </a:cubicBezTo>
                  <a:cubicBezTo>
                    <a:pt x="7148" y="1496"/>
                    <a:pt x="7184" y="1573"/>
                    <a:pt x="7231" y="1645"/>
                  </a:cubicBezTo>
                  <a:cubicBezTo>
                    <a:pt x="7351" y="1849"/>
                    <a:pt x="7495" y="2035"/>
                    <a:pt x="7699" y="2165"/>
                  </a:cubicBezTo>
                  <a:cubicBezTo>
                    <a:pt x="7884" y="2283"/>
                    <a:pt x="8085" y="2374"/>
                    <a:pt x="8297" y="2436"/>
                  </a:cubicBezTo>
                  <a:cubicBezTo>
                    <a:pt x="8361" y="2455"/>
                    <a:pt x="8424" y="2468"/>
                    <a:pt x="8489" y="2475"/>
                  </a:cubicBezTo>
                  <a:cubicBezTo>
                    <a:pt x="8499" y="2476"/>
                    <a:pt x="8508" y="2477"/>
                    <a:pt x="8516" y="2477"/>
                  </a:cubicBezTo>
                  <a:cubicBezTo>
                    <a:pt x="8571" y="2477"/>
                    <a:pt x="8611" y="2458"/>
                    <a:pt x="8635" y="2426"/>
                  </a:cubicBezTo>
                  <a:cubicBezTo>
                    <a:pt x="8659" y="2395"/>
                    <a:pt x="8666" y="2348"/>
                    <a:pt x="8654" y="2294"/>
                  </a:cubicBezTo>
                  <a:cubicBezTo>
                    <a:pt x="8637" y="2216"/>
                    <a:pt x="8620" y="2139"/>
                    <a:pt x="8601" y="2064"/>
                  </a:cubicBezTo>
                  <a:cubicBezTo>
                    <a:pt x="8585" y="2002"/>
                    <a:pt x="8570" y="1939"/>
                    <a:pt x="8551" y="1879"/>
                  </a:cubicBezTo>
                  <a:cubicBezTo>
                    <a:pt x="8488" y="1657"/>
                    <a:pt x="8397" y="1446"/>
                    <a:pt x="8280" y="1251"/>
                  </a:cubicBezTo>
                  <a:cubicBezTo>
                    <a:pt x="8169" y="1066"/>
                    <a:pt x="8023" y="903"/>
                    <a:pt x="7851" y="772"/>
                  </a:cubicBezTo>
                  <a:cubicBezTo>
                    <a:pt x="7469" y="476"/>
                    <a:pt x="7027" y="265"/>
                    <a:pt x="6555" y="155"/>
                  </a:cubicBezTo>
                  <a:cubicBezTo>
                    <a:pt x="6274" y="90"/>
                    <a:pt x="5986" y="54"/>
                    <a:pt x="5698" y="25"/>
                  </a:cubicBezTo>
                  <a:cubicBezTo>
                    <a:pt x="5547" y="9"/>
                    <a:pt x="5396" y="0"/>
                    <a:pt x="5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5341019" y="2652238"/>
              <a:ext cx="107821" cy="129114"/>
            </a:xfrm>
            <a:custGeom>
              <a:avLst/>
              <a:gdLst/>
              <a:ahLst/>
              <a:cxnLst/>
              <a:rect l="l" t="t" r="r" b="b"/>
              <a:pathLst>
                <a:path w="3580" h="4287" extrusionOk="0">
                  <a:moveTo>
                    <a:pt x="2192" y="1"/>
                  </a:moveTo>
                  <a:cubicBezTo>
                    <a:pt x="2099" y="1"/>
                    <a:pt x="2001" y="23"/>
                    <a:pt x="1901" y="69"/>
                  </a:cubicBezTo>
                  <a:cubicBezTo>
                    <a:pt x="1683" y="170"/>
                    <a:pt x="1506" y="323"/>
                    <a:pt x="1352" y="505"/>
                  </a:cubicBezTo>
                  <a:cubicBezTo>
                    <a:pt x="1110" y="789"/>
                    <a:pt x="958" y="1120"/>
                    <a:pt x="838" y="1470"/>
                  </a:cubicBezTo>
                  <a:cubicBezTo>
                    <a:pt x="680" y="1937"/>
                    <a:pt x="465" y="2370"/>
                    <a:pt x="136" y="2741"/>
                  </a:cubicBezTo>
                  <a:cubicBezTo>
                    <a:pt x="119" y="2760"/>
                    <a:pt x="104" y="2780"/>
                    <a:pt x="86" y="2799"/>
                  </a:cubicBezTo>
                  <a:cubicBezTo>
                    <a:pt x="9" y="2881"/>
                    <a:pt x="1" y="2976"/>
                    <a:pt x="45" y="3077"/>
                  </a:cubicBezTo>
                  <a:cubicBezTo>
                    <a:pt x="71" y="3134"/>
                    <a:pt x="105" y="3185"/>
                    <a:pt x="143" y="3233"/>
                  </a:cubicBezTo>
                  <a:cubicBezTo>
                    <a:pt x="244" y="3362"/>
                    <a:pt x="352" y="3483"/>
                    <a:pt x="462" y="3602"/>
                  </a:cubicBezTo>
                  <a:cubicBezTo>
                    <a:pt x="625" y="3775"/>
                    <a:pt x="796" y="3941"/>
                    <a:pt x="973" y="4104"/>
                  </a:cubicBezTo>
                  <a:cubicBezTo>
                    <a:pt x="1043" y="4171"/>
                    <a:pt x="1129" y="4222"/>
                    <a:pt x="1223" y="4252"/>
                  </a:cubicBezTo>
                  <a:cubicBezTo>
                    <a:pt x="1294" y="4274"/>
                    <a:pt x="1369" y="4286"/>
                    <a:pt x="1443" y="4286"/>
                  </a:cubicBezTo>
                  <a:cubicBezTo>
                    <a:pt x="1448" y="4286"/>
                    <a:pt x="1453" y="4286"/>
                    <a:pt x="1458" y="4286"/>
                  </a:cubicBezTo>
                  <a:cubicBezTo>
                    <a:pt x="1549" y="4286"/>
                    <a:pt x="1638" y="4276"/>
                    <a:pt x="1726" y="4257"/>
                  </a:cubicBezTo>
                  <a:cubicBezTo>
                    <a:pt x="2160" y="4154"/>
                    <a:pt x="2559" y="3940"/>
                    <a:pt x="2885" y="3634"/>
                  </a:cubicBezTo>
                  <a:cubicBezTo>
                    <a:pt x="3113" y="3425"/>
                    <a:pt x="3303" y="3178"/>
                    <a:pt x="3448" y="2904"/>
                  </a:cubicBezTo>
                  <a:cubicBezTo>
                    <a:pt x="3537" y="2736"/>
                    <a:pt x="3580" y="2559"/>
                    <a:pt x="3549" y="2369"/>
                  </a:cubicBezTo>
                  <a:cubicBezTo>
                    <a:pt x="3511" y="2129"/>
                    <a:pt x="3343" y="1966"/>
                    <a:pt x="3101" y="1942"/>
                  </a:cubicBezTo>
                  <a:cubicBezTo>
                    <a:pt x="3021" y="1933"/>
                    <a:pt x="2940" y="1937"/>
                    <a:pt x="2858" y="1935"/>
                  </a:cubicBezTo>
                  <a:cubicBezTo>
                    <a:pt x="2619" y="1930"/>
                    <a:pt x="2540" y="1875"/>
                    <a:pt x="2582" y="1592"/>
                  </a:cubicBezTo>
                  <a:cubicBezTo>
                    <a:pt x="2599" y="1486"/>
                    <a:pt x="2638" y="1383"/>
                    <a:pt x="2667" y="1280"/>
                  </a:cubicBezTo>
                  <a:cubicBezTo>
                    <a:pt x="2726" y="1091"/>
                    <a:pt x="2772" y="901"/>
                    <a:pt x="2768" y="702"/>
                  </a:cubicBezTo>
                  <a:cubicBezTo>
                    <a:pt x="2762" y="637"/>
                    <a:pt x="2760" y="570"/>
                    <a:pt x="2746" y="506"/>
                  </a:cubicBezTo>
                  <a:cubicBezTo>
                    <a:pt x="2686" y="188"/>
                    <a:pt x="2463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5472633" y="2746115"/>
              <a:ext cx="94689" cy="64933"/>
            </a:xfrm>
            <a:custGeom>
              <a:avLst/>
              <a:gdLst/>
              <a:ahLst/>
              <a:cxnLst/>
              <a:rect l="l" t="t" r="r" b="b"/>
              <a:pathLst>
                <a:path w="3144" h="2156" extrusionOk="0">
                  <a:moveTo>
                    <a:pt x="1291" y="1"/>
                  </a:moveTo>
                  <a:cubicBezTo>
                    <a:pt x="1068" y="1"/>
                    <a:pt x="846" y="31"/>
                    <a:pt x="624" y="80"/>
                  </a:cubicBezTo>
                  <a:cubicBezTo>
                    <a:pt x="214" y="174"/>
                    <a:pt x="24" y="497"/>
                    <a:pt x="72" y="865"/>
                  </a:cubicBezTo>
                  <a:cubicBezTo>
                    <a:pt x="82" y="946"/>
                    <a:pt x="89" y="1027"/>
                    <a:pt x="100" y="1107"/>
                  </a:cubicBezTo>
                  <a:cubicBezTo>
                    <a:pt x="122" y="1265"/>
                    <a:pt x="124" y="1421"/>
                    <a:pt x="67" y="1574"/>
                  </a:cubicBezTo>
                  <a:cubicBezTo>
                    <a:pt x="48" y="1629"/>
                    <a:pt x="34" y="1685"/>
                    <a:pt x="24" y="1742"/>
                  </a:cubicBezTo>
                  <a:cubicBezTo>
                    <a:pt x="0" y="1874"/>
                    <a:pt x="53" y="1975"/>
                    <a:pt x="156" y="2054"/>
                  </a:cubicBezTo>
                  <a:cubicBezTo>
                    <a:pt x="166" y="2061"/>
                    <a:pt x="177" y="2069"/>
                    <a:pt x="189" y="2074"/>
                  </a:cubicBezTo>
                  <a:cubicBezTo>
                    <a:pt x="240" y="2105"/>
                    <a:pt x="297" y="2128"/>
                    <a:pt x="357" y="2138"/>
                  </a:cubicBezTo>
                  <a:cubicBezTo>
                    <a:pt x="443" y="2153"/>
                    <a:pt x="529" y="2155"/>
                    <a:pt x="603" y="2155"/>
                  </a:cubicBezTo>
                  <a:cubicBezTo>
                    <a:pt x="628" y="2155"/>
                    <a:pt x="651" y="2155"/>
                    <a:pt x="672" y="2155"/>
                  </a:cubicBezTo>
                  <a:cubicBezTo>
                    <a:pt x="840" y="2152"/>
                    <a:pt x="1008" y="2133"/>
                    <a:pt x="1173" y="2100"/>
                  </a:cubicBezTo>
                  <a:cubicBezTo>
                    <a:pt x="1538" y="2030"/>
                    <a:pt x="1893" y="1932"/>
                    <a:pt x="2248" y="1831"/>
                  </a:cubicBezTo>
                  <a:cubicBezTo>
                    <a:pt x="2509" y="1755"/>
                    <a:pt x="2766" y="1678"/>
                    <a:pt x="3015" y="1570"/>
                  </a:cubicBezTo>
                  <a:cubicBezTo>
                    <a:pt x="3104" y="1532"/>
                    <a:pt x="3143" y="1484"/>
                    <a:pt x="3135" y="1426"/>
                  </a:cubicBezTo>
                  <a:cubicBezTo>
                    <a:pt x="3130" y="1392"/>
                    <a:pt x="3106" y="1354"/>
                    <a:pt x="3065" y="1313"/>
                  </a:cubicBezTo>
                  <a:cubicBezTo>
                    <a:pt x="2981" y="1229"/>
                    <a:pt x="2912" y="1129"/>
                    <a:pt x="2864" y="1020"/>
                  </a:cubicBezTo>
                  <a:cubicBezTo>
                    <a:pt x="2756" y="797"/>
                    <a:pt x="2614" y="594"/>
                    <a:pt x="2440" y="418"/>
                  </a:cubicBezTo>
                  <a:cubicBezTo>
                    <a:pt x="2269" y="236"/>
                    <a:pt x="2048" y="113"/>
                    <a:pt x="1806" y="58"/>
                  </a:cubicBezTo>
                  <a:cubicBezTo>
                    <a:pt x="1634" y="18"/>
                    <a:pt x="1462" y="1"/>
                    <a:pt x="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5642224" y="2645733"/>
              <a:ext cx="71710" cy="79239"/>
            </a:xfrm>
            <a:custGeom>
              <a:avLst/>
              <a:gdLst/>
              <a:ahLst/>
              <a:cxnLst/>
              <a:rect l="l" t="t" r="r" b="b"/>
              <a:pathLst>
                <a:path w="2381" h="2631" extrusionOk="0">
                  <a:moveTo>
                    <a:pt x="833" y="0"/>
                  </a:moveTo>
                  <a:cubicBezTo>
                    <a:pt x="573" y="0"/>
                    <a:pt x="383" y="133"/>
                    <a:pt x="258" y="373"/>
                  </a:cubicBezTo>
                  <a:cubicBezTo>
                    <a:pt x="1" y="868"/>
                    <a:pt x="61" y="1429"/>
                    <a:pt x="424" y="1852"/>
                  </a:cubicBezTo>
                  <a:cubicBezTo>
                    <a:pt x="582" y="2038"/>
                    <a:pt x="747" y="2216"/>
                    <a:pt x="908" y="2396"/>
                  </a:cubicBezTo>
                  <a:cubicBezTo>
                    <a:pt x="946" y="2441"/>
                    <a:pt x="990" y="2478"/>
                    <a:pt x="1036" y="2513"/>
                  </a:cubicBezTo>
                  <a:cubicBezTo>
                    <a:pt x="1145" y="2591"/>
                    <a:pt x="1273" y="2631"/>
                    <a:pt x="1402" y="2631"/>
                  </a:cubicBezTo>
                  <a:cubicBezTo>
                    <a:pt x="1528" y="2631"/>
                    <a:pt x="1654" y="2593"/>
                    <a:pt x="1762" y="2516"/>
                  </a:cubicBezTo>
                  <a:cubicBezTo>
                    <a:pt x="1957" y="2382"/>
                    <a:pt x="2107" y="2189"/>
                    <a:pt x="2184" y="1966"/>
                  </a:cubicBezTo>
                  <a:cubicBezTo>
                    <a:pt x="2304" y="1624"/>
                    <a:pt x="2347" y="1268"/>
                    <a:pt x="2377" y="911"/>
                  </a:cubicBezTo>
                  <a:cubicBezTo>
                    <a:pt x="2381" y="764"/>
                    <a:pt x="2331" y="618"/>
                    <a:pt x="2237" y="505"/>
                  </a:cubicBezTo>
                  <a:cubicBezTo>
                    <a:pt x="2149" y="390"/>
                    <a:pt x="2034" y="301"/>
                    <a:pt x="1902" y="244"/>
                  </a:cubicBezTo>
                  <a:cubicBezTo>
                    <a:pt x="1585" y="112"/>
                    <a:pt x="1249" y="31"/>
                    <a:pt x="908" y="4"/>
                  </a:cubicBezTo>
                  <a:cubicBezTo>
                    <a:pt x="882" y="2"/>
                    <a:pt x="857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512117" y="2644408"/>
              <a:ext cx="83245" cy="79781"/>
            </a:xfrm>
            <a:custGeom>
              <a:avLst/>
              <a:gdLst/>
              <a:ahLst/>
              <a:cxnLst/>
              <a:rect l="l" t="t" r="r" b="b"/>
              <a:pathLst>
                <a:path w="2764" h="2649" extrusionOk="0">
                  <a:moveTo>
                    <a:pt x="741" y="1"/>
                  </a:moveTo>
                  <a:cubicBezTo>
                    <a:pt x="726" y="1"/>
                    <a:pt x="711" y="1"/>
                    <a:pt x="695" y="2"/>
                  </a:cubicBezTo>
                  <a:cubicBezTo>
                    <a:pt x="296" y="12"/>
                    <a:pt x="1" y="321"/>
                    <a:pt x="30" y="718"/>
                  </a:cubicBezTo>
                  <a:cubicBezTo>
                    <a:pt x="61" y="1159"/>
                    <a:pt x="296" y="1466"/>
                    <a:pt x="702" y="1636"/>
                  </a:cubicBezTo>
                  <a:cubicBezTo>
                    <a:pt x="890" y="1717"/>
                    <a:pt x="1093" y="1758"/>
                    <a:pt x="1298" y="1758"/>
                  </a:cubicBezTo>
                  <a:cubicBezTo>
                    <a:pt x="1372" y="1758"/>
                    <a:pt x="1445" y="1753"/>
                    <a:pt x="1519" y="1742"/>
                  </a:cubicBezTo>
                  <a:cubicBezTo>
                    <a:pt x="1571" y="1736"/>
                    <a:pt x="1626" y="1733"/>
                    <a:pt x="1680" y="1733"/>
                  </a:cubicBezTo>
                  <a:cubicBezTo>
                    <a:pt x="1692" y="1733"/>
                    <a:pt x="1703" y="1733"/>
                    <a:pt x="1714" y="1734"/>
                  </a:cubicBezTo>
                  <a:cubicBezTo>
                    <a:pt x="1717" y="1734"/>
                    <a:pt x="1720" y="1733"/>
                    <a:pt x="1723" y="1733"/>
                  </a:cubicBezTo>
                  <a:cubicBezTo>
                    <a:pt x="1782" y="1733"/>
                    <a:pt x="1840" y="1749"/>
                    <a:pt x="1892" y="1776"/>
                  </a:cubicBezTo>
                  <a:cubicBezTo>
                    <a:pt x="1985" y="1818"/>
                    <a:pt x="2026" y="1927"/>
                    <a:pt x="1985" y="2020"/>
                  </a:cubicBezTo>
                  <a:cubicBezTo>
                    <a:pt x="1970" y="2063"/>
                    <a:pt x="1946" y="2104"/>
                    <a:pt x="1927" y="2145"/>
                  </a:cubicBezTo>
                  <a:cubicBezTo>
                    <a:pt x="1903" y="2193"/>
                    <a:pt x="1882" y="2245"/>
                    <a:pt x="1867" y="2296"/>
                  </a:cubicBezTo>
                  <a:cubicBezTo>
                    <a:pt x="1822" y="2476"/>
                    <a:pt x="1942" y="2641"/>
                    <a:pt x="2119" y="2648"/>
                  </a:cubicBezTo>
                  <a:cubicBezTo>
                    <a:pt x="2129" y="2648"/>
                    <a:pt x="2140" y="2648"/>
                    <a:pt x="2150" y="2648"/>
                  </a:cubicBezTo>
                  <a:cubicBezTo>
                    <a:pt x="2425" y="2648"/>
                    <a:pt x="2666" y="2454"/>
                    <a:pt x="2721" y="2179"/>
                  </a:cubicBezTo>
                  <a:cubicBezTo>
                    <a:pt x="2764" y="1977"/>
                    <a:pt x="2752" y="1773"/>
                    <a:pt x="2743" y="1569"/>
                  </a:cubicBezTo>
                  <a:cubicBezTo>
                    <a:pt x="2741" y="1442"/>
                    <a:pt x="2733" y="1315"/>
                    <a:pt x="2716" y="1188"/>
                  </a:cubicBezTo>
                  <a:cubicBezTo>
                    <a:pt x="2697" y="1031"/>
                    <a:pt x="2642" y="880"/>
                    <a:pt x="2553" y="748"/>
                  </a:cubicBezTo>
                  <a:cubicBezTo>
                    <a:pt x="2367" y="473"/>
                    <a:pt x="2095" y="271"/>
                    <a:pt x="1778" y="173"/>
                  </a:cubicBezTo>
                  <a:cubicBezTo>
                    <a:pt x="1592" y="118"/>
                    <a:pt x="1404" y="77"/>
                    <a:pt x="1213" y="50"/>
                  </a:cubicBezTo>
                  <a:cubicBezTo>
                    <a:pt x="1057" y="25"/>
                    <a:pt x="900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575183" y="2770148"/>
              <a:ext cx="84389" cy="47977"/>
            </a:xfrm>
            <a:custGeom>
              <a:avLst/>
              <a:gdLst/>
              <a:ahLst/>
              <a:cxnLst/>
              <a:rect l="l" t="t" r="r" b="b"/>
              <a:pathLst>
                <a:path w="2802" h="1593" extrusionOk="0">
                  <a:moveTo>
                    <a:pt x="1455" y="1"/>
                  </a:moveTo>
                  <a:cubicBezTo>
                    <a:pt x="1094" y="1"/>
                    <a:pt x="748" y="102"/>
                    <a:pt x="411" y="239"/>
                  </a:cubicBezTo>
                  <a:cubicBezTo>
                    <a:pt x="311" y="278"/>
                    <a:pt x="279" y="323"/>
                    <a:pt x="303" y="395"/>
                  </a:cubicBezTo>
                  <a:cubicBezTo>
                    <a:pt x="311" y="422"/>
                    <a:pt x="323" y="448"/>
                    <a:pt x="340" y="472"/>
                  </a:cubicBezTo>
                  <a:cubicBezTo>
                    <a:pt x="368" y="518"/>
                    <a:pt x="368" y="542"/>
                    <a:pt x="323" y="577"/>
                  </a:cubicBezTo>
                  <a:cubicBezTo>
                    <a:pt x="231" y="645"/>
                    <a:pt x="152" y="733"/>
                    <a:pt x="88" y="831"/>
                  </a:cubicBezTo>
                  <a:cubicBezTo>
                    <a:pt x="52" y="880"/>
                    <a:pt x="30" y="939"/>
                    <a:pt x="18" y="1000"/>
                  </a:cubicBezTo>
                  <a:cubicBezTo>
                    <a:pt x="1" y="1122"/>
                    <a:pt x="78" y="1244"/>
                    <a:pt x="203" y="1244"/>
                  </a:cubicBezTo>
                  <a:cubicBezTo>
                    <a:pt x="227" y="1244"/>
                    <a:pt x="254" y="1239"/>
                    <a:pt x="282" y="1228"/>
                  </a:cubicBezTo>
                  <a:cubicBezTo>
                    <a:pt x="344" y="1206"/>
                    <a:pt x="402" y="1175"/>
                    <a:pt x="455" y="1137"/>
                  </a:cubicBezTo>
                  <a:cubicBezTo>
                    <a:pt x="541" y="1077"/>
                    <a:pt x="616" y="1005"/>
                    <a:pt x="682" y="923"/>
                  </a:cubicBezTo>
                  <a:cubicBezTo>
                    <a:pt x="705" y="892"/>
                    <a:pt x="727" y="875"/>
                    <a:pt x="755" y="875"/>
                  </a:cubicBezTo>
                  <a:cubicBezTo>
                    <a:pt x="772" y="875"/>
                    <a:pt x="792" y="882"/>
                    <a:pt x="815" y="896"/>
                  </a:cubicBezTo>
                  <a:cubicBezTo>
                    <a:pt x="882" y="933"/>
                    <a:pt x="953" y="964"/>
                    <a:pt x="1026" y="985"/>
                  </a:cubicBezTo>
                  <a:cubicBezTo>
                    <a:pt x="1064" y="997"/>
                    <a:pt x="1102" y="1007"/>
                    <a:pt x="1139" y="1014"/>
                  </a:cubicBezTo>
                  <a:cubicBezTo>
                    <a:pt x="1215" y="1028"/>
                    <a:pt x="1215" y="1031"/>
                    <a:pt x="1205" y="1113"/>
                  </a:cubicBezTo>
                  <a:cubicBezTo>
                    <a:pt x="1193" y="1185"/>
                    <a:pt x="1191" y="1259"/>
                    <a:pt x="1196" y="1333"/>
                  </a:cubicBezTo>
                  <a:cubicBezTo>
                    <a:pt x="1201" y="1391"/>
                    <a:pt x="1220" y="1446"/>
                    <a:pt x="1253" y="1494"/>
                  </a:cubicBezTo>
                  <a:cubicBezTo>
                    <a:pt x="1299" y="1559"/>
                    <a:pt x="1362" y="1593"/>
                    <a:pt x="1427" y="1593"/>
                  </a:cubicBezTo>
                  <a:cubicBezTo>
                    <a:pt x="1477" y="1593"/>
                    <a:pt x="1528" y="1573"/>
                    <a:pt x="1575" y="1532"/>
                  </a:cubicBezTo>
                  <a:cubicBezTo>
                    <a:pt x="1642" y="1468"/>
                    <a:pt x="1690" y="1384"/>
                    <a:pt x="1707" y="1292"/>
                  </a:cubicBezTo>
                  <a:cubicBezTo>
                    <a:pt x="1723" y="1228"/>
                    <a:pt x="1731" y="1163"/>
                    <a:pt x="1736" y="1098"/>
                  </a:cubicBezTo>
                  <a:cubicBezTo>
                    <a:pt x="1740" y="1043"/>
                    <a:pt x="1762" y="1017"/>
                    <a:pt x="1819" y="1009"/>
                  </a:cubicBezTo>
                  <a:cubicBezTo>
                    <a:pt x="1909" y="993"/>
                    <a:pt x="1999" y="968"/>
                    <a:pt x="2084" y="933"/>
                  </a:cubicBezTo>
                  <a:cubicBezTo>
                    <a:pt x="2123" y="920"/>
                    <a:pt x="2146" y="911"/>
                    <a:pt x="2163" y="911"/>
                  </a:cubicBezTo>
                  <a:cubicBezTo>
                    <a:pt x="2191" y="911"/>
                    <a:pt x="2201" y="934"/>
                    <a:pt x="2230" y="995"/>
                  </a:cubicBezTo>
                  <a:cubicBezTo>
                    <a:pt x="2283" y="1110"/>
                    <a:pt x="2352" y="1213"/>
                    <a:pt x="2460" y="1278"/>
                  </a:cubicBezTo>
                  <a:cubicBezTo>
                    <a:pt x="2479" y="1290"/>
                    <a:pt x="2499" y="1300"/>
                    <a:pt x="2520" y="1307"/>
                  </a:cubicBezTo>
                  <a:cubicBezTo>
                    <a:pt x="2546" y="1316"/>
                    <a:pt x="2571" y="1320"/>
                    <a:pt x="2595" y="1320"/>
                  </a:cubicBezTo>
                  <a:cubicBezTo>
                    <a:pt x="2704" y="1320"/>
                    <a:pt x="2791" y="1236"/>
                    <a:pt x="2799" y="1101"/>
                  </a:cubicBezTo>
                  <a:cubicBezTo>
                    <a:pt x="2801" y="1052"/>
                    <a:pt x="2796" y="1000"/>
                    <a:pt x="2786" y="952"/>
                  </a:cubicBezTo>
                  <a:cubicBezTo>
                    <a:pt x="2769" y="880"/>
                    <a:pt x="2748" y="808"/>
                    <a:pt x="2721" y="740"/>
                  </a:cubicBezTo>
                  <a:cubicBezTo>
                    <a:pt x="2714" y="722"/>
                    <a:pt x="2709" y="704"/>
                    <a:pt x="2702" y="686"/>
                  </a:cubicBezTo>
                  <a:cubicBezTo>
                    <a:pt x="2643" y="541"/>
                    <a:pt x="2558" y="409"/>
                    <a:pt x="2448" y="295"/>
                  </a:cubicBezTo>
                  <a:cubicBezTo>
                    <a:pt x="2422" y="270"/>
                    <a:pt x="2395" y="244"/>
                    <a:pt x="2366" y="222"/>
                  </a:cubicBezTo>
                  <a:cubicBezTo>
                    <a:pt x="2168" y="66"/>
                    <a:pt x="1956" y="49"/>
                    <a:pt x="1695" y="16"/>
                  </a:cubicBezTo>
                  <a:cubicBezTo>
                    <a:pt x="1614" y="5"/>
                    <a:pt x="1534" y="1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607258" y="2686723"/>
              <a:ext cx="59633" cy="105200"/>
            </a:xfrm>
            <a:custGeom>
              <a:avLst/>
              <a:gdLst/>
              <a:ahLst/>
              <a:cxnLst/>
              <a:rect l="l" t="t" r="r" b="b"/>
              <a:pathLst>
                <a:path w="1980" h="3493" extrusionOk="0">
                  <a:moveTo>
                    <a:pt x="105" y="0"/>
                  </a:moveTo>
                  <a:cubicBezTo>
                    <a:pt x="94" y="0"/>
                    <a:pt x="82" y="2"/>
                    <a:pt x="71" y="6"/>
                  </a:cubicBezTo>
                  <a:cubicBezTo>
                    <a:pt x="21" y="23"/>
                    <a:pt x="1" y="63"/>
                    <a:pt x="2" y="113"/>
                  </a:cubicBezTo>
                  <a:cubicBezTo>
                    <a:pt x="4" y="133"/>
                    <a:pt x="6" y="152"/>
                    <a:pt x="13" y="171"/>
                  </a:cubicBezTo>
                  <a:cubicBezTo>
                    <a:pt x="126" y="612"/>
                    <a:pt x="258" y="1047"/>
                    <a:pt x="445" y="1464"/>
                  </a:cubicBezTo>
                  <a:cubicBezTo>
                    <a:pt x="597" y="1800"/>
                    <a:pt x="784" y="2122"/>
                    <a:pt x="1002" y="2422"/>
                  </a:cubicBezTo>
                  <a:cubicBezTo>
                    <a:pt x="1158" y="2644"/>
                    <a:pt x="1323" y="2858"/>
                    <a:pt x="1494" y="3069"/>
                  </a:cubicBezTo>
                  <a:cubicBezTo>
                    <a:pt x="1568" y="3160"/>
                    <a:pt x="1644" y="3251"/>
                    <a:pt x="1721" y="3338"/>
                  </a:cubicBezTo>
                  <a:lnTo>
                    <a:pt x="1733" y="3354"/>
                  </a:lnTo>
                  <a:cubicBezTo>
                    <a:pt x="1750" y="3372"/>
                    <a:pt x="1765" y="3393"/>
                    <a:pt x="1782" y="3412"/>
                  </a:cubicBezTo>
                  <a:cubicBezTo>
                    <a:pt x="1803" y="3438"/>
                    <a:pt x="1829" y="3462"/>
                    <a:pt x="1858" y="3479"/>
                  </a:cubicBezTo>
                  <a:cubicBezTo>
                    <a:pt x="1872" y="3486"/>
                    <a:pt x="1885" y="3491"/>
                    <a:pt x="1901" y="3492"/>
                  </a:cubicBezTo>
                  <a:cubicBezTo>
                    <a:pt x="1903" y="3493"/>
                    <a:pt x="1906" y="3493"/>
                    <a:pt x="1908" y="3493"/>
                  </a:cubicBezTo>
                  <a:cubicBezTo>
                    <a:pt x="1979" y="3493"/>
                    <a:pt x="1975" y="3372"/>
                    <a:pt x="1937" y="3312"/>
                  </a:cubicBezTo>
                  <a:cubicBezTo>
                    <a:pt x="1901" y="3254"/>
                    <a:pt x="1861" y="3196"/>
                    <a:pt x="1818" y="3141"/>
                  </a:cubicBezTo>
                  <a:cubicBezTo>
                    <a:pt x="1664" y="2944"/>
                    <a:pt x="1506" y="2748"/>
                    <a:pt x="1354" y="2549"/>
                  </a:cubicBezTo>
                  <a:cubicBezTo>
                    <a:pt x="1018" y="2110"/>
                    <a:pt x="721" y="1646"/>
                    <a:pt x="527" y="1123"/>
                  </a:cubicBezTo>
                  <a:cubicBezTo>
                    <a:pt x="416" y="824"/>
                    <a:pt x="318" y="519"/>
                    <a:pt x="236" y="209"/>
                  </a:cubicBezTo>
                  <a:cubicBezTo>
                    <a:pt x="225" y="161"/>
                    <a:pt x="212" y="113"/>
                    <a:pt x="193" y="65"/>
                  </a:cubicBezTo>
                  <a:cubicBezTo>
                    <a:pt x="174" y="22"/>
                    <a:pt x="142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685925" y="2892546"/>
              <a:ext cx="35237" cy="30238"/>
            </a:xfrm>
            <a:custGeom>
              <a:avLst/>
              <a:gdLst/>
              <a:ahLst/>
              <a:cxnLst/>
              <a:rect l="l" t="t" r="r" b="b"/>
              <a:pathLst>
                <a:path w="1170" h="1004" extrusionOk="0">
                  <a:moveTo>
                    <a:pt x="971" y="1"/>
                  </a:moveTo>
                  <a:cubicBezTo>
                    <a:pt x="938" y="1"/>
                    <a:pt x="901" y="3"/>
                    <a:pt x="858" y="4"/>
                  </a:cubicBezTo>
                  <a:cubicBezTo>
                    <a:pt x="855" y="4"/>
                    <a:pt x="853" y="4"/>
                    <a:pt x="851" y="4"/>
                  </a:cubicBezTo>
                  <a:cubicBezTo>
                    <a:pt x="786" y="4"/>
                    <a:pt x="702" y="25"/>
                    <a:pt x="618" y="37"/>
                  </a:cubicBezTo>
                  <a:cubicBezTo>
                    <a:pt x="450" y="61"/>
                    <a:pt x="282" y="83"/>
                    <a:pt x="115" y="110"/>
                  </a:cubicBezTo>
                  <a:cubicBezTo>
                    <a:pt x="91" y="114"/>
                    <a:pt x="67" y="121"/>
                    <a:pt x="47" y="131"/>
                  </a:cubicBezTo>
                  <a:cubicBezTo>
                    <a:pt x="19" y="148"/>
                    <a:pt x="11" y="176"/>
                    <a:pt x="4" y="232"/>
                  </a:cubicBezTo>
                  <a:cubicBezTo>
                    <a:pt x="0" y="258"/>
                    <a:pt x="2" y="285"/>
                    <a:pt x="7" y="311"/>
                  </a:cubicBezTo>
                  <a:cubicBezTo>
                    <a:pt x="40" y="462"/>
                    <a:pt x="67" y="615"/>
                    <a:pt x="102" y="764"/>
                  </a:cubicBezTo>
                  <a:cubicBezTo>
                    <a:pt x="144" y="942"/>
                    <a:pt x="185" y="1004"/>
                    <a:pt x="314" y="1004"/>
                  </a:cubicBezTo>
                  <a:cubicBezTo>
                    <a:pt x="347" y="1004"/>
                    <a:pt x="387" y="999"/>
                    <a:pt x="434" y="992"/>
                  </a:cubicBezTo>
                  <a:cubicBezTo>
                    <a:pt x="609" y="964"/>
                    <a:pt x="781" y="922"/>
                    <a:pt x="954" y="884"/>
                  </a:cubicBezTo>
                  <a:cubicBezTo>
                    <a:pt x="1086" y="855"/>
                    <a:pt x="1139" y="808"/>
                    <a:pt x="1151" y="678"/>
                  </a:cubicBezTo>
                  <a:cubicBezTo>
                    <a:pt x="1167" y="501"/>
                    <a:pt x="1168" y="323"/>
                    <a:pt x="1170" y="146"/>
                  </a:cubicBezTo>
                  <a:cubicBezTo>
                    <a:pt x="1170" y="86"/>
                    <a:pt x="1148" y="50"/>
                    <a:pt x="1105" y="28"/>
                  </a:cubicBezTo>
                  <a:cubicBezTo>
                    <a:pt x="1089" y="20"/>
                    <a:pt x="1072" y="13"/>
                    <a:pt x="1055" y="9"/>
                  </a:cubicBezTo>
                  <a:cubicBezTo>
                    <a:pt x="1028" y="3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587802" y="2890558"/>
              <a:ext cx="35719" cy="29094"/>
            </a:xfrm>
            <a:custGeom>
              <a:avLst/>
              <a:gdLst/>
              <a:ahLst/>
              <a:cxnLst/>
              <a:rect l="l" t="t" r="r" b="b"/>
              <a:pathLst>
                <a:path w="1186" h="966" extrusionOk="0">
                  <a:moveTo>
                    <a:pt x="218" y="1"/>
                  </a:moveTo>
                  <a:cubicBezTo>
                    <a:pt x="202" y="1"/>
                    <a:pt x="186" y="2"/>
                    <a:pt x="170" y="5"/>
                  </a:cubicBezTo>
                  <a:cubicBezTo>
                    <a:pt x="113" y="15"/>
                    <a:pt x="89" y="55"/>
                    <a:pt x="77" y="142"/>
                  </a:cubicBezTo>
                  <a:cubicBezTo>
                    <a:pt x="52" y="317"/>
                    <a:pt x="23" y="492"/>
                    <a:pt x="9" y="699"/>
                  </a:cubicBezTo>
                  <a:cubicBezTo>
                    <a:pt x="0" y="778"/>
                    <a:pt x="52" y="845"/>
                    <a:pt x="149" y="885"/>
                  </a:cubicBezTo>
                  <a:cubicBezTo>
                    <a:pt x="324" y="958"/>
                    <a:pt x="508" y="965"/>
                    <a:pt x="695" y="965"/>
                  </a:cubicBezTo>
                  <a:cubicBezTo>
                    <a:pt x="842" y="965"/>
                    <a:pt x="933" y="902"/>
                    <a:pt x="995" y="773"/>
                  </a:cubicBezTo>
                  <a:cubicBezTo>
                    <a:pt x="1055" y="636"/>
                    <a:pt x="1110" y="495"/>
                    <a:pt x="1156" y="353"/>
                  </a:cubicBezTo>
                  <a:cubicBezTo>
                    <a:pt x="1163" y="334"/>
                    <a:pt x="1168" y="317"/>
                    <a:pt x="1170" y="298"/>
                  </a:cubicBezTo>
                  <a:cubicBezTo>
                    <a:pt x="1185" y="212"/>
                    <a:pt x="1147" y="164"/>
                    <a:pt x="1043" y="137"/>
                  </a:cubicBezTo>
                  <a:cubicBezTo>
                    <a:pt x="931" y="108"/>
                    <a:pt x="818" y="84"/>
                    <a:pt x="703" y="65"/>
                  </a:cubicBezTo>
                  <a:cubicBezTo>
                    <a:pt x="556" y="39"/>
                    <a:pt x="407" y="19"/>
                    <a:pt x="257" y="3"/>
                  </a:cubicBezTo>
                  <a:cubicBezTo>
                    <a:pt x="244" y="2"/>
                    <a:pt x="23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391135" y="2907093"/>
              <a:ext cx="33792" cy="26774"/>
            </a:xfrm>
            <a:custGeom>
              <a:avLst/>
              <a:gdLst/>
              <a:ahLst/>
              <a:cxnLst/>
              <a:rect l="l" t="t" r="r" b="b"/>
              <a:pathLst>
                <a:path w="1122" h="889" extrusionOk="0">
                  <a:moveTo>
                    <a:pt x="181" y="1"/>
                  </a:moveTo>
                  <a:cubicBezTo>
                    <a:pt x="166" y="1"/>
                    <a:pt x="152" y="2"/>
                    <a:pt x="137" y="5"/>
                  </a:cubicBezTo>
                  <a:cubicBezTo>
                    <a:pt x="105" y="13"/>
                    <a:pt x="91" y="37"/>
                    <a:pt x="76" y="97"/>
                  </a:cubicBezTo>
                  <a:cubicBezTo>
                    <a:pt x="34" y="257"/>
                    <a:pt x="10" y="421"/>
                    <a:pt x="4" y="588"/>
                  </a:cubicBezTo>
                  <a:cubicBezTo>
                    <a:pt x="0" y="744"/>
                    <a:pt x="43" y="795"/>
                    <a:pt x="192" y="831"/>
                  </a:cubicBezTo>
                  <a:cubicBezTo>
                    <a:pt x="353" y="872"/>
                    <a:pt x="520" y="878"/>
                    <a:pt x="684" y="888"/>
                  </a:cubicBezTo>
                  <a:cubicBezTo>
                    <a:pt x="696" y="889"/>
                    <a:pt x="707" y="889"/>
                    <a:pt x="718" y="889"/>
                  </a:cubicBezTo>
                  <a:cubicBezTo>
                    <a:pt x="816" y="889"/>
                    <a:pt x="901" y="860"/>
                    <a:pt x="954" y="766"/>
                  </a:cubicBezTo>
                  <a:cubicBezTo>
                    <a:pt x="1032" y="624"/>
                    <a:pt x="1086" y="469"/>
                    <a:pt x="1110" y="308"/>
                  </a:cubicBezTo>
                  <a:cubicBezTo>
                    <a:pt x="1122" y="223"/>
                    <a:pt x="1099" y="173"/>
                    <a:pt x="1039" y="135"/>
                  </a:cubicBezTo>
                  <a:cubicBezTo>
                    <a:pt x="1024" y="125"/>
                    <a:pt x="1007" y="116"/>
                    <a:pt x="991" y="109"/>
                  </a:cubicBezTo>
                  <a:cubicBezTo>
                    <a:pt x="940" y="89"/>
                    <a:pt x="888" y="75"/>
                    <a:pt x="835" y="68"/>
                  </a:cubicBezTo>
                  <a:cubicBezTo>
                    <a:pt x="631" y="42"/>
                    <a:pt x="429" y="20"/>
                    <a:pt x="225" y="5"/>
                  </a:cubicBezTo>
                  <a:cubicBezTo>
                    <a:pt x="210" y="2"/>
                    <a:pt x="196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5319184" y="2839810"/>
              <a:ext cx="37316" cy="32858"/>
            </a:xfrm>
            <a:custGeom>
              <a:avLst/>
              <a:gdLst/>
              <a:ahLst/>
              <a:cxnLst/>
              <a:rect l="l" t="t" r="r" b="b"/>
              <a:pathLst>
                <a:path w="1239" h="1091" extrusionOk="0">
                  <a:moveTo>
                    <a:pt x="924" y="0"/>
                  </a:moveTo>
                  <a:cubicBezTo>
                    <a:pt x="919" y="0"/>
                    <a:pt x="915" y="0"/>
                    <a:pt x="911" y="1"/>
                  </a:cubicBezTo>
                  <a:cubicBezTo>
                    <a:pt x="854" y="4"/>
                    <a:pt x="811" y="28"/>
                    <a:pt x="767" y="52"/>
                  </a:cubicBezTo>
                  <a:cubicBezTo>
                    <a:pt x="515" y="181"/>
                    <a:pt x="309" y="378"/>
                    <a:pt x="69" y="524"/>
                  </a:cubicBezTo>
                  <a:cubicBezTo>
                    <a:pt x="57" y="531"/>
                    <a:pt x="47" y="539"/>
                    <a:pt x="38" y="548"/>
                  </a:cubicBezTo>
                  <a:cubicBezTo>
                    <a:pt x="4" y="586"/>
                    <a:pt x="0" y="635"/>
                    <a:pt x="31" y="685"/>
                  </a:cubicBezTo>
                  <a:cubicBezTo>
                    <a:pt x="112" y="812"/>
                    <a:pt x="194" y="937"/>
                    <a:pt x="311" y="1037"/>
                  </a:cubicBezTo>
                  <a:cubicBezTo>
                    <a:pt x="348" y="1072"/>
                    <a:pt x="398" y="1091"/>
                    <a:pt x="449" y="1091"/>
                  </a:cubicBezTo>
                  <a:cubicBezTo>
                    <a:pt x="479" y="1091"/>
                    <a:pt x="509" y="1084"/>
                    <a:pt x="537" y="1071"/>
                  </a:cubicBezTo>
                  <a:cubicBezTo>
                    <a:pt x="571" y="1055"/>
                    <a:pt x="606" y="1038"/>
                    <a:pt x="640" y="1019"/>
                  </a:cubicBezTo>
                  <a:cubicBezTo>
                    <a:pt x="820" y="913"/>
                    <a:pt x="976" y="778"/>
                    <a:pt x="1146" y="654"/>
                  </a:cubicBezTo>
                  <a:cubicBezTo>
                    <a:pt x="1220" y="601"/>
                    <a:pt x="1238" y="524"/>
                    <a:pt x="1209" y="438"/>
                  </a:cubicBezTo>
                  <a:cubicBezTo>
                    <a:pt x="1166" y="311"/>
                    <a:pt x="1110" y="188"/>
                    <a:pt x="1040" y="73"/>
                  </a:cubicBezTo>
                  <a:cubicBezTo>
                    <a:pt x="1029" y="52"/>
                    <a:pt x="1014" y="37"/>
                    <a:pt x="995" y="23"/>
                  </a:cubicBezTo>
                  <a:cubicBezTo>
                    <a:pt x="974" y="8"/>
                    <a:pt x="949" y="0"/>
                    <a:pt x="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5352373" y="2445994"/>
              <a:ext cx="38430" cy="71680"/>
            </a:xfrm>
            <a:custGeom>
              <a:avLst/>
              <a:gdLst/>
              <a:ahLst/>
              <a:cxnLst/>
              <a:rect l="l" t="t" r="r" b="b"/>
              <a:pathLst>
                <a:path w="1276" h="2380" extrusionOk="0">
                  <a:moveTo>
                    <a:pt x="923" y="1"/>
                  </a:moveTo>
                  <a:cubicBezTo>
                    <a:pt x="879" y="1"/>
                    <a:pt x="842" y="35"/>
                    <a:pt x="824" y="101"/>
                  </a:cubicBezTo>
                  <a:cubicBezTo>
                    <a:pt x="816" y="135"/>
                    <a:pt x="810" y="169"/>
                    <a:pt x="809" y="204"/>
                  </a:cubicBezTo>
                  <a:cubicBezTo>
                    <a:pt x="754" y="720"/>
                    <a:pt x="586" y="1195"/>
                    <a:pt x="287" y="1622"/>
                  </a:cubicBezTo>
                  <a:cubicBezTo>
                    <a:pt x="207" y="1738"/>
                    <a:pt x="118" y="1848"/>
                    <a:pt x="1" y="1932"/>
                  </a:cubicBezTo>
                  <a:cubicBezTo>
                    <a:pt x="10" y="1944"/>
                    <a:pt x="18" y="1956"/>
                    <a:pt x="27" y="1968"/>
                  </a:cubicBezTo>
                  <a:cubicBezTo>
                    <a:pt x="131" y="2026"/>
                    <a:pt x="238" y="2085"/>
                    <a:pt x="344" y="2143"/>
                  </a:cubicBezTo>
                  <a:cubicBezTo>
                    <a:pt x="469" y="2208"/>
                    <a:pt x="587" y="2289"/>
                    <a:pt x="695" y="2380"/>
                  </a:cubicBezTo>
                  <a:cubicBezTo>
                    <a:pt x="699" y="2375"/>
                    <a:pt x="702" y="2371"/>
                    <a:pt x="704" y="2368"/>
                  </a:cubicBezTo>
                  <a:cubicBezTo>
                    <a:pt x="840" y="2184"/>
                    <a:pt x="956" y="1987"/>
                    <a:pt x="1052" y="1781"/>
                  </a:cubicBezTo>
                  <a:cubicBezTo>
                    <a:pt x="1193" y="1476"/>
                    <a:pt x="1275" y="1157"/>
                    <a:pt x="1270" y="817"/>
                  </a:cubicBezTo>
                  <a:cubicBezTo>
                    <a:pt x="1267" y="595"/>
                    <a:pt x="1210" y="373"/>
                    <a:pt x="1107" y="173"/>
                  </a:cubicBezTo>
                  <a:cubicBezTo>
                    <a:pt x="1086" y="128"/>
                    <a:pt x="1057" y="87"/>
                    <a:pt x="1021" y="51"/>
                  </a:cubicBezTo>
                  <a:cubicBezTo>
                    <a:pt x="988" y="17"/>
                    <a:pt x="954" y="1"/>
                    <a:pt x="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5248528" y="2447409"/>
              <a:ext cx="32346" cy="71921"/>
            </a:xfrm>
            <a:custGeom>
              <a:avLst/>
              <a:gdLst/>
              <a:ahLst/>
              <a:cxnLst/>
              <a:rect l="l" t="t" r="r" b="b"/>
              <a:pathLst>
                <a:path w="1074" h="2388" extrusionOk="0">
                  <a:moveTo>
                    <a:pt x="301" y="1"/>
                  </a:moveTo>
                  <a:cubicBezTo>
                    <a:pt x="244" y="1"/>
                    <a:pt x="234" y="66"/>
                    <a:pt x="215" y="107"/>
                  </a:cubicBezTo>
                  <a:cubicBezTo>
                    <a:pt x="62" y="419"/>
                    <a:pt x="0" y="750"/>
                    <a:pt x="7" y="1093"/>
                  </a:cubicBezTo>
                  <a:cubicBezTo>
                    <a:pt x="11" y="1139"/>
                    <a:pt x="14" y="1185"/>
                    <a:pt x="19" y="1232"/>
                  </a:cubicBezTo>
                  <a:cubicBezTo>
                    <a:pt x="57" y="1681"/>
                    <a:pt x="249" y="2060"/>
                    <a:pt x="549" y="2388"/>
                  </a:cubicBezTo>
                  <a:lnTo>
                    <a:pt x="568" y="2370"/>
                  </a:lnTo>
                  <a:cubicBezTo>
                    <a:pt x="733" y="2226"/>
                    <a:pt x="897" y="2081"/>
                    <a:pt x="1074" y="1949"/>
                  </a:cubicBezTo>
                  <a:cubicBezTo>
                    <a:pt x="1067" y="1940"/>
                    <a:pt x="1060" y="1930"/>
                    <a:pt x="1052" y="1921"/>
                  </a:cubicBezTo>
                  <a:cubicBezTo>
                    <a:pt x="956" y="1822"/>
                    <a:pt x="870" y="1712"/>
                    <a:pt x="793" y="1595"/>
                  </a:cubicBezTo>
                  <a:cubicBezTo>
                    <a:pt x="518" y="1158"/>
                    <a:pt x="371" y="654"/>
                    <a:pt x="367" y="138"/>
                  </a:cubicBezTo>
                  <a:cubicBezTo>
                    <a:pt x="367" y="88"/>
                    <a:pt x="393" y="18"/>
                    <a:pt x="318" y="2"/>
                  </a:cubicBezTo>
                  <a:cubicBezTo>
                    <a:pt x="312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5201786" y="2498760"/>
              <a:ext cx="106977" cy="135228"/>
            </a:xfrm>
            <a:custGeom>
              <a:avLst/>
              <a:gdLst/>
              <a:ahLst/>
              <a:cxnLst/>
              <a:rect l="l" t="t" r="r" b="b"/>
              <a:pathLst>
                <a:path w="3552" h="4490" extrusionOk="0">
                  <a:moveTo>
                    <a:pt x="2924" y="2033"/>
                  </a:moveTo>
                  <a:cubicBezTo>
                    <a:pt x="2937" y="2033"/>
                    <a:pt x="2950" y="2038"/>
                    <a:pt x="2964" y="2048"/>
                  </a:cubicBezTo>
                  <a:cubicBezTo>
                    <a:pt x="3008" y="2078"/>
                    <a:pt x="3010" y="2130"/>
                    <a:pt x="2964" y="2202"/>
                  </a:cubicBezTo>
                  <a:cubicBezTo>
                    <a:pt x="2899" y="2300"/>
                    <a:pt x="2811" y="2356"/>
                    <a:pt x="2708" y="2363"/>
                  </a:cubicBezTo>
                  <a:cubicBezTo>
                    <a:pt x="2703" y="2363"/>
                    <a:pt x="2697" y="2364"/>
                    <a:pt x="2692" y="2364"/>
                  </a:cubicBezTo>
                  <a:cubicBezTo>
                    <a:pt x="2578" y="2364"/>
                    <a:pt x="2473" y="2295"/>
                    <a:pt x="2429" y="2188"/>
                  </a:cubicBezTo>
                  <a:cubicBezTo>
                    <a:pt x="2412" y="2142"/>
                    <a:pt x="2410" y="2102"/>
                    <a:pt x="2454" y="2073"/>
                  </a:cubicBezTo>
                  <a:cubicBezTo>
                    <a:pt x="2466" y="2065"/>
                    <a:pt x="2478" y="2061"/>
                    <a:pt x="2490" y="2061"/>
                  </a:cubicBezTo>
                  <a:cubicBezTo>
                    <a:pt x="2514" y="2061"/>
                    <a:pt x="2538" y="2078"/>
                    <a:pt x="2562" y="2111"/>
                  </a:cubicBezTo>
                  <a:cubicBezTo>
                    <a:pt x="2609" y="2173"/>
                    <a:pt x="2652" y="2205"/>
                    <a:pt x="2694" y="2205"/>
                  </a:cubicBezTo>
                  <a:cubicBezTo>
                    <a:pt x="2737" y="2205"/>
                    <a:pt x="2779" y="2173"/>
                    <a:pt x="2825" y="2109"/>
                  </a:cubicBezTo>
                  <a:cubicBezTo>
                    <a:pt x="2863" y="2058"/>
                    <a:pt x="2894" y="2033"/>
                    <a:pt x="2924" y="2033"/>
                  </a:cubicBezTo>
                  <a:close/>
                  <a:moveTo>
                    <a:pt x="3015" y="0"/>
                  </a:moveTo>
                  <a:cubicBezTo>
                    <a:pt x="2914" y="46"/>
                    <a:pt x="2818" y="103"/>
                    <a:pt x="2727" y="168"/>
                  </a:cubicBezTo>
                  <a:cubicBezTo>
                    <a:pt x="2693" y="192"/>
                    <a:pt x="2660" y="218"/>
                    <a:pt x="2626" y="244"/>
                  </a:cubicBezTo>
                  <a:cubicBezTo>
                    <a:pt x="2451" y="377"/>
                    <a:pt x="2285" y="523"/>
                    <a:pt x="2118" y="667"/>
                  </a:cubicBezTo>
                  <a:lnTo>
                    <a:pt x="2101" y="684"/>
                  </a:lnTo>
                  <a:cubicBezTo>
                    <a:pt x="2072" y="710"/>
                    <a:pt x="2059" y="723"/>
                    <a:pt x="2041" y="723"/>
                  </a:cubicBezTo>
                  <a:cubicBezTo>
                    <a:pt x="2025" y="723"/>
                    <a:pt x="2004" y="713"/>
                    <a:pt x="1962" y="693"/>
                  </a:cubicBezTo>
                  <a:cubicBezTo>
                    <a:pt x="1748" y="585"/>
                    <a:pt x="1525" y="501"/>
                    <a:pt x="1285" y="465"/>
                  </a:cubicBezTo>
                  <a:cubicBezTo>
                    <a:pt x="1147" y="444"/>
                    <a:pt x="1009" y="437"/>
                    <a:pt x="871" y="437"/>
                  </a:cubicBezTo>
                  <a:cubicBezTo>
                    <a:pt x="620" y="437"/>
                    <a:pt x="370" y="461"/>
                    <a:pt x="119" y="477"/>
                  </a:cubicBezTo>
                  <a:cubicBezTo>
                    <a:pt x="23" y="484"/>
                    <a:pt x="0" y="549"/>
                    <a:pt x="62" y="633"/>
                  </a:cubicBezTo>
                  <a:cubicBezTo>
                    <a:pt x="205" y="821"/>
                    <a:pt x="357" y="1000"/>
                    <a:pt x="544" y="1146"/>
                  </a:cubicBezTo>
                  <a:cubicBezTo>
                    <a:pt x="755" y="1312"/>
                    <a:pt x="1004" y="1422"/>
                    <a:pt x="1268" y="1466"/>
                  </a:cubicBezTo>
                  <a:cubicBezTo>
                    <a:pt x="1403" y="1492"/>
                    <a:pt x="1542" y="1504"/>
                    <a:pt x="1681" y="1504"/>
                  </a:cubicBezTo>
                  <a:cubicBezTo>
                    <a:pt x="1684" y="1504"/>
                    <a:pt x="1687" y="1504"/>
                    <a:pt x="1689" y="1504"/>
                  </a:cubicBezTo>
                  <a:cubicBezTo>
                    <a:pt x="1743" y="1504"/>
                    <a:pt x="1767" y="1521"/>
                    <a:pt x="1779" y="1585"/>
                  </a:cubicBezTo>
                  <a:cubicBezTo>
                    <a:pt x="1866" y="2039"/>
                    <a:pt x="1990" y="2485"/>
                    <a:pt x="2151" y="2919"/>
                  </a:cubicBezTo>
                  <a:cubicBezTo>
                    <a:pt x="2304" y="3339"/>
                    <a:pt x="2477" y="3752"/>
                    <a:pt x="2609" y="4179"/>
                  </a:cubicBezTo>
                  <a:cubicBezTo>
                    <a:pt x="2641" y="4285"/>
                    <a:pt x="2682" y="4390"/>
                    <a:pt x="2729" y="4489"/>
                  </a:cubicBezTo>
                  <a:cubicBezTo>
                    <a:pt x="2717" y="4179"/>
                    <a:pt x="2909" y="3896"/>
                    <a:pt x="3204" y="3792"/>
                  </a:cubicBezTo>
                  <a:cubicBezTo>
                    <a:pt x="3317" y="3756"/>
                    <a:pt x="3434" y="3730"/>
                    <a:pt x="3552" y="3718"/>
                  </a:cubicBezTo>
                  <a:cubicBezTo>
                    <a:pt x="3548" y="3702"/>
                    <a:pt x="3547" y="3685"/>
                    <a:pt x="3547" y="3668"/>
                  </a:cubicBezTo>
                  <a:cubicBezTo>
                    <a:pt x="3542" y="3562"/>
                    <a:pt x="3540" y="3454"/>
                    <a:pt x="3538" y="3347"/>
                  </a:cubicBezTo>
                  <a:cubicBezTo>
                    <a:pt x="3538" y="2891"/>
                    <a:pt x="3459" y="2454"/>
                    <a:pt x="3250" y="2051"/>
                  </a:cubicBezTo>
                  <a:cubicBezTo>
                    <a:pt x="3099" y="1758"/>
                    <a:pt x="2995" y="1446"/>
                    <a:pt x="2941" y="1122"/>
                  </a:cubicBezTo>
                  <a:cubicBezTo>
                    <a:pt x="2895" y="869"/>
                    <a:pt x="2902" y="612"/>
                    <a:pt x="2960" y="364"/>
                  </a:cubicBezTo>
                  <a:cubicBezTo>
                    <a:pt x="2986" y="256"/>
                    <a:pt x="3031" y="153"/>
                    <a:pt x="3089" y="58"/>
                  </a:cubicBezTo>
                  <a:cubicBezTo>
                    <a:pt x="3063" y="41"/>
                    <a:pt x="3037" y="22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5330327" y="2505265"/>
              <a:ext cx="100954" cy="128993"/>
            </a:xfrm>
            <a:custGeom>
              <a:avLst/>
              <a:gdLst/>
              <a:ahLst/>
              <a:cxnLst/>
              <a:rect l="l" t="t" r="r" b="b"/>
              <a:pathLst>
                <a:path w="3352" h="4283" extrusionOk="0">
                  <a:moveTo>
                    <a:pt x="1046" y="1770"/>
                  </a:moveTo>
                  <a:cubicBezTo>
                    <a:pt x="1061" y="1770"/>
                    <a:pt x="1076" y="1776"/>
                    <a:pt x="1091" y="1787"/>
                  </a:cubicBezTo>
                  <a:cubicBezTo>
                    <a:pt x="1131" y="1816"/>
                    <a:pt x="1138" y="1861"/>
                    <a:pt x="1103" y="1912"/>
                  </a:cubicBezTo>
                  <a:cubicBezTo>
                    <a:pt x="1024" y="2029"/>
                    <a:pt x="927" y="2116"/>
                    <a:pt x="805" y="2120"/>
                  </a:cubicBezTo>
                  <a:cubicBezTo>
                    <a:pt x="802" y="2120"/>
                    <a:pt x="799" y="2120"/>
                    <a:pt x="795" y="2120"/>
                  </a:cubicBezTo>
                  <a:cubicBezTo>
                    <a:pt x="628" y="2120"/>
                    <a:pt x="518" y="2032"/>
                    <a:pt x="500" y="1907"/>
                  </a:cubicBezTo>
                  <a:lnTo>
                    <a:pt x="501" y="1907"/>
                  </a:lnTo>
                  <a:cubicBezTo>
                    <a:pt x="495" y="1861"/>
                    <a:pt x="495" y="1816"/>
                    <a:pt x="549" y="1801"/>
                  </a:cubicBezTo>
                  <a:cubicBezTo>
                    <a:pt x="559" y="1798"/>
                    <a:pt x="568" y="1796"/>
                    <a:pt x="576" y="1796"/>
                  </a:cubicBezTo>
                  <a:cubicBezTo>
                    <a:pt x="612" y="1796"/>
                    <a:pt x="632" y="1826"/>
                    <a:pt x="647" y="1861"/>
                  </a:cubicBezTo>
                  <a:cubicBezTo>
                    <a:pt x="678" y="1926"/>
                    <a:pt x="721" y="1959"/>
                    <a:pt x="772" y="1959"/>
                  </a:cubicBezTo>
                  <a:cubicBezTo>
                    <a:pt x="806" y="1959"/>
                    <a:pt x="843" y="1944"/>
                    <a:pt x="882" y="1914"/>
                  </a:cubicBezTo>
                  <a:cubicBezTo>
                    <a:pt x="913" y="1885"/>
                    <a:pt x="942" y="1852"/>
                    <a:pt x="968" y="1816"/>
                  </a:cubicBezTo>
                  <a:cubicBezTo>
                    <a:pt x="994" y="1785"/>
                    <a:pt x="1020" y="1770"/>
                    <a:pt x="1046" y="1770"/>
                  </a:cubicBezTo>
                  <a:close/>
                  <a:moveTo>
                    <a:pt x="759" y="0"/>
                  </a:moveTo>
                  <a:cubicBezTo>
                    <a:pt x="824" y="105"/>
                    <a:pt x="855" y="228"/>
                    <a:pt x="844" y="352"/>
                  </a:cubicBezTo>
                  <a:cubicBezTo>
                    <a:pt x="832" y="544"/>
                    <a:pt x="786" y="727"/>
                    <a:pt x="726" y="907"/>
                  </a:cubicBezTo>
                  <a:cubicBezTo>
                    <a:pt x="654" y="1128"/>
                    <a:pt x="575" y="1346"/>
                    <a:pt x="484" y="1559"/>
                  </a:cubicBezTo>
                  <a:cubicBezTo>
                    <a:pt x="277" y="2041"/>
                    <a:pt x="153" y="2550"/>
                    <a:pt x="98" y="3080"/>
                  </a:cubicBezTo>
                  <a:cubicBezTo>
                    <a:pt x="86" y="3222"/>
                    <a:pt x="61" y="3363"/>
                    <a:pt x="21" y="3500"/>
                  </a:cubicBezTo>
                  <a:cubicBezTo>
                    <a:pt x="14" y="3521"/>
                    <a:pt x="8" y="3538"/>
                    <a:pt x="1" y="3555"/>
                  </a:cubicBezTo>
                  <a:cubicBezTo>
                    <a:pt x="49" y="3565"/>
                    <a:pt x="97" y="3576"/>
                    <a:pt x="143" y="3588"/>
                  </a:cubicBezTo>
                  <a:cubicBezTo>
                    <a:pt x="328" y="3636"/>
                    <a:pt x="493" y="3740"/>
                    <a:pt x="615" y="3888"/>
                  </a:cubicBezTo>
                  <a:cubicBezTo>
                    <a:pt x="711" y="3997"/>
                    <a:pt x="767" y="4136"/>
                    <a:pt x="776" y="4282"/>
                  </a:cubicBezTo>
                  <a:cubicBezTo>
                    <a:pt x="850" y="4157"/>
                    <a:pt x="910" y="4025"/>
                    <a:pt x="958" y="3888"/>
                  </a:cubicBezTo>
                  <a:cubicBezTo>
                    <a:pt x="1090" y="3500"/>
                    <a:pt x="1249" y="3123"/>
                    <a:pt x="1397" y="2742"/>
                  </a:cubicBezTo>
                  <a:cubicBezTo>
                    <a:pt x="1537" y="2384"/>
                    <a:pt x="1642" y="2010"/>
                    <a:pt x="1710" y="1631"/>
                  </a:cubicBezTo>
                  <a:cubicBezTo>
                    <a:pt x="1722" y="1562"/>
                    <a:pt x="1731" y="1494"/>
                    <a:pt x="1736" y="1423"/>
                  </a:cubicBezTo>
                  <a:cubicBezTo>
                    <a:pt x="1741" y="1367"/>
                    <a:pt x="1743" y="1309"/>
                    <a:pt x="1740" y="1252"/>
                  </a:cubicBezTo>
                  <a:cubicBezTo>
                    <a:pt x="1736" y="1208"/>
                    <a:pt x="1748" y="1181"/>
                    <a:pt x="1791" y="1181"/>
                  </a:cubicBezTo>
                  <a:cubicBezTo>
                    <a:pt x="1795" y="1181"/>
                    <a:pt x="1799" y="1181"/>
                    <a:pt x="1803" y="1182"/>
                  </a:cubicBezTo>
                  <a:cubicBezTo>
                    <a:pt x="1812" y="1182"/>
                    <a:pt x="1821" y="1182"/>
                    <a:pt x="1830" y="1182"/>
                  </a:cubicBezTo>
                  <a:cubicBezTo>
                    <a:pt x="1849" y="1182"/>
                    <a:pt x="1866" y="1182"/>
                    <a:pt x="1884" y="1182"/>
                  </a:cubicBezTo>
                  <a:cubicBezTo>
                    <a:pt x="2208" y="1180"/>
                    <a:pt x="2510" y="1094"/>
                    <a:pt x="2794" y="947"/>
                  </a:cubicBezTo>
                  <a:cubicBezTo>
                    <a:pt x="2914" y="885"/>
                    <a:pt x="3019" y="796"/>
                    <a:pt x="3099" y="686"/>
                  </a:cubicBezTo>
                  <a:cubicBezTo>
                    <a:pt x="3175" y="578"/>
                    <a:pt x="3242" y="465"/>
                    <a:pt x="3302" y="348"/>
                  </a:cubicBezTo>
                  <a:cubicBezTo>
                    <a:pt x="3352" y="250"/>
                    <a:pt x="3326" y="202"/>
                    <a:pt x="3216" y="194"/>
                  </a:cubicBezTo>
                  <a:cubicBezTo>
                    <a:pt x="3095" y="184"/>
                    <a:pt x="2973" y="179"/>
                    <a:pt x="2852" y="179"/>
                  </a:cubicBezTo>
                  <a:cubicBezTo>
                    <a:pt x="2769" y="179"/>
                    <a:pt x="2687" y="181"/>
                    <a:pt x="2604" y="185"/>
                  </a:cubicBezTo>
                  <a:cubicBezTo>
                    <a:pt x="2472" y="190"/>
                    <a:pt x="2341" y="208"/>
                    <a:pt x="2215" y="237"/>
                  </a:cubicBezTo>
                  <a:cubicBezTo>
                    <a:pt x="1976" y="290"/>
                    <a:pt x="1755" y="400"/>
                    <a:pt x="1570" y="557"/>
                  </a:cubicBezTo>
                  <a:cubicBezTo>
                    <a:pt x="1527" y="504"/>
                    <a:pt x="1481" y="456"/>
                    <a:pt x="1429" y="412"/>
                  </a:cubicBezTo>
                  <a:cubicBezTo>
                    <a:pt x="1321" y="321"/>
                    <a:pt x="1203" y="242"/>
                    <a:pt x="1076" y="177"/>
                  </a:cubicBezTo>
                  <a:cubicBezTo>
                    <a:pt x="970" y="117"/>
                    <a:pt x="863" y="58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5288976" y="2495657"/>
              <a:ext cx="67042" cy="116645"/>
            </a:xfrm>
            <a:custGeom>
              <a:avLst/>
              <a:gdLst/>
              <a:ahLst/>
              <a:cxnLst/>
              <a:rect l="l" t="t" r="r" b="b"/>
              <a:pathLst>
                <a:path w="2226" h="3873" extrusionOk="0">
                  <a:moveTo>
                    <a:pt x="1718" y="0"/>
                  </a:moveTo>
                  <a:cubicBezTo>
                    <a:pt x="1712" y="24"/>
                    <a:pt x="1696" y="43"/>
                    <a:pt x="1677" y="55"/>
                  </a:cubicBezTo>
                  <a:cubicBezTo>
                    <a:pt x="1665" y="65"/>
                    <a:pt x="1652" y="74"/>
                    <a:pt x="1638" y="77"/>
                  </a:cubicBezTo>
                  <a:cubicBezTo>
                    <a:pt x="1369" y="161"/>
                    <a:pt x="1113" y="285"/>
                    <a:pt x="828" y="307"/>
                  </a:cubicBezTo>
                  <a:cubicBezTo>
                    <a:pt x="797" y="310"/>
                    <a:pt x="766" y="311"/>
                    <a:pt x="734" y="311"/>
                  </a:cubicBezTo>
                  <a:cubicBezTo>
                    <a:pt x="572" y="311"/>
                    <a:pt x="412" y="274"/>
                    <a:pt x="266" y="202"/>
                  </a:cubicBezTo>
                  <a:cubicBezTo>
                    <a:pt x="242" y="190"/>
                    <a:pt x="216" y="177"/>
                    <a:pt x="194" y="161"/>
                  </a:cubicBezTo>
                  <a:cubicBezTo>
                    <a:pt x="134" y="256"/>
                    <a:pt x="91" y="359"/>
                    <a:pt x="65" y="465"/>
                  </a:cubicBezTo>
                  <a:cubicBezTo>
                    <a:pt x="7" y="715"/>
                    <a:pt x="0" y="972"/>
                    <a:pt x="45" y="1223"/>
                  </a:cubicBezTo>
                  <a:cubicBezTo>
                    <a:pt x="100" y="1547"/>
                    <a:pt x="204" y="1861"/>
                    <a:pt x="355" y="2152"/>
                  </a:cubicBezTo>
                  <a:cubicBezTo>
                    <a:pt x="564" y="2557"/>
                    <a:pt x="641" y="2993"/>
                    <a:pt x="641" y="3449"/>
                  </a:cubicBezTo>
                  <a:cubicBezTo>
                    <a:pt x="645" y="3557"/>
                    <a:pt x="647" y="3663"/>
                    <a:pt x="652" y="3771"/>
                  </a:cubicBezTo>
                  <a:cubicBezTo>
                    <a:pt x="652" y="3788"/>
                    <a:pt x="653" y="3804"/>
                    <a:pt x="655" y="3821"/>
                  </a:cubicBezTo>
                  <a:cubicBezTo>
                    <a:pt x="720" y="3815"/>
                    <a:pt x="785" y="3812"/>
                    <a:pt x="851" y="3812"/>
                  </a:cubicBezTo>
                  <a:cubicBezTo>
                    <a:pt x="983" y="3812"/>
                    <a:pt x="1115" y="3824"/>
                    <a:pt x="1245" y="3848"/>
                  </a:cubicBezTo>
                  <a:cubicBezTo>
                    <a:pt x="1288" y="3857"/>
                    <a:pt x="1331" y="3864"/>
                    <a:pt x="1374" y="3872"/>
                  </a:cubicBezTo>
                  <a:cubicBezTo>
                    <a:pt x="1381" y="3857"/>
                    <a:pt x="1386" y="3838"/>
                    <a:pt x="1393" y="3817"/>
                  </a:cubicBezTo>
                  <a:cubicBezTo>
                    <a:pt x="1432" y="3680"/>
                    <a:pt x="1459" y="3540"/>
                    <a:pt x="1471" y="3397"/>
                  </a:cubicBezTo>
                  <a:cubicBezTo>
                    <a:pt x="1526" y="2867"/>
                    <a:pt x="1648" y="2360"/>
                    <a:pt x="1856" y="1876"/>
                  </a:cubicBezTo>
                  <a:cubicBezTo>
                    <a:pt x="1946" y="1664"/>
                    <a:pt x="2027" y="1446"/>
                    <a:pt x="2099" y="1225"/>
                  </a:cubicBezTo>
                  <a:cubicBezTo>
                    <a:pt x="2157" y="1044"/>
                    <a:pt x="2205" y="861"/>
                    <a:pt x="2216" y="669"/>
                  </a:cubicBezTo>
                  <a:cubicBezTo>
                    <a:pt x="2226" y="545"/>
                    <a:pt x="2197" y="422"/>
                    <a:pt x="2130" y="317"/>
                  </a:cubicBezTo>
                  <a:cubicBezTo>
                    <a:pt x="2121" y="305"/>
                    <a:pt x="2113" y="293"/>
                    <a:pt x="2104" y="281"/>
                  </a:cubicBezTo>
                  <a:cubicBezTo>
                    <a:pt x="2084" y="254"/>
                    <a:pt x="2060" y="228"/>
                    <a:pt x="2032" y="206"/>
                  </a:cubicBezTo>
                  <a:cubicBezTo>
                    <a:pt x="1938" y="122"/>
                    <a:pt x="1833" y="53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5345206" y="2558603"/>
              <a:ext cx="19396" cy="10511"/>
            </a:xfrm>
            <a:custGeom>
              <a:avLst/>
              <a:gdLst/>
              <a:ahLst/>
              <a:cxnLst/>
              <a:rect l="l" t="t" r="r" b="b"/>
              <a:pathLst>
                <a:path w="644" h="349" extrusionOk="0">
                  <a:moveTo>
                    <a:pt x="551" y="0"/>
                  </a:moveTo>
                  <a:cubicBezTo>
                    <a:pt x="526" y="0"/>
                    <a:pt x="500" y="14"/>
                    <a:pt x="474" y="45"/>
                  </a:cubicBezTo>
                  <a:cubicBezTo>
                    <a:pt x="448" y="81"/>
                    <a:pt x="419" y="114"/>
                    <a:pt x="386" y="143"/>
                  </a:cubicBezTo>
                  <a:cubicBezTo>
                    <a:pt x="348" y="173"/>
                    <a:pt x="311" y="188"/>
                    <a:pt x="277" y="188"/>
                  </a:cubicBezTo>
                  <a:cubicBezTo>
                    <a:pt x="227" y="188"/>
                    <a:pt x="184" y="155"/>
                    <a:pt x="153" y="90"/>
                  </a:cubicBezTo>
                  <a:cubicBezTo>
                    <a:pt x="136" y="55"/>
                    <a:pt x="116" y="25"/>
                    <a:pt x="80" y="25"/>
                  </a:cubicBezTo>
                  <a:cubicBezTo>
                    <a:pt x="72" y="25"/>
                    <a:pt x="63" y="27"/>
                    <a:pt x="54" y="30"/>
                  </a:cubicBezTo>
                  <a:cubicBezTo>
                    <a:pt x="1" y="45"/>
                    <a:pt x="1" y="90"/>
                    <a:pt x="6" y="136"/>
                  </a:cubicBezTo>
                  <a:cubicBezTo>
                    <a:pt x="23" y="261"/>
                    <a:pt x="134" y="349"/>
                    <a:pt x="301" y="349"/>
                  </a:cubicBezTo>
                  <a:cubicBezTo>
                    <a:pt x="305" y="349"/>
                    <a:pt x="308" y="349"/>
                    <a:pt x="311" y="349"/>
                  </a:cubicBezTo>
                  <a:cubicBezTo>
                    <a:pt x="431" y="345"/>
                    <a:pt x="530" y="258"/>
                    <a:pt x="609" y="141"/>
                  </a:cubicBezTo>
                  <a:cubicBezTo>
                    <a:pt x="644" y="90"/>
                    <a:pt x="637" y="43"/>
                    <a:pt x="597" y="16"/>
                  </a:cubicBezTo>
                  <a:cubicBezTo>
                    <a:pt x="582" y="5"/>
                    <a:pt x="567" y="0"/>
                    <a:pt x="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5274399" y="2559988"/>
              <a:ext cx="18071" cy="9969"/>
            </a:xfrm>
            <a:custGeom>
              <a:avLst/>
              <a:gdLst/>
              <a:ahLst/>
              <a:cxnLst/>
              <a:rect l="l" t="t" r="r" b="b"/>
              <a:pathLst>
                <a:path w="600" h="331" extrusionOk="0">
                  <a:moveTo>
                    <a:pt x="512" y="0"/>
                  </a:moveTo>
                  <a:cubicBezTo>
                    <a:pt x="481" y="0"/>
                    <a:pt x="451" y="25"/>
                    <a:pt x="414" y="76"/>
                  </a:cubicBezTo>
                  <a:cubicBezTo>
                    <a:pt x="368" y="140"/>
                    <a:pt x="326" y="172"/>
                    <a:pt x="283" y="172"/>
                  </a:cubicBezTo>
                  <a:cubicBezTo>
                    <a:pt x="240" y="172"/>
                    <a:pt x="198" y="140"/>
                    <a:pt x="151" y="78"/>
                  </a:cubicBezTo>
                  <a:cubicBezTo>
                    <a:pt x="127" y="45"/>
                    <a:pt x="103" y="28"/>
                    <a:pt x="79" y="28"/>
                  </a:cubicBezTo>
                  <a:cubicBezTo>
                    <a:pt x="67" y="28"/>
                    <a:pt x="55" y="32"/>
                    <a:pt x="43" y="40"/>
                  </a:cubicBezTo>
                  <a:cubicBezTo>
                    <a:pt x="1" y="69"/>
                    <a:pt x="1" y="111"/>
                    <a:pt x="18" y="155"/>
                  </a:cubicBezTo>
                  <a:cubicBezTo>
                    <a:pt x="62" y="262"/>
                    <a:pt x="166" y="331"/>
                    <a:pt x="281" y="331"/>
                  </a:cubicBezTo>
                  <a:cubicBezTo>
                    <a:pt x="286" y="331"/>
                    <a:pt x="292" y="330"/>
                    <a:pt x="297" y="330"/>
                  </a:cubicBezTo>
                  <a:cubicBezTo>
                    <a:pt x="400" y="323"/>
                    <a:pt x="489" y="267"/>
                    <a:pt x="553" y="169"/>
                  </a:cubicBezTo>
                  <a:cubicBezTo>
                    <a:pt x="599" y="99"/>
                    <a:pt x="599" y="45"/>
                    <a:pt x="553" y="15"/>
                  </a:cubicBezTo>
                  <a:cubicBezTo>
                    <a:pt x="539" y="5"/>
                    <a:pt x="525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5283555" y="2610465"/>
              <a:ext cx="70204" cy="46050"/>
            </a:xfrm>
            <a:custGeom>
              <a:avLst/>
              <a:gdLst/>
              <a:ahLst/>
              <a:cxnLst/>
              <a:rect l="l" t="t" r="r" b="b"/>
              <a:pathLst>
                <a:path w="2331" h="1529" extrusionOk="0">
                  <a:moveTo>
                    <a:pt x="1785" y="348"/>
                  </a:moveTo>
                  <a:cubicBezTo>
                    <a:pt x="1880" y="350"/>
                    <a:pt x="1957" y="426"/>
                    <a:pt x="1958" y="520"/>
                  </a:cubicBezTo>
                  <a:cubicBezTo>
                    <a:pt x="1958" y="618"/>
                    <a:pt x="1866" y="707"/>
                    <a:pt x="1761" y="707"/>
                  </a:cubicBezTo>
                  <a:cubicBezTo>
                    <a:pt x="1760" y="707"/>
                    <a:pt x="1759" y="707"/>
                    <a:pt x="1758" y="707"/>
                  </a:cubicBezTo>
                  <a:cubicBezTo>
                    <a:pt x="1663" y="703"/>
                    <a:pt x="1590" y="624"/>
                    <a:pt x="1591" y="530"/>
                  </a:cubicBezTo>
                  <a:cubicBezTo>
                    <a:pt x="1593" y="437"/>
                    <a:pt x="1686" y="350"/>
                    <a:pt x="1782" y="350"/>
                  </a:cubicBezTo>
                  <a:cubicBezTo>
                    <a:pt x="1783" y="350"/>
                    <a:pt x="1784" y="350"/>
                    <a:pt x="1785" y="350"/>
                  </a:cubicBezTo>
                  <a:lnTo>
                    <a:pt x="1785" y="348"/>
                  </a:lnTo>
                  <a:close/>
                  <a:moveTo>
                    <a:pt x="578" y="362"/>
                  </a:moveTo>
                  <a:cubicBezTo>
                    <a:pt x="667" y="362"/>
                    <a:pt x="741" y="433"/>
                    <a:pt x="746" y="523"/>
                  </a:cubicBezTo>
                  <a:cubicBezTo>
                    <a:pt x="751" y="624"/>
                    <a:pt x="657" y="724"/>
                    <a:pt x="549" y="731"/>
                  </a:cubicBezTo>
                  <a:cubicBezTo>
                    <a:pt x="543" y="731"/>
                    <a:pt x="538" y="731"/>
                    <a:pt x="533" y="731"/>
                  </a:cubicBezTo>
                  <a:cubicBezTo>
                    <a:pt x="440" y="731"/>
                    <a:pt x="370" y="675"/>
                    <a:pt x="364" y="590"/>
                  </a:cubicBezTo>
                  <a:cubicBezTo>
                    <a:pt x="357" y="468"/>
                    <a:pt x="453" y="365"/>
                    <a:pt x="575" y="362"/>
                  </a:cubicBezTo>
                  <a:cubicBezTo>
                    <a:pt x="576" y="362"/>
                    <a:pt x="577" y="362"/>
                    <a:pt x="578" y="362"/>
                  </a:cubicBezTo>
                  <a:close/>
                  <a:moveTo>
                    <a:pt x="721" y="876"/>
                  </a:moveTo>
                  <a:cubicBezTo>
                    <a:pt x="745" y="876"/>
                    <a:pt x="776" y="888"/>
                    <a:pt x="815" y="913"/>
                  </a:cubicBezTo>
                  <a:cubicBezTo>
                    <a:pt x="929" y="986"/>
                    <a:pt x="1046" y="1022"/>
                    <a:pt x="1167" y="1022"/>
                  </a:cubicBezTo>
                  <a:cubicBezTo>
                    <a:pt x="1255" y="1022"/>
                    <a:pt x="1345" y="1002"/>
                    <a:pt x="1437" y="962"/>
                  </a:cubicBezTo>
                  <a:cubicBezTo>
                    <a:pt x="1471" y="947"/>
                    <a:pt x="1502" y="928"/>
                    <a:pt x="1537" y="916"/>
                  </a:cubicBezTo>
                  <a:cubicBezTo>
                    <a:pt x="1554" y="909"/>
                    <a:pt x="1570" y="905"/>
                    <a:pt x="1586" y="905"/>
                  </a:cubicBezTo>
                  <a:cubicBezTo>
                    <a:pt x="1618" y="905"/>
                    <a:pt x="1644" y="922"/>
                    <a:pt x="1657" y="952"/>
                  </a:cubicBezTo>
                  <a:cubicBezTo>
                    <a:pt x="1677" y="1002"/>
                    <a:pt x="1653" y="1038"/>
                    <a:pt x="1614" y="1062"/>
                  </a:cubicBezTo>
                  <a:cubicBezTo>
                    <a:pt x="1530" y="1113"/>
                    <a:pt x="1437" y="1149"/>
                    <a:pt x="1341" y="1168"/>
                  </a:cubicBezTo>
                  <a:cubicBezTo>
                    <a:pt x="1298" y="1177"/>
                    <a:pt x="1255" y="1180"/>
                    <a:pt x="1219" y="1183"/>
                  </a:cubicBezTo>
                  <a:cubicBezTo>
                    <a:pt x="1036" y="1183"/>
                    <a:pt x="871" y="1144"/>
                    <a:pt x="727" y="1039"/>
                  </a:cubicBezTo>
                  <a:cubicBezTo>
                    <a:pt x="662" y="991"/>
                    <a:pt x="643" y="945"/>
                    <a:pt x="671" y="906"/>
                  </a:cubicBezTo>
                  <a:cubicBezTo>
                    <a:pt x="683" y="886"/>
                    <a:pt x="699" y="876"/>
                    <a:pt x="721" y="876"/>
                  </a:cubicBezTo>
                  <a:close/>
                  <a:moveTo>
                    <a:pt x="1028" y="0"/>
                  </a:moveTo>
                  <a:cubicBezTo>
                    <a:pt x="964" y="0"/>
                    <a:pt x="900" y="3"/>
                    <a:pt x="835" y="9"/>
                  </a:cubicBezTo>
                  <a:cubicBezTo>
                    <a:pt x="717" y="21"/>
                    <a:pt x="600" y="45"/>
                    <a:pt x="487" y="83"/>
                  </a:cubicBezTo>
                  <a:cubicBezTo>
                    <a:pt x="192" y="185"/>
                    <a:pt x="0" y="468"/>
                    <a:pt x="12" y="780"/>
                  </a:cubicBezTo>
                  <a:cubicBezTo>
                    <a:pt x="14" y="820"/>
                    <a:pt x="21" y="861"/>
                    <a:pt x="29" y="902"/>
                  </a:cubicBezTo>
                  <a:cubicBezTo>
                    <a:pt x="81" y="1106"/>
                    <a:pt x="209" y="1249"/>
                    <a:pt x="389" y="1346"/>
                  </a:cubicBezTo>
                  <a:cubicBezTo>
                    <a:pt x="614" y="1470"/>
                    <a:pt x="856" y="1518"/>
                    <a:pt x="1104" y="1526"/>
                  </a:cubicBezTo>
                  <a:cubicBezTo>
                    <a:pt x="1159" y="1528"/>
                    <a:pt x="1211" y="1528"/>
                    <a:pt x="1264" y="1528"/>
                  </a:cubicBezTo>
                  <a:cubicBezTo>
                    <a:pt x="1348" y="1521"/>
                    <a:pt x="1434" y="1518"/>
                    <a:pt x="1518" y="1508"/>
                  </a:cubicBezTo>
                  <a:cubicBezTo>
                    <a:pt x="1679" y="1489"/>
                    <a:pt x="1838" y="1460"/>
                    <a:pt x="1984" y="1384"/>
                  </a:cubicBezTo>
                  <a:cubicBezTo>
                    <a:pt x="2142" y="1302"/>
                    <a:pt x="2264" y="1190"/>
                    <a:pt x="2307" y="1010"/>
                  </a:cubicBezTo>
                  <a:cubicBezTo>
                    <a:pt x="2324" y="938"/>
                    <a:pt x="2331" y="863"/>
                    <a:pt x="2327" y="787"/>
                  </a:cubicBezTo>
                  <a:cubicBezTo>
                    <a:pt x="2319" y="642"/>
                    <a:pt x="2262" y="503"/>
                    <a:pt x="2168" y="393"/>
                  </a:cubicBezTo>
                  <a:cubicBezTo>
                    <a:pt x="2044" y="245"/>
                    <a:pt x="1880" y="141"/>
                    <a:pt x="1696" y="93"/>
                  </a:cubicBezTo>
                  <a:cubicBezTo>
                    <a:pt x="1648" y="81"/>
                    <a:pt x="1600" y="71"/>
                    <a:pt x="1552" y="60"/>
                  </a:cubicBezTo>
                  <a:cubicBezTo>
                    <a:pt x="1509" y="53"/>
                    <a:pt x="1466" y="45"/>
                    <a:pt x="1423" y="38"/>
                  </a:cubicBezTo>
                  <a:cubicBezTo>
                    <a:pt x="1293" y="13"/>
                    <a:pt x="1161" y="0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5302921" y="2636878"/>
              <a:ext cx="31172" cy="9306"/>
            </a:xfrm>
            <a:custGeom>
              <a:avLst/>
              <a:gdLst/>
              <a:ahLst/>
              <a:cxnLst/>
              <a:rect l="l" t="t" r="r" b="b"/>
              <a:pathLst>
                <a:path w="1035" h="309" extrusionOk="0">
                  <a:moveTo>
                    <a:pt x="78" y="1"/>
                  </a:moveTo>
                  <a:cubicBezTo>
                    <a:pt x="56" y="1"/>
                    <a:pt x="39" y="10"/>
                    <a:pt x="26" y="29"/>
                  </a:cubicBezTo>
                  <a:cubicBezTo>
                    <a:pt x="0" y="70"/>
                    <a:pt x="17" y="114"/>
                    <a:pt x="84" y="162"/>
                  </a:cubicBezTo>
                  <a:cubicBezTo>
                    <a:pt x="228" y="267"/>
                    <a:pt x="393" y="306"/>
                    <a:pt x="576" y="308"/>
                  </a:cubicBezTo>
                  <a:cubicBezTo>
                    <a:pt x="611" y="303"/>
                    <a:pt x="655" y="300"/>
                    <a:pt x="696" y="291"/>
                  </a:cubicBezTo>
                  <a:cubicBezTo>
                    <a:pt x="794" y="272"/>
                    <a:pt x="887" y="236"/>
                    <a:pt x="971" y="185"/>
                  </a:cubicBezTo>
                  <a:cubicBezTo>
                    <a:pt x="1010" y="161"/>
                    <a:pt x="1034" y="125"/>
                    <a:pt x="1014" y="75"/>
                  </a:cubicBezTo>
                  <a:cubicBezTo>
                    <a:pt x="1000" y="45"/>
                    <a:pt x="974" y="28"/>
                    <a:pt x="942" y="28"/>
                  </a:cubicBezTo>
                  <a:cubicBezTo>
                    <a:pt x="927" y="28"/>
                    <a:pt x="911" y="32"/>
                    <a:pt x="894" y="39"/>
                  </a:cubicBezTo>
                  <a:cubicBezTo>
                    <a:pt x="859" y="53"/>
                    <a:pt x="828" y="72"/>
                    <a:pt x="794" y="85"/>
                  </a:cubicBezTo>
                  <a:cubicBezTo>
                    <a:pt x="702" y="125"/>
                    <a:pt x="612" y="145"/>
                    <a:pt x="523" y="145"/>
                  </a:cubicBezTo>
                  <a:cubicBezTo>
                    <a:pt x="403" y="145"/>
                    <a:pt x="285" y="109"/>
                    <a:pt x="170" y="36"/>
                  </a:cubicBezTo>
                  <a:cubicBezTo>
                    <a:pt x="132" y="12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5294277" y="2621368"/>
              <a:ext cx="11866" cy="1114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22" y="0"/>
                  </a:moveTo>
                  <a:cubicBezTo>
                    <a:pt x="221" y="0"/>
                    <a:pt x="220" y="0"/>
                    <a:pt x="219" y="0"/>
                  </a:cubicBezTo>
                  <a:cubicBezTo>
                    <a:pt x="95" y="2"/>
                    <a:pt x="1" y="106"/>
                    <a:pt x="8" y="228"/>
                  </a:cubicBezTo>
                  <a:cubicBezTo>
                    <a:pt x="14" y="313"/>
                    <a:pt x="84" y="369"/>
                    <a:pt x="177" y="369"/>
                  </a:cubicBezTo>
                  <a:cubicBezTo>
                    <a:pt x="182" y="369"/>
                    <a:pt x="187" y="369"/>
                    <a:pt x="193" y="369"/>
                  </a:cubicBezTo>
                  <a:cubicBezTo>
                    <a:pt x="299" y="362"/>
                    <a:pt x="393" y="262"/>
                    <a:pt x="390" y="161"/>
                  </a:cubicBezTo>
                  <a:cubicBezTo>
                    <a:pt x="385" y="71"/>
                    <a:pt x="311" y="0"/>
                    <a:pt x="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7"/>
            <p:cNvSpPr/>
            <p:nvPr/>
          </p:nvSpPr>
          <p:spPr>
            <a:xfrm>
              <a:off x="5331412" y="2621007"/>
              <a:ext cx="11143" cy="10812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3" y="0"/>
                  </a:moveTo>
                  <a:cubicBezTo>
                    <a:pt x="97" y="0"/>
                    <a:pt x="4" y="87"/>
                    <a:pt x="2" y="182"/>
                  </a:cubicBezTo>
                  <a:cubicBezTo>
                    <a:pt x="1" y="274"/>
                    <a:pt x="74" y="353"/>
                    <a:pt x="169" y="358"/>
                  </a:cubicBezTo>
                  <a:cubicBezTo>
                    <a:pt x="275" y="358"/>
                    <a:pt x="369" y="271"/>
                    <a:pt x="369" y="172"/>
                  </a:cubicBezTo>
                  <a:cubicBezTo>
                    <a:pt x="368" y="76"/>
                    <a:pt x="291" y="0"/>
                    <a:pt x="196" y="0"/>
                  </a:cubicBezTo>
                  <a:cubicBezTo>
                    <a:pt x="195" y="0"/>
                    <a:pt x="194" y="0"/>
                    <a:pt x="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5286446" y="2473883"/>
              <a:ext cx="54513" cy="31172"/>
            </a:xfrm>
            <a:custGeom>
              <a:avLst/>
              <a:gdLst/>
              <a:ahLst/>
              <a:cxnLst/>
              <a:rect l="l" t="t" r="r" b="b"/>
              <a:pathLst>
                <a:path w="1810" h="1035" extrusionOk="0">
                  <a:moveTo>
                    <a:pt x="647" y="1"/>
                  </a:moveTo>
                  <a:cubicBezTo>
                    <a:pt x="602" y="1"/>
                    <a:pt x="572" y="38"/>
                    <a:pt x="573" y="97"/>
                  </a:cubicBezTo>
                  <a:cubicBezTo>
                    <a:pt x="575" y="121"/>
                    <a:pt x="580" y="144"/>
                    <a:pt x="585" y="166"/>
                  </a:cubicBezTo>
                  <a:cubicBezTo>
                    <a:pt x="602" y="284"/>
                    <a:pt x="652" y="392"/>
                    <a:pt x="696" y="517"/>
                  </a:cubicBezTo>
                  <a:cubicBezTo>
                    <a:pt x="621" y="514"/>
                    <a:pt x="547" y="495"/>
                    <a:pt x="479" y="462"/>
                  </a:cubicBezTo>
                  <a:cubicBezTo>
                    <a:pt x="369" y="418"/>
                    <a:pt x="261" y="366"/>
                    <a:pt x="149" y="324"/>
                  </a:cubicBezTo>
                  <a:cubicBezTo>
                    <a:pt x="124" y="314"/>
                    <a:pt x="101" y="309"/>
                    <a:pt x="82" y="309"/>
                  </a:cubicBezTo>
                  <a:cubicBezTo>
                    <a:pt x="26" y="309"/>
                    <a:pt x="1" y="351"/>
                    <a:pt x="12" y="432"/>
                  </a:cubicBezTo>
                  <a:cubicBezTo>
                    <a:pt x="36" y="589"/>
                    <a:pt x="98" y="725"/>
                    <a:pt x="206" y="824"/>
                  </a:cubicBezTo>
                  <a:cubicBezTo>
                    <a:pt x="228" y="847"/>
                    <a:pt x="252" y="867"/>
                    <a:pt x="278" y="884"/>
                  </a:cubicBezTo>
                  <a:cubicBezTo>
                    <a:pt x="300" y="900"/>
                    <a:pt x="326" y="913"/>
                    <a:pt x="350" y="925"/>
                  </a:cubicBezTo>
                  <a:cubicBezTo>
                    <a:pt x="496" y="997"/>
                    <a:pt x="656" y="1034"/>
                    <a:pt x="818" y="1034"/>
                  </a:cubicBezTo>
                  <a:cubicBezTo>
                    <a:pt x="850" y="1034"/>
                    <a:pt x="881" y="1033"/>
                    <a:pt x="912" y="1030"/>
                  </a:cubicBezTo>
                  <a:cubicBezTo>
                    <a:pt x="1197" y="1008"/>
                    <a:pt x="1453" y="884"/>
                    <a:pt x="1722" y="802"/>
                  </a:cubicBezTo>
                  <a:cubicBezTo>
                    <a:pt x="1736" y="797"/>
                    <a:pt x="1749" y="788"/>
                    <a:pt x="1761" y="778"/>
                  </a:cubicBezTo>
                  <a:cubicBezTo>
                    <a:pt x="1782" y="766"/>
                    <a:pt x="1796" y="747"/>
                    <a:pt x="1804" y="725"/>
                  </a:cubicBezTo>
                  <a:cubicBezTo>
                    <a:pt x="1809" y="699"/>
                    <a:pt x="1799" y="673"/>
                    <a:pt x="1770" y="644"/>
                  </a:cubicBezTo>
                  <a:cubicBezTo>
                    <a:pt x="1730" y="608"/>
                    <a:pt x="1686" y="577"/>
                    <a:pt x="1638" y="552"/>
                  </a:cubicBezTo>
                  <a:cubicBezTo>
                    <a:pt x="1519" y="486"/>
                    <a:pt x="1396" y="432"/>
                    <a:pt x="1267" y="389"/>
                  </a:cubicBezTo>
                  <a:cubicBezTo>
                    <a:pt x="1099" y="332"/>
                    <a:pt x="947" y="238"/>
                    <a:pt x="820" y="113"/>
                  </a:cubicBezTo>
                  <a:cubicBezTo>
                    <a:pt x="785" y="77"/>
                    <a:pt x="746" y="44"/>
                    <a:pt x="703" y="18"/>
                  </a:cubicBezTo>
                  <a:cubicBezTo>
                    <a:pt x="683" y="6"/>
                    <a:pt x="664" y="1"/>
                    <a:pt x="647" y="1"/>
                  </a:cubicBezTo>
                  <a:close/>
                </a:path>
              </a:pathLst>
            </a:custGeom>
            <a:solidFill>
              <a:srgbClr val="BA6328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7"/>
          <p:cNvGrpSpPr/>
          <p:nvPr/>
        </p:nvGrpSpPr>
        <p:grpSpPr>
          <a:xfrm>
            <a:off x="6000565" y="3985159"/>
            <a:ext cx="927450" cy="978151"/>
            <a:chOff x="5291898" y="1987154"/>
            <a:chExt cx="361410" cy="381167"/>
          </a:xfrm>
        </p:grpSpPr>
        <p:sp>
          <p:nvSpPr>
            <p:cNvPr id="301" name="Google Shape;301;p27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7"/>
          <p:cNvSpPr/>
          <p:nvPr/>
        </p:nvSpPr>
        <p:spPr>
          <a:xfrm>
            <a:off x="7023378" y="472599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713229" y="1153391"/>
            <a:ext cx="307312" cy="70101"/>
          </a:xfrm>
          <a:custGeom>
            <a:avLst/>
            <a:gdLst/>
            <a:ahLst/>
            <a:cxnLst/>
            <a:rect l="l" t="t" r="r" b="b"/>
            <a:pathLst>
              <a:path w="3336" h="761" extrusionOk="0">
                <a:moveTo>
                  <a:pt x="1781" y="1"/>
                </a:moveTo>
                <a:cubicBezTo>
                  <a:pt x="1436" y="1"/>
                  <a:pt x="1119" y="200"/>
                  <a:pt x="973" y="519"/>
                </a:cubicBezTo>
                <a:cubicBezTo>
                  <a:pt x="856" y="442"/>
                  <a:pt x="725" y="405"/>
                  <a:pt x="595" y="405"/>
                </a:cubicBezTo>
                <a:cubicBezTo>
                  <a:pt x="359" y="405"/>
                  <a:pt x="127" y="528"/>
                  <a:pt x="1" y="751"/>
                </a:cubicBezTo>
                <a:lnTo>
                  <a:pt x="1" y="761"/>
                </a:lnTo>
                <a:lnTo>
                  <a:pt x="3336" y="761"/>
                </a:lnTo>
                <a:cubicBezTo>
                  <a:pt x="3222" y="660"/>
                  <a:pt x="3077" y="608"/>
                  <a:pt x="2931" y="608"/>
                </a:cubicBezTo>
                <a:cubicBezTo>
                  <a:pt x="2834" y="608"/>
                  <a:pt x="2735" y="631"/>
                  <a:pt x="2645" y="679"/>
                </a:cubicBezTo>
                <a:cubicBezTo>
                  <a:pt x="2556" y="312"/>
                  <a:pt x="2244" y="41"/>
                  <a:pt x="1866" y="5"/>
                </a:cubicBezTo>
                <a:cubicBezTo>
                  <a:pt x="1838" y="2"/>
                  <a:pt x="1809" y="1"/>
                  <a:pt x="17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7997643" y="1732329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-410184" y="2400864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2549601" y="4604002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7"/>
          <p:cNvGrpSpPr/>
          <p:nvPr/>
        </p:nvGrpSpPr>
        <p:grpSpPr>
          <a:xfrm>
            <a:off x="6517575" y="3850633"/>
            <a:ext cx="410526" cy="215304"/>
            <a:chOff x="1171405" y="4425634"/>
            <a:chExt cx="150713" cy="79031"/>
          </a:xfrm>
        </p:grpSpPr>
        <p:sp>
          <p:nvSpPr>
            <p:cNvPr id="333" name="Google Shape;333;p27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576;p42">
            <a:extLst>
              <a:ext uri="{FF2B5EF4-FFF2-40B4-BE49-F238E27FC236}">
                <a16:creationId xmlns:a16="http://schemas.microsoft.com/office/drawing/2014/main" id="{6F42B8F7-A616-7FFB-36C4-C4E7C2C0F16B}"/>
              </a:ext>
            </a:extLst>
          </p:cNvPr>
          <p:cNvGrpSpPr/>
          <p:nvPr/>
        </p:nvGrpSpPr>
        <p:grpSpPr>
          <a:xfrm>
            <a:off x="7363693" y="2599761"/>
            <a:ext cx="1466049" cy="1452340"/>
            <a:chOff x="6562742" y="2676530"/>
            <a:chExt cx="1756378" cy="1739955"/>
          </a:xfrm>
        </p:grpSpPr>
        <p:grpSp>
          <p:nvGrpSpPr>
            <p:cNvPr id="3" name="Google Shape;1577;p42">
              <a:extLst>
                <a:ext uri="{FF2B5EF4-FFF2-40B4-BE49-F238E27FC236}">
                  <a16:creationId xmlns:a16="http://schemas.microsoft.com/office/drawing/2014/main" id="{6A34F0A4-BCB2-00BF-65B4-4070EBA7EF98}"/>
                </a:ext>
              </a:extLst>
            </p:cNvPr>
            <p:cNvGrpSpPr/>
            <p:nvPr/>
          </p:nvGrpSpPr>
          <p:grpSpPr>
            <a:xfrm flipH="1">
              <a:off x="6562742" y="2676530"/>
              <a:ext cx="1756378" cy="1739955"/>
              <a:chOff x="6894299" y="2708829"/>
              <a:chExt cx="418724" cy="414808"/>
            </a:xfrm>
          </p:grpSpPr>
          <p:sp>
            <p:nvSpPr>
              <p:cNvPr id="25" name="Google Shape;1578;p42">
                <a:extLst>
                  <a:ext uri="{FF2B5EF4-FFF2-40B4-BE49-F238E27FC236}">
                    <a16:creationId xmlns:a16="http://schemas.microsoft.com/office/drawing/2014/main" id="{C36D39E4-7D64-A846-3A49-EB8ED6D9B435}"/>
                  </a:ext>
                </a:extLst>
              </p:cNvPr>
              <p:cNvSpPr/>
              <p:nvPr/>
            </p:nvSpPr>
            <p:spPr>
              <a:xfrm>
                <a:off x="7312179" y="2866524"/>
                <a:ext cx="813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7" h="106" extrusionOk="0">
                    <a:moveTo>
                      <a:pt x="1" y="0"/>
                    </a:moveTo>
                    <a:cubicBezTo>
                      <a:pt x="9" y="32"/>
                      <a:pt x="17" y="61"/>
                      <a:pt x="23" y="91"/>
                    </a:cubicBezTo>
                    <a:lnTo>
                      <a:pt x="23" y="91"/>
                    </a:lnTo>
                    <a:cubicBezTo>
                      <a:pt x="18" y="61"/>
                      <a:pt x="10" y="31"/>
                      <a:pt x="1" y="0"/>
                    </a:cubicBezTo>
                    <a:close/>
                    <a:moveTo>
                      <a:pt x="23" y="91"/>
                    </a:moveTo>
                    <a:cubicBezTo>
                      <a:pt x="24" y="93"/>
                      <a:pt x="24" y="96"/>
                      <a:pt x="25" y="98"/>
                    </a:cubicBezTo>
                    <a:cubicBezTo>
                      <a:pt x="25" y="98"/>
                      <a:pt x="25" y="98"/>
                      <a:pt x="25" y="99"/>
                    </a:cubicBezTo>
                    <a:lnTo>
                      <a:pt x="25" y="99"/>
                    </a:lnTo>
                    <a:cubicBezTo>
                      <a:pt x="24" y="96"/>
                      <a:pt x="24" y="94"/>
                      <a:pt x="23" y="91"/>
                    </a:cubicBezTo>
                    <a:close/>
                    <a:moveTo>
                      <a:pt x="25" y="99"/>
                    </a:moveTo>
                    <a:cubicBezTo>
                      <a:pt x="25" y="101"/>
                      <a:pt x="26" y="103"/>
                      <a:pt x="26" y="105"/>
                    </a:cubicBezTo>
                    <a:cubicBezTo>
                      <a:pt x="26" y="103"/>
                      <a:pt x="26" y="100"/>
                      <a:pt x="25" y="9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79;p42">
                <a:extLst>
                  <a:ext uri="{FF2B5EF4-FFF2-40B4-BE49-F238E27FC236}">
                    <a16:creationId xmlns:a16="http://schemas.microsoft.com/office/drawing/2014/main" id="{68EC3CB6-F8BA-D3DF-332D-5005A5DF7AEC}"/>
                  </a:ext>
                </a:extLst>
              </p:cNvPr>
              <p:cNvSpPr/>
              <p:nvPr/>
            </p:nvSpPr>
            <p:spPr>
              <a:xfrm>
                <a:off x="6894299" y="2790689"/>
                <a:ext cx="418724" cy="328823"/>
              </a:xfrm>
              <a:custGeom>
                <a:avLst/>
                <a:gdLst/>
                <a:ahLst/>
                <a:cxnLst/>
                <a:rect l="l" t="t" r="r" b="b"/>
                <a:pathLst>
                  <a:path w="13903" h="10918" extrusionOk="0">
                    <a:moveTo>
                      <a:pt x="11186" y="953"/>
                    </a:moveTo>
                    <a:cubicBezTo>
                      <a:pt x="11217" y="953"/>
                      <a:pt x="11243" y="974"/>
                      <a:pt x="11267" y="1020"/>
                    </a:cubicBezTo>
                    <a:cubicBezTo>
                      <a:pt x="11286" y="1057"/>
                      <a:pt x="11302" y="1100"/>
                      <a:pt x="11324" y="1136"/>
                    </a:cubicBezTo>
                    <a:cubicBezTo>
                      <a:pt x="11362" y="1196"/>
                      <a:pt x="11410" y="1226"/>
                      <a:pt x="11465" y="1226"/>
                    </a:cubicBezTo>
                    <a:cubicBezTo>
                      <a:pt x="11499" y="1226"/>
                      <a:pt x="11536" y="1214"/>
                      <a:pt x="11574" y="1189"/>
                    </a:cubicBezTo>
                    <a:cubicBezTo>
                      <a:pt x="11631" y="1153"/>
                      <a:pt x="11684" y="1111"/>
                      <a:pt x="11717" y="1047"/>
                    </a:cubicBezTo>
                    <a:cubicBezTo>
                      <a:pt x="11729" y="1023"/>
                      <a:pt x="11746" y="1001"/>
                      <a:pt x="11766" y="982"/>
                    </a:cubicBezTo>
                    <a:cubicBezTo>
                      <a:pt x="11785" y="966"/>
                      <a:pt x="11809" y="957"/>
                      <a:pt x="11832" y="957"/>
                    </a:cubicBezTo>
                    <a:cubicBezTo>
                      <a:pt x="11849" y="957"/>
                      <a:pt x="11866" y="961"/>
                      <a:pt x="11881" y="970"/>
                    </a:cubicBezTo>
                    <a:cubicBezTo>
                      <a:pt x="11919" y="987"/>
                      <a:pt x="11927" y="1021"/>
                      <a:pt x="11926" y="1059"/>
                    </a:cubicBezTo>
                    <a:cubicBezTo>
                      <a:pt x="11924" y="1071"/>
                      <a:pt x="11922" y="1083"/>
                      <a:pt x="11921" y="1093"/>
                    </a:cubicBezTo>
                    <a:lnTo>
                      <a:pt x="11919" y="1093"/>
                    </a:lnTo>
                    <a:cubicBezTo>
                      <a:pt x="11873" y="1248"/>
                      <a:pt x="11642" y="1411"/>
                      <a:pt x="11460" y="1411"/>
                    </a:cubicBezTo>
                    <a:cubicBezTo>
                      <a:pt x="11458" y="1411"/>
                      <a:pt x="11456" y="1411"/>
                      <a:pt x="11454" y="1411"/>
                    </a:cubicBezTo>
                    <a:cubicBezTo>
                      <a:pt x="11344" y="1397"/>
                      <a:pt x="11236" y="1361"/>
                      <a:pt x="11176" y="1244"/>
                    </a:cubicBezTo>
                    <a:cubicBezTo>
                      <a:pt x="11147" y="1193"/>
                      <a:pt x="11121" y="1140"/>
                      <a:pt x="11099" y="1085"/>
                    </a:cubicBezTo>
                    <a:cubicBezTo>
                      <a:pt x="11077" y="1025"/>
                      <a:pt x="11099" y="980"/>
                      <a:pt x="11154" y="960"/>
                    </a:cubicBezTo>
                    <a:cubicBezTo>
                      <a:pt x="11166" y="955"/>
                      <a:pt x="11176" y="953"/>
                      <a:pt x="11186" y="953"/>
                    </a:cubicBezTo>
                    <a:close/>
                    <a:moveTo>
                      <a:pt x="13896" y="2642"/>
                    </a:moveTo>
                    <a:cubicBezTo>
                      <a:pt x="13898" y="2660"/>
                      <a:pt x="13900" y="2678"/>
                      <a:pt x="13900" y="2695"/>
                    </a:cubicBezTo>
                    <a:lnTo>
                      <a:pt x="13900" y="2695"/>
                    </a:lnTo>
                    <a:cubicBezTo>
                      <a:pt x="13901" y="2691"/>
                      <a:pt x="13902" y="2686"/>
                      <a:pt x="13903" y="2681"/>
                    </a:cubicBezTo>
                    <a:cubicBezTo>
                      <a:pt x="13901" y="2668"/>
                      <a:pt x="13900" y="2654"/>
                      <a:pt x="13896" y="2642"/>
                    </a:cubicBezTo>
                    <a:close/>
                    <a:moveTo>
                      <a:pt x="10160" y="3258"/>
                    </a:moveTo>
                    <a:cubicBezTo>
                      <a:pt x="10201" y="3258"/>
                      <a:pt x="10237" y="3288"/>
                      <a:pt x="10245" y="3330"/>
                    </a:cubicBezTo>
                    <a:cubicBezTo>
                      <a:pt x="10259" y="3439"/>
                      <a:pt x="10252" y="3551"/>
                      <a:pt x="10226" y="3659"/>
                    </a:cubicBezTo>
                    <a:cubicBezTo>
                      <a:pt x="10219" y="3695"/>
                      <a:pt x="10184" y="3713"/>
                      <a:pt x="10144" y="3713"/>
                    </a:cubicBezTo>
                    <a:cubicBezTo>
                      <a:pt x="10139" y="3713"/>
                      <a:pt x="10134" y="3713"/>
                      <a:pt x="10129" y="3712"/>
                    </a:cubicBezTo>
                    <a:cubicBezTo>
                      <a:pt x="10091" y="3710"/>
                      <a:pt x="10062" y="3679"/>
                      <a:pt x="10060" y="3642"/>
                    </a:cubicBezTo>
                    <a:lnTo>
                      <a:pt x="10060" y="3640"/>
                    </a:lnTo>
                    <a:cubicBezTo>
                      <a:pt x="10057" y="3588"/>
                      <a:pt x="10060" y="3539"/>
                      <a:pt x="10060" y="3487"/>
                    </a:cubicBezTo>
                    <a:lnTo>
                      <a:pt x="10072" y="3487"/>
                    </a:lnTo>
                    <a:cubicBezTo>
                      <a:pt x="10074" y="3439"/>
                      <a:pt x="10075" y="3393"/>
                      <a:pt x="10077" y="3345"/>
                    </a:cubicBezTo>
                    <a:cubicBezTo>
                      <a:pt x="10081" y="3302"/>
                      <a:pt x="10099" y="3266"/>
                      <a:pt x="10147" y="3259"/>
                    </a:cubicBezTo>
                    <a:cubicBezTo>
                      <a:pt x="10152" y="3259"/>
                      <a:pt x="10156" y="3258"/>
                      <a:pt x="10160" y="3258"/>
                    </a:cubicBezTo>
                    <a:close/>
                    <a:moveTo>
                      <a:pt x="9534" y="3732"/>
                    </a:moveTo>
                    <a:cubicBezTo>
                      <a:pt x="9537" y="3732"/>
                      <a:pt x="9540" y="3732"/>
                      <a:pt x="9544" y="3733"/>
                    </a:cubicBezTo>
                    <a:cubicBezTo>
                      <a:pt x="9594" y="3734"/>
                      <a:pt x="9614" y="3767"/>
                      <a:pt x="9616" y="3810"/>
                    </a:cubicBezTo>
                    <a:cubicBezTo>
                      <a:pt x="9619" y="3854"/>
                      <a:pt x="9616" y="3895"/>
                      <a:pt x="9616" y="3938"/>
                    </a:cubicBezTo>
                    <a:lnTo>
                      <a:pt x="9618" y="3938"/>
                    </a:lnTo>
                    <a:cubicBezTo>
                      <a:pt x="9618" y="3978"/>
                      <a:pt x="9621" y="4017"/>
                      <a:pt x="9618" y="4057"/>
                    </a:cubicBezTo>
                    <a:cubicBezTo>
                      <a:pt x="9619" y="4098"/>
                      <a:pt x="9583" y="4130"/>
                      <a:pt x="9543" y="4130"/>
                    </a:cubicBezTo>
                    <a:cubicBezTo>
                      <a:pt x="9542" y="4130"/>
                      <a:pt x="9541" y="4130"/>
                      <a:pt x="9540" y="4130"/>
                    </a:cubicBezTo>
                    <a:cubicBezTo>
                      <a:pt x="9496" y="4129"/>
                      <a:pt x="9455" y="4108"/>
                      <a:pt x="9450" y="4065"/>
                    </a:cubicBezTo>
                    <a:cubicBezTo>
                      <a:pt x="9436" y="3976"/>
                      <a:pt x="9437" y="3885"/>
                      <a:pt x="9453" y="3796"/>
                    </a:cubicBezTo>
                    <a:cubicBezTo>
                      <a:pt x="9462" y="3758"/>
                      <a:pt x="9495" y="3732"/>
                      <a:pt x="9534" y="3732"/>
                    </a:cubicBezTo>
                    <a:close/>
                    <a:moveTo>
                      <a:pt x="10195" y="4368"/>
                    </a:moveTo>
                    <a:cubicBezTo>
                      <a:pt x="10199" y="4368"/>
                      <a:pt x="10203" y="4368"/>
                      <a:pt x="10207" y="4369"/>
                    </a:cubicBezTo>
                    <a:cubicBezTo>
                      <a:pt x="10208" y="4369"/>
                      <a:pt x="10209" y="4369"/>
                      <a:pt x="10210" y="4369"/>
                    </a:cubicBezTo>
                    <a:cubicBezTo>
                      <a:pt x="10250" y="4369"/>
                      <a:pt x="10285" y="4402"/>
                      <a:pt x="10285" y="4444"/>
                    </a:cubicBezTo>
                    <a:cubicBezTo>
                      <a:pt x="10288" y="4490"/>
                      <a:pt x="10285" y="4537"/>
                      <a:pt x="10285" y="4585"/>
                    </a:cubicBezTo>
                    <a:lnTo>
                      <a:pt x="10285" y="4583"/>
                    </a:lnTo>
                    <a:lnTo>
                      <a:pt x="10283" y="4583"/>
                    </a:lnTo>
                    <a:cubicBezTo>
                      <a:pt x="10283" y="4626"/>
                      <a:pt x="10286" y="4669"/>
                      <a:pt x="10283" y="4712"/>
                    </a:cubicBezTo>
                    <a:cubicBezTo>
                      <a:pt x="10279" y="4763"/>
                      <a:pt x="10242" y="4787"/>
                      <a:pt x="10192" y="4787"/>
                    </a:cubicBezTo>
                    <a:cubicBezTo>
                      <a:pt x="10191" y="4787"/>
                      <a:pt x="10190" y="4787"/>
                      <a:pt x="10189" y="4787"/>
                    </a:cubicBezTo>
                    <a:cubicBezTo>
                      <a:pt x="10147" y="4787"/>
                      <a:pt x="10113" y="4755"/>
                      <a:pt x="10111" y="4713"/>
                    </a:cubicBezTo>
                    <a:cubicBezTo>
                      <a:pt x="10103" y="4619"/>
                      <a:pt x="10106" y="4525"/>
                      <a:pt x="10122" y="4432"/>
                    </a:cubicBezTo>
                    <a:cubicBezTo>
                      <a:pt x="10126" y="4395"/>
                      <a:pt x="10157" y="4368"/>
                      <a:pt x="10195" y="4368"/>
                    </a:cubicBezTo>
                    <a:close/>
                    <a:moveTo>
                      <a:pt x="9019" y="4430"/>
                    </a:moveTo>
                    <a:cubicBezTo>
                      <a:pt x="9056" y="4430"/>
                      <a:pt x="9088" y="4456"/>
                      <a:pt x="9096" y="4490"/>
                    </a:cubicBezTo>
                    <a:cubicBezTo>
                      <a:pt x="9110" y="4545"/>
                      <a:pt x="9117" y="4602"/>
                      <a:pt x="9113" y="4659"/>
                    </a:cubicBezTo>
                    <a:cubicBezTo>
                      <a:pt x="9110" y="4705"/>
                      <a:pt x="9105" y="4749"/>
                      <a:pt x="9098" y="4796"/>
                    </a:cubicBezTo>
                    <a:cubicBezTo>
                      <a:pt x="9091" y="4844"/>
                      <a:pt x="9053" y="4867"/>
                      <a:pt x="9016" y="4867"/>
                    </a:cubicBezTo>
                    <a:cubicBezTo>
                      <a:pt x="8973" y="4867"/>
                      <a:pt x="8931" y="4838"/>
                      <a:pt x="8932" y="4782"/>
                    </a:cubicBezTo>
                    <a:cubicBezTo>
                      <a:pt x="8932" y="4688"/>
                      <a:pt x="8938" y="4593"/>
                      <a:pt x="8944" y="4499"/>
                    </a:cubicBezTo>
                    <a:cubicBezTo>
                      <a:pt x="8944" y="4461"/>
                      <a:pt x="8974" y="4430"/>
                      <a:pt x="9013" y="4430"/>
                    </a:cubicBezTo>
                    <a:cubicBezTo>
                      <a:pt x="9014" y="4430"/>
                      <a:pt x="9015" y="4430"/>
                      <a:pt x="9016" y="4430"/>
                    </a:cubicBezTo>
                    <a:cubicBezTo>
                      <a:pt x="9017" y="4430"/>
                      <a:pt x="9018" y="4430"/>
                      <a:pt x="9019" y="4430"/>
                    </a:cubicBezTo>
                    <a:close/>
                    <a:moveTo>
                      <a:pt x="9662" y="4963"/>
                    </a:moveTo>
                    <a:cubicBezTo>
                      <a:pt x="9705" y="4963"/>
                      <a:pt x="9743" y="4998"/>
                      <a:pt x="9743" y="5043"/>
                    </a:cubicBezTo>
                    <a:cubicBezTo>
                      <a:pt x="9750" y="5134"/>
                      <a:pt x="9756" y="5223"/>
                      <a:pt x="9756" y="5314"/>
                    </a:cubicBezTo>
                    <a:cubicBezTo>
                      <a:pt x="9760" y="5363"/>
                      <a:pt x="9720" y="5405"/>
                      <a:pt x="9671" y="5405"/>
                    </a:cubicBezTo>
                    <a:cubicBezTo>
                      <a:pt x="9669" y="5405"/>
                      <a:pt x="9668" y="5405"/>
                      <a:pt x="9666" y="5404"/>
                    </a:cubicBezTo>
                    <a:cubicBezTo>
                      <a:pt x="9619" y="5404"/>
                      <a:pt x="9582" y="5367"/>
                      <a:pt x="9582" y="5320"/>
                    </a:cubicBezTo>
                    <a:cubicBezTo>
                      <a:pt x="9578" y="5272"/>
                      <a:pt x="9582" y="5226"/>
                      <a:pt x="9582" y="5178"/>
                    </a:cubicBezTo>
                    <a:lnTo>
                      <a:pt x="9576" y="5178"/>
                    </a:lnTo>
                    <a:cubicBezTo>
                      <a:pt x="9575" y="5135"/>
                      <a:pt x="9570" y="5092"/>
                      <a:pt x="9571" y="5050"/>
                    </a:cubicBezTo>
                    <a:cubicBezTo>
                      <a:pt x="9575" y="5002"/>
                      <a:pt x="9599" y="4965"/>
                      <a:pt x="9654" y="4964"/>
                    </a:cubicBezTo>
                    <a:cubicBezTo>
                      <a:pt x="9657" y="4963"/>
                      <a:pt x="9659" y="4963"/>
                      <a:pt x="9662" y="4963"/>
                    </a:cubicBezTo>
                    <a:close/>
                    <a:moveTo>
                      <a:pt x="10436" y="5324"/>
                    </a:moveTo>
                    <a:cubicBezTo>
                      <a:pt x="10475" y="5324"/>
                      <a:pt x="10513" y="5349"/>
                      <a:pt x="10520" y="5398"/>
                    </a:cubicBezTo>
                    <a:cubicBezTo>
                      <a:pt x="10523" y="5434"/>
                      <a:pt x="10521" y="5468"/>
                      <a:pt x="10521" y="5523"/>
                    </a:cubicBezTo>
                    <a:cubicBezTo>
                      <a:pt x="10516" y="5559"/>
                      <a:pt x="10513" y="5612"/>
                      <a:pt x="10504" y="5667"/>
                    </a:cubicBezTo>
                    <a:cubicBezTo>
                      <a:pt x="10503" y="5710"/>
                      <a:pt x="10466" y="5745"/>
                      <a:pt x="10424" y="5745"/>
                    </a:cubicBezTo>
                    <a:cubicBezTo>
                      <a:pt x="10421" y="5745"/>
                      <a:pt x="10418" y="5744"/>
                      <a:pt x="10415" y="5744"/>
                    </a:cubicBezTo>
                    <a:cubicBezTo>
                      <a:pt x="10365" y="5744"/>
                      <a:pt x="10329" y="5708"/>
                      <a:pt x="10331" y="5648"/>
                    </a:cubicBezTo>
                    <a:cubicBezTo>
                      <a:pt x="10334" y="5562"/>
                      <a:pt x="10343" y="5477"/>
                      <a:pt x="10355" y="5391"/>
                    </a:cubicBezTo>
                    <a:cubicBezTo>
                      <a:pt x="10364" y="5346"/>
                      <a:pt x="10400" y="5324"/>
                      <a:pt x="10436" y="5324"/>
                    </a:cubicBezTo>
                    <a:close/>
                    <a:moveTo>
                      <a:pt x="9222" y="5986"/>
                    </a:moveTo>
                    <a:cubicBezTo>
                      <a:pt x="9264" y="5986"/>
                      <a:pt x="9294" y="6023"/>
                      <a:pt x="9297" y="6084"/>
                    </a:cubicBezTo>
                    <a:cubicBezTo>
                      <a:pt x="9300" y="6126"/>
                      <a:pt x="9297" y="6169"/>
                      <a:pt x="9297" y="6212"/>
                    </a:cubicBezTo>
                    <a:cubicBezTo>
                      <a:pt x="9299" y="6264"/>
                      <a:pt x="9300" y="6315"/>
                      <a:pt x="9297" y="6365"/>
                    </a:cubicBezTo>
                    <a:cubicBezTo>
                      <a:pt x="9294" y="6410"/>
                      <a:pt x="9268" y="6443"/>
                      <a:pt x="9223" y="6443"/>
                    </a:cubicBezTo>
                    <a:cubicBezTo>
                      <a:pt x="9218" y="6443"/>
                      <a:pt x="9214" y="6443"/>
                      <a:pt x="9209" y="6442"/>
                    </a:cubicBezTo>
                    <a:cubicBezTo>
                      <a:pt x="9163" y="6437"/>
                      <a:pt x="9125" y="6409"/>
                      <a:pt x="9125" y="6356"/>
                    </a:cubicBezTo>
                    <a:cubicBezTo>
                      <a:pt x="9127" y="6262"/>
                      <a:pt x="9131" y="6169"/>
                      <a:pt x="9136" y="6075"/>
                    </a:cubicBezTo>
                    <a:cubicBezTo>
                      <a:pt x="9139" y="6029"/>
                      <a:pt x="9161" y="5991"/>
                      <a:pt x="9216" y="5986"/>
                    </a:cubicBezTo>
                    <a:cubicBezTo>
                      <a:pt x="9218" y="5986"/>
                      <a:pt x="9220" y="5986"/>
                      <a:pt x="9222" y="5986"/>
                    </a:cubicBezTo>
                    <a:close/>
                    <a:moveTo>
                      <a:pt x="9900" y="6212"/>
                    </a:moveTo>
                    <a:cubicBezTo>
                      <a:pt x="9903" y="6212"/>
                      <a:pt x="9906" y="6212"/>
                      <a:pt x="9909" y="6212"/>
                    </a:cubicBezTo>
                    <a:cubicBezTo>
                      <a:pt x="9961" y="6216"/>
                      <a:pt x="9986" y="6245"/>
                      <a:pt x="9983" y="6312"/>
                    </a:cubicBezTo>
                    <a:cubicBezTo>
                      <a:pt x="9978" y="6404"/>
                      <a:pt x="9967" y="6499"/>
                      <a:pt x="9957" y="6593"/>
                    </a:cubicBezTo>
                    <a:cubicBezTo>
                      <a:pt x="9952" y="6612"/>
                      <a:pt x="9945" y="6631"/>
                      <a:pt x="9937" y="6648"/>
                    </a:cubicBezTo>
                    <a:cubicBezTo>
                      <a:pt x="9922" y="6680"/>
                      <a:pt x="9895" y="6692"/>
                      <a:pt x="9864" y="6692"/>
                    </a:cubicBezTo>
                    <a:cubicBezTo>
                      <a:pt x="9858" y="6692"/>
                      <a:pt x="9852" y="6691"/>
                      <a:pt x="9846" y="6691"/>
                    </a:cubicBezTo>
                    <a:cubicBezTo>
                      <a:pt x="9813" y="6685"/>
                      <a:pt x="9787" y="6658"/>
                      <a:pt x="9786" y="6625"/>
                    </a:cubicBezTo>
                    <a:cubicBezTo>
                      <a:pt x="9782" y="6600"/>
                      <a:pt x="9782" y="6576"/>
                      <a:pt x="9786" y="6550"/>
                    </a:cubicBezTo>
                    <a:cubicBezTo>
                      <a:pt x="9794" y="6463"/>
                      <a:pt x="9801" y="6380"/>
                      <a:pt x="9813" y="6298"/>
                    </a:cubicBezTo>
                    <a:cubicBezTo>
                      <a:pt x="9823" y="6238"/>
                      <a:pt x="9852" y="6212"/>
                      <a:pt x="9900" y="6212"/>
                    </a:cubicBezTo>
                    <a:close/>
                    <a:moveTo>
                      <a:pt x="13190" y="0"/>
                    </a:moveTo>
                    <a:cubicBezTo>
                      <a:pt x="13157" y="0"/>
                      <a:pt x="13123" y="1"/>
                      <a:pt x="13090" y="3"/>
                    </a:cubicBezTo>
                    <a:cubicBezTo>
                      <a:pt x="12733" y="22"/>
                      <a:pt x="12396" y="104"/>
                      <a:pt x="12104" y="315"/>
                    </a:cubicBezTo>
                    <a:cubicBezTo>
                      <a:pt x="12086" y="328"/>
                      <a:pt x="12070" y="334"/>
                      <a:pt x="12056" y="334"/>
                    </a:cubicBezTo>
                    <a:cubicBezTo>
                      <a:pt x="12036" y="334"/>
                      <a:pt x="12019" y="323"/>
                      <a:pt x="11999" y="308"/>
                    </a:cubicBezTo>
                    <a:cubicBezTo>
                      <a:pt x="11989" y="301"/>
                      <a:pt x="11979" y="293"/>
                      <a:pt x="11967" y="286"/>
                    </a:cubicBezTo>
                    <a:cubicBezTo>
                      <a:pt x="11954" y="312"/>
                      <a:pt x="11936" y="323"/>
                      <a:pt x="11905" y="323"/>
                    </a:cubicBezTo>
                    <a:cubicBezTo>
                      <a:pt x="11885" y="323"/>
                      <a:pt x="11861" y="319"/>
                      <a:pt x="11830" y="311"/>
                    </a:cubicBezTo>
                    <a:cubicBezTo>
                      <a:pt x="11650" y="270"/>
                      <a:pt x="11473" y="227"/>
                      <a:pt x="11295" y="181"/>
                    </a:cubicBezTo>
                    <a:cubicBezTo>
                      <a:pt x="11197" y="155"/>
                      <a:pt x="11183" y="145"/>
                      <a:pt x="11190" y="56"/>
                    </a:cubicBezTo>
                    <a:cubicBezTo>
                      <a:pt x="11180" y="56"/>
                      <a:pt x="11170" y="56"/>
                      <a:pt x="11160" y="56"/>
                    </a:cubicBezTo>
                    <a:cubicBezTo>
                      <a:pt x="11046" y="56"/>
                      <a:pt x="10933" y="65"/>
                      <a:pt x="10821" y="85"/>
                    </a:cubicBezTo>
                    <a:cubicBezTo>
                      <a:pt x="10804" y="88"/>
                      <a:pt x="10787" y="92"/>
                      <a:pt x="10770" y="97"/>
                    </a:cubicBezTo>
                    <a:cubicBezTo>
                      <a:pt x="10815" y="174"/>
                      <a:pt x="10804" y="205"/>
                      <a:pt x="10724" y="250"/>
                    </a:cubicBezTo>
                    <a:cubicBezTo>
                      <a:pt x="10578" y="329"/>
                      <a:pt x="10434" y="411"/>
                      <a:pt x="10285" y="486"/>
                    </a:cubicBezTo>
                    <a:cubicBezTo>
                      <a:pt x="10238" y="510"/>
                      <a:pt x="10197" y="568"/>
                      <a:pt x="10147" y="568"/>
                    </a:cubicBezTo>
                    <a:cubicBezTo>
                      <a:pt x="10138" y="568"/>
                      <a:pt x="10128" y="566"/>
                      <a:pt x="10118" y="562"/>
                    </a:cubicBezTo>
                    <a:cubicBezTo>
                      <a:pt x="10087" y="546"/>
                      <a:pt x="10065" y="512"/>
                      <a:pt x="10045" y="478"/>
                    </a:cubicBezTo>
                    <a:cubicBezTo>
                      <a:pt x="10021" y="498"/>
                      <a:pt x="9999" y="507"/>
                      <a:pt x="9975" y="507"/>
                    </a:cubicBezTo>
                    <a:cubicBezTo>
                      <a:pt x="9955" y="507"/>
                      <a:pt x="9934" y="501"/>
                      <a:pt x="9911" y="491"/>
                    </a:cubicBezTo>
                    <a:cubicBezTo>
                      <a:pt x="9707" y="411"/>
                      <a:pt x="9490" y="371"/>
                      <a:pt x="9272" y="371"/>
                    </a:cubicBezTo>
                    <a:cubicBezTo>
                      <a:pt x="9233" y="371"/>
                      <a:pt x="9194" y="372"/>
                      <a:pt x="9155" y="375"/>
                    </a:cubicBezTo>
                    <a:cubicBezTo>
                      <a:pt x="9040" y="382"/>
                      <a:pt x="8930" y="411"/>
                      <a:pt x="8817" y="428"/>
                    </a:cubicBezTo>
                    <a:cubicBezTo>
                      <a:pt x="8635" y="457"/>
                      <a:pt x="8457" y="502"/>
                      <a:pt x="8283" y="564"/>
                    </a:cubicBezTo>
                    <a:cubicBezTo>
                      <a:pt x="8241" y="577"/>
                      <a:pt x="8198" y="596"/>
                      <a:pt x="8189" y="644"/>
                    </a:cubicBezTo>
                    <a:cubicBezTo>
                      <a:pt x="8179" y="699"/>
                      <a:pt x="8229" y="714"/>
                      <a:pt x="8265" y="738"/>
                    </a:cubicBezTo>
                    <a:cubicBezTo>
                      <a:pt x="8390" y="816"/>
                      <a:pt x="8529" y="864"/>
                      <a:pt x="8661" y="924"/>
                    </a:cubicBezTo>
                    <a:cubicBezTo>
                      <a:pt x="8870" y="1018"/>
                      <a:pt x="9096" y="1068"/>
                      <a:pt x="9326" y="1071"/>
                    </a:cubicBezTo>
                    <a:cubicBezTo>
                      <a:pt x="9386" y="1073"/>
                      <a:pt x="9446" y="1078"/>
                      <a:pt x="9511" y="1081"/>
                    </a:cubicBezTo>
                    <a:cubicBezTo>
                      <a:pt x="9491" y="1164"/>
                      <a:pt x="9422" y="1201"/>
                      <a:pt x="9383" y="1260"/>
                    </a:cubicBezTo>
                    <a:cubicBezTo>
                      <a:pt x="9233" y="1467"/>
                      <a:pt x="9074" y="1664"/>
                      <a:pt x="8902" y="1855"/>
                    </a:cubicBezTo>
                    <a:cubicBezTo>
                      <a:pt x="8702" y="2081"/>
                      <a:pt x="8498" y="2304"/>
                      <a:pt x="8270" y="2510"/>
                    </a:cubicBezTo>
                    <a:cubicBezTo>
                      <a:pt x="8191" y="2582"/>
                      <a:pt x="8105" y="2650"/>
                      <a:pt x="8026" y="2722"/>
                    </a:cubicBezTo>
                    <a:cubicBezTo>
                      <a:pt x="7916" y="2824"/>
                      <a:pt x="7803" y="2920"/>
                      <a:pt x="7683" y="3007"/>
                    </a:cubicBezTo>
                    <a:cubicBezTo>
                      <a:pt x="7630" y="3045"/>
                      <a:pt x="7572" y="3074"/>
                      <a:pt x="7510" y="3093"/>
                    </a:cubicBezTo>
                    <a:cubicBezTo>
                      <a:pt x="7239" y="3182"/>
                      <a:pt x="6961" y="3247"/>
                      <a:pt x="6687" y="3328"/>
                    </a:cubicBezTo>
                    <a:cubicBezTo>
                      <a:pt x="6299" y="3441"/>
                      <a:pt x="5907" y="3532"/>
                      <a:pt x="5509" y="3600"/>
                    </a:cubicBezTo>
                    <a:cubicBezTo>
                      <a:pt x="5483" y="3605"/>
                      <a:pt x="5457" y="3607"/>
                      <a:pt x="5431" y="3607"/>
                    </a:cubicBezTo>
                    <a:cubicBezTo>
                      <a:pt x="5400" y="3607"/>
                      <a:pt x="5370" y="3604"/>
                      <a:pt x="5339" y="3599"/>
                    </a:cubicBezTo>
                    <a:cubicBezTo>
                      <a:pt x="5051" y="3542"/>
                      <a:pt x="4771" y="3451"/>
                      <a:pt x="4485" y="3390"/>
                    </a:cubicBezTo>
                    <a:cubicBezTo>
                      <a:pt x="4148" y="3315"/>
                      <a:pt x="3813" y="3253"/>
                      <a:pt x="3469" y="3253"/>
                    </a:cubicBezTo>
                    <a:cubicBezTo>
                      <a:pt x="3440" y="3253"/>
                      <a:pt x="3410" y="3253"/>
                      <a:pt x="3381" y="3254"/>
                    </a:cubicBezTo>
                    <a:cubicBezTo>
                      <a:pt x="3093" y="3263"/>
                      <a:pt x="2811" y="3297"/>
                      <a:pt x="2539" y="3390"/>
                    </a:cubicBezTo>
                    <a:cubicBezTo>
                      <a:pt x="2412" y="3432"/>
                      <a:pt x="2287" y="3480"/>
                      <a:pt x="2148" y="3486"/>
                    </a:cubicBezTo>
                    <a:cubicBezTo>
                      <a:pt x="1985" y="3487"/>
                      <a:pt x="1822" y="3510"/>
                      <a:pt x="1662" y="3549"/>
                    </a:cubicBezTo>
                    <a:cubicBezTo>
                      <a:pt x="1254" y="3662"/>
                      <a:pt x="856" y="3805"/>
                      <a:pt x="493" y="4022"/>
                    </a:cubicBezTo>
                    <a:cubicBezTo>
                      <a:pt x="333" y="4118"/>
                      <a:pt x="184" y="4228"/>
                      <a:pt x="45" y="4350"/>
                    </a:cubicBezTo>
                    <a:cubicBezTo>
                      <a:pt x="20" y="4372"/>
                      <a:pt x="1" y="4398"/>
                      <a:pt x="14" y="4432"/>
                    </a:cubicBezTo>
                    <a:cubicBezTo>
                      <a:pt x="28" y="4461"/>
                      <a:pt x="57" y="4468"/>
                      <a:pt x="86" y="4472"/>
                    </a:cubicBezTo>
                    <a:cubicBezTo>
                      <a:pt x="179" y="4479"/>
                      <a:pt x="272" y="4496"/>
                      <a:pt x="366" y="4496"/>
                    </a:cubicBezTo>
                    <a:cubicBezTo>
                      <a:pt x="375" y="4496"/>
                      <a:pt x="383" y="4496"/>
                      <a:pt x="392" y="4496"/>
                    </a:cubicBezTo>
                    <a:cubicBezTo>
                      <a:pt x="572" y="4490"/>
                      <a:pt x="750" y="4472"/>
                      <a:pt x="928" y="4454"/>
                    </a:cubicBezTo>
                    <a:cubicBezTo>
                      <a:pt x="1014" y="4446"/>
                      <a:pt x="1098" y="4436"/>
                      <a:pt x="1184" y="4425"/>
                    </a:cubicBezTo>
                    <a:lnTo>
                      <a:pt x="1184" y="4425"/>
                    </a:lnTo>
                    <a:cubicBezTo>
                      <a:pt x="1189" y="4475"/>
                      <a:pt x="1160" y="4508"/>
                      <a:pt x="1141" y="4540"/>
                    </a:cubicBezTo>
                    <a:cubicBezTo>
                      <a:pt x="1050" y="4693"/>
                      <a:pt x="990" y="4863"/>
                      <a:pt x="966" y="5039"/>
                    </a:cubicBezTo>
                    <a:cubicBezTo>
                      <a:pt x="922" y="5360"/>
                      <a:pt x="947" y="5675"/>
                      <a:pt x="1006" y="5991"/>
                    </a:cubicBezTo>
                    <a:cubicBezTo>
                      <a:pt x="1052" y="6238"/>
                      <a:pt x="1115" y="6483"/>
                      <a:pt x="1144" y="6734"/>
                    </a:cubicBezTo>
                    <a:cubicBezTo>
                      <a:pt x="1196" y="7173"/>
                      <a:pt x="1211" y="7612"/>
                      <a:pt x="1229" y="8052"/>
                    </a:cubicBezTo>
                    <a:cubicBezTo>
                      <a:pt x="1254" y="8675"/>
                      <a:pt x="1266" y="9295"/>
                      <a:pt x="1280" y="9918"/>
                    </a:cubicBezTo>
                    <a:cubicBezTo>
                      <a:pt x="1289" y="10252"/>
                      <a:pt x="1311" y="10585"/>
                      <a:pt x="1335" y="10918"/>
                    </a:cubicBezTo>
                    <a:cubicBezTo>
                      <a:pt x="1342" y="10911"/>
                      <a:pt x="1349" y="10904"/>
                      <a:pt x="1357" y="10899"/>
                    </a:cubicBezTo>
                    <a:cubicBezTo>
                      <a:pt x="1474" y="10815"/>
                      <a:pt x="1587" y="10722"/>
                      <a:pt x="1714" y="10654"/>
                    </a:cubicBezTo>
                    <a:cubicBezTo>
                      <a:pt x="1796" y="10609"/>
                      <a:pt x="1860" y="10540"/>
                      <a:pt x="1950" y="10508"/>
                    </a:cubicBezTo>
                    <a:cubicBezTo>
                      <a:pt x="1969" y="10499"/>
                      <a:pt x="1988" y="10496"/>
                      <a:pt x="2009" y="10494"/>
                    </a:cubicBezTo>
                    <a:cubicBezTo>
                      <a:pt x="2009" y="10484"/>
                      <a:pt x="2010" y="10474"/>
                      <a:pt x="2012" y="10463"/>
                    </a:cubicBezTo>
                    <a:cubicBezTo>
                      <a:pt x="2035" y="10275"/>
                      <a:pt x="2105" y="10096"/>
                      <a:pt x="2134" y="9909"/>
                    </a:cubicBezTo>
                    <a:cubicBezTo>
                      <a:pt x="2165" y="9719"/>
                      <a:pt x="2206" y="9530"/>
                      <a:pt x="2257" y="9343"/>
                    </a:cubicBezTo>
                    <a:cubicBezTo>
                      <a:pt x="2343" y="9031"/>
                      <a:pt x="2432" y="8723"/>
                      <a:pt x="2515" y="8409"/>
                    </a:cubicBezTo>
                    <a:cubicBezTo>
                      <a:pt x="2559" y="8241"/>
                      <a:pt x="2606" y="8075"/>
                      <a:pt x="2657" y="7908"/>
                    </a:cubicBezTo>
                    <a:cubicBezTo>
                      <a:pt x="2607" y="7905"/>
                      <a:pt x="2571" y="7891"/>
                      <a:pt x="2564" y="7846"/>
                    </a:cubicBezTo>
                    <a:cubicBezTo>
                      <a:pt x="2554" y="7797"/>
                      <a:pt x="2573" y="7764"/>
                      <a:pt x="2626" y="7747"/>
                    </a:cubicBezTo>
                    <a:cubicBezTo>
                      <a:pt x="3081" y="7600"/>
                      <a:pt x="3417" y="7305"/>
                      <a:pt x="3698" y="6941"/>
                    </a:cubicBezTo>
                    <a:cubicBezTo>
                      <a:pt x="3832" y="6768"/>
                      <a:pt x="3947" y="6581"/>
                      <a:pt x="4041" y="6385"/>
                    </a:cubicBezTo>
                    <a:cubicBezTo>
                      <a:pt x="4079" y="6307"/>
                      <a:pt x="4121" y="6231"/>
                      <a:pt x="4164" y="6156"/>
                    </a:cubicBezTo>
                    <a:cubicBezTo>
                      <a:pt x="4173" y="6137"/>
                      <a:pt x="4185" y="6121"/>
                      <a:pt x="4199" y="6108"/>
                    </a:cubicBezTo>
                    <a:cubicBezTo>
                      <a:pt x="4217" y="6090"/>
                      <a:pt x="4241" y="6081"/>
                      <a:pt x="4265" y="6081"/>
                    </a:cubicBezTo>
                    <a:cubicBezTo>
                      <a:pt x="4281" y="6081"/>
                      <a:pt x="4297" y="6085"/>
                      <a:pt x="4312" y="6094"/>
                    </a:cubicBezTo>
                    <a:cubicBezTo>
                      <a:pt x="4346" y="6109"/>
                      <a:pt x="4363" y="6149"/>
                      <a:pt x="4353" y="6185"/>
                    </a:cubicBezTo>
                    <a:cubicBezTo>
                      <a:pt x="4346" y="6216"/>
                      <a:pt x="4336" y="6245"/>
                      <a:pt x="4320" y="6272"/>
                    </a:cubicBezTo>
                    <a:cubicBezTo>
                      <a:pt x="4204" y="6483"/>
                      <a:pt x="4099" y="6701"/>
                      <a:pt x="3962" y="6903"/>
                    </a:cubicBezTo>
                    <a:cubicBezTo>
                      <a:pt x="3833" y="7094"/>
                      <a:pt x="3681" y="7270"/>
                      <a:pt x="3511" y="7425"/>
                    </a:cubicBezTo>
                    <a:cubicBezTo>
                      <a:pt x="3309" y="7605"/>
                      <a:pt x="3079" y="7752"/>
                      <a:pt x="2830" y="7860"/>
                    </a:cubicBezTo>
                    <a:cubicBezTo>
                      <a:pt x="2816" y="7867"/>
                      <a:pt x="2803" y="7872"/>
                      <a:pt x="2789" y="7877"/>
                    </a:cubicBezTo>
                    <a:cubicBezTo>
                      <a:pt x="2789" y="7881"/>
                      <a:pt x="2791" y="7882"/>
                      <a:pt x="2792" y="7886"/>
                    </a:cubicBezTo>
                    <a:cubicBezTo>
                      <a:pt x="2811" y="7948"/>
                      <a:pt x="2825" y="8008"/>
                      <a:pt x="2834" y="8071"/>
                    </a:cubicBezTo>
                    <a:cubicBezTo>
                      <a:pt x="2861" y="8285"/>
                      <a:pt x="2888" y="8500"/>
                      <a:pt x="2919" y="8714"/>
                    </a:cubicBezTo>
                    <a:cubicBezTo>
                      <a:pt x="2997" y="9256"/>
                      <a:pt x="3077" y="9798"/>
                      <a:pt x="3158" y="10338"/>
                    </a:cubicBezTo>
                    <a:cubicBezTo>
                      <a:pt x="3180" y="10498"/>
                      <a:pt x="3204" y="10659"/>
                      <a:pt x="3255" y="10813"/>
                    </a:cubicBezTo>
                    <a:cubicBezTo>
                      <a:pt x="3261" y="10829"/>
                      <a:pt x="3267" y="10846"/>
                      <a:pt x="3274" y="10861"/>
                    </a:cubicBezTo>
                    <a:cubicBezTo>
                      <a:pt x="3281" y="10854"/>
                      <a:pt x="3288" y="10847"/>
                      <a:pt x="3293" y="10841"/>
                    </a:cubicBezTo>
                    <a:cubicBezTo>
                      <a:pt x="3449" y="10678"/>
                      <a:pt x="3605" y="10516"/>
                      <a:pt x="3761" y="10355"/>
                    </a:cubicBezTo>
                    <a:cubicBezTo>
                      <a:pt x="3770" y="10347"/>
                      <a:pt x="3779" y="10340"/>
                      <a:pt x="3789" y="10333"/>
                    </a:cubicBezTo>
                    <a:cubicBezTo>
                      <a:pt x="3809" y="10318"/>
                      <a:pt x="3829" y="10300"/>
                      <a:pt x="3853" y="10300"/>
                    </a:cubicBezTo>
                    <a:cubicBezTo>
                      <a:pt x="3860" y="10300"/>
                      <a:pt x="3867" y="10302"/>
                      <a:pt x="3875" y="10306"/>
                    </a:cubicBezTo>
                    <a:cubicBezTo>
                      <a:pt x="3883" y="10311"/>
                      <a:pt x="3890" y="10316"/>
                      <a:pt x="3895" y="10323"/>
                    </a:cubicBezTo>
                    <a:lnTo>
                      <a:pt x="3895" y="10304"/>
                    </a:lnTo>
                    <a:cubicBezTo>
                      <a:pt x="3866" y="9527"/>
                      <a:pt x="3864" y="8752"/>
                      <a:pt x="3960" y="7980"/>
                    </a:cubicBezTo>
                    <a:cubicBezTo>
                      <a:pt x="3962" y="7956"/>
                      <a:pt x="3965" y="7934"/>
                      <a:pt x="3972" y="7912"/>
                    </a:cubicBezTo>
                    <a:cubicBezTo>
                      <a:pt x="3938" y="7888"/>
                      <a:pt x="3936" y="7853"/>
                      <a:pt x="3969" y="7822"/>
                    </a:cubicBezTo>
                    <a:cubicBezTo>
                      <a:pt x="3995" y="7802"/>
                      <a:pt x="4025" y="7788"/>
                      <a:pt x="4058" y="7783"/>
                    </a:cubicBezTo>
                    <a:cubicBezTo>
                      <a:pt x="4626" y="7631"/>
                      <a:pt x="5201" y="7515"/>
                      <a:pt x="5794" y="7515"/>
                    </a:cubicBezTo>
                    <a:cubicBezTo>
                      <a:pt x="5815" y="7515"/>
                      <a:pt x="5836" y="7515"/>
                      <a:pt x="5857" y="7515"/>
                    </a:cubicBezTo>
                    <a:cubicBezTo>
                      <a:pt x="6164" y="7519"/>
                      <a:pt x="6469" y="7546"/>
                      <a:pt x="6773" y="7594"/>
                    </a:cubicBezTo>
                    <a:cubicBezTo>
                      <a:pt x="6989" y="7629"/>
                      <a:pt x="7208" y="7666"/>
                      <a:pt x="7416" y="7742"/>
                    </a:cubicBezTo>
                    <a:cubicBezTo>
                      <a:pt x="7435" y="7749"/>
                      <a:pt x="7453" y="7756"/>
                      <a:pt x="7472" y="7762"/>
                    </a:cubicBezTo>
                    <a:cubicBezTo>
                      <a:pt x="7512" y="7774"/>
                      <a:pt x="7541" y="7798"/>
                      <a:pt x="7539" y="7838"/>
                    </a:cubicBezTo>
                    <a:cubicBezTo>
                      <a:pt x="7539" y="7858"/>
                      <a:pt x="7531" y="7877"/>
                      <a:pt x="7515" y="7891"/>
                    </a:cubicBezTo>
                    <a:cubicBezTo>
                      <a:pt x="7532" y="7956"/>
                      <a:pt x="7524" y="8018"/>
                      <a:pt x="7527" y="8080"/>
                    </a:cubicBezTo>
                    <a:cubicBezTo>
                      <a:pt x="7573" y="8762"/>
                      <a:pt x="7589" y="9448"/>
                      <a:pt x="7649" y="10131"/>
                    </a:cubicBezTo>
                    <a:cubicBezTo>
                      <a:pt x="7671" y="10366"/>
                      <a:pt x="7680" y="10602"/>
                      <a:pt x="7726" y="10834"/>
                    </a:cubicBezTo>
                    <a:cubicBezTo>
                      <a:pt x="7733" y="10866"/>
                      <a:pt x="7736" y="10887"/>
                      <a:pt x="7740" y="10904"/>
                    </a:cubicBezTo>
                    <a:cubicBezTo>
                      <a:pt x="7748" y="10892"/>
                      <a:pt x="7762" y="10882"/>
                      <a:pt x="7772" y="10870"/>
                    </a:cubicBezTo>
                    <a:cubicBezTo>
                      <a:pt x="7863" y="10769"/>
                      <a:pt x="7985" y="10702"/>
                      <a:pt x="8086" y="10611"/>
                    </a:cubicBezTo>
                    <a:cubicBezTo>
                      <a:pt x="8153" y="10552"/>
                      <a:pt x="8223" y="10499"/>
                      <a:pt x="8297" y="10451"/>
                    </a:cubicBezTo>
                    <a:cubicBezTo>
                      <a:pt x="8317" y="10437"/>
                      <a:pt x="8334" y="10430"/>
                      <a:pt x="8349" y="10430"/>
                    </a:cubicBezTo>
                    <a:cubicBezTo>
                      <a:pt x="8363" y="10430"/>
                      <a:pt x="8375" y="10436"/>
                      <a:pt x="8383" y="10448"/>
                    </a:cubicBezTo>
                    <a:cubicBezTo>
                      <a:pt x="8388" y="10287"/>
                      <a:pt x="8388" y="10125"/>
                      <a:pt x="8390" y="9966"/>
                    </a:cubicBezTo>
                    <a:cubicBezTo>
                      <a:pt x="8397" y="9537"/>
                      <a:pt x="8390" y="9109"/>
                      <a:pt x="8434" y="8680"/>
                    </a:cubicBezTo>
                    <a:cubicBezTo>
                      <a:pt x="8463" y="8417"/>
                      <a:pt x="8467" y="8153"/>
                      <a:pt x="8484" y="7891"/>
                    </a:cubicBezTo>
                    <a:cubicBezTo>
                      <a:pt x="8487" y="7828"/>
                      <a:pt x="8496" y="7766"/>
                      <a:pt x="8508" y="7704"/>
                    </a:cubicBezTo>
                    <a:cubicBezTo>
                      <a:pt x="8529" y="7600"/>
                      <a:pt x="8571" y="7565"/>
                      <a:pt x="8681" y="7557"/>
                    </a:cubicBezTo>
                    <a:cubicBezTo>
                      <a:pt x="8724" y="7553"/>
                      <a:pt x="8768" y="7551"/>
                      <a:pt x="8812" y="7551"/>
                    </a:cubicBezTo>
                    <a:cubicBezTo>
                      <a:pt x="8850" y="7551"/>
                      <a:pt x="8887" y="7553"/>
                      <a:pt x="8925" y="7555"/>
                    </a:cubicBezTo>
                    <a:cubicBezTo>
                      <a:pt x="9047" y="7562"/>
                      <a:pt x="9103" y="7605"/>
                      <a:pt x="9119" y="7723"/>
                    </a:cubicBezTo>
                    <a:cubicBezTo>
                      <a:pt x="9129" y="7812"/>
                      <a:pt x="9136" y="7901"/>
                      <a:pt x="9137" y="7992"/>
                    </a:cubicBezTo>
                    <a:cubicBezTo>
                      <a:pt x="9143" y="8270"/>
                      <a:pt x="9137" y="8551"/>
                      <a:pt x="9146" y="8831"/>
                    </a:cubicBezTo>
                    <a:cubicBezTo>
                      <a:pt x="9156" y="9165"/>
                      <a:pt x="9187" y="9498"/>
                      <a:pt x="9213" y="9832"/>
                    </a:cubicBezTo>
                    <a:cubicBezTo>
                      <a:pt x="9239" y="10158"/>
                      <a:pt x="9259" y="10484"/>
                      <a:pt x="9281" y="10810"/>
                    </a:cubicBezTo>
                    <a:lnTo>
                      <a:pt x="9281" y="10844"/>
                    </a:lnTo>
                    <a:lnTo>
                      <a:pt x="9283" y="10842"/>
                    </a:lnTo>
                    <a:cubicBezTo>
                      <a:pt x="9365" y="10743"/>
                      <a:pt x="9482" y="10679"/>
                      <a:pt x="9575" y="10592"/>
                    </a:cubicBezTo>
                    <a:cubicBezTo>
                      <a:pt x="9630" y="10544"/>
                      <a:pt x="9688" y="10501"/>
                      <a:pt x="9750" y="10463"/>
                    </a:cubicBezTo>
                    <a:cubicBezTo>
                      <a:pt x="9779" y="10443"/>
                      <a:pt x="9800" y="10432"/>
                      <a:pt x="9816" y="10432"/>
                    </a:cubicBezTo>
                    <a:cubicBezTo>
                      <a:pt x="9823" y="10432"/>
                      <a:pt x="9829" y="10434"/>
                      <a:pt x="9834" y="10438"/>
                    </a:cubicBezTo>
                    <a:cubicBezTo>
                      <a:pt x="9892" y="9981"/>
                      <a:pt x="9931" y="9522"/>
                      <a:pt x="9979" y="9066"/>
                    </a:cubicBezTo>
                    <a:cubicBezTo>
                      <a:pt x="10014" y="8733"/>
                      <a:pt x="10026" y="8400"/>
                      <a:pt x="10139" y="8078"/>
                    </a:cubicBezTo>
                    <a:cubicBezTo>
                      <a:pt x="10231" y="7812"/>
                      <a:pt x="10333" y="7551"/>
                      <a:pt x="10449" y="7298"/>
                    </a:cubicBezTo>
                    <a:cubicBezTo>
                      <a:pt x="10544" y="7092"/>
                      <a:pt x="10633" y="6886"/>
                      <a:pt x="10693" y="6668"/>
                    </a:cubicBezTo>
                    <a:cubicBezTo>
                      <a:pt x="10753" y="6452"/>
                      <a:pt x="10763" y="6226"/>
                      <a:pt x="10777" y="6001"/>
                    </a:cubicBezTo>
                    <a:cubicBezTo>
                      <a:pt x="10797" y="5681"/>
                      <a:pt x="10825" y="5360"/>
                      <a:pt x="10773" y="5038"/>
                    </a:cubicBezTo>
                    <a:cubicBezTo>
                      <a:pt x="10744" y="4839"/>
                      <a:pt x="10725" y="4640"/>
                      <a:pt x="10717" y="4439"/>
                    </a:cubicBezTo>
                    <a:cubicBezTo>
                      <a:pt x="10694" y="4027"/>
                      <a:pt x="10789" y="3628"/>
                      <a:pt x="10868" y="3228"/>
                    </a:cubicBezTo>
                    <a:cubicBezTo>
                      <a:pt x="10881" y="3170"/>
                      <a:pt x="10902" y="3113"/>
                      <a:pt x="10929" y="3062"/>
                    </a:cubicBezTo>
                    <a:cubicBezTo>
                      <a:pt x="10952" y="3014"/>
                      <a:pt x="11001" y="3004"/>
                      <a:pt x="11053" y="3002"/>
                    </a:cubicBezTo>
                    <a:cubicBezTo>
                      <a:pt x="11054" y="3002"/>
                      <a:pt x="11055" y="3002"/>
                      <a:pt x="11056" y="3002"/>
                    </a:cubicBezTo>
                    <a:cubicBezTo>
                      <a:pt x="11106" y="3002"/>
                      <a:pt x="11105" y="3042"/>
                      <a:pt x="11120" y="3072"/>
                    </a:cubicBezTo>
                    <a:cubicBezTo>
                      <a:pt x="11181" y="3194"/>
                      <a:pt x="11197" y="3330"/>
                      <a:pt x="11248" y="3453"/>
                    </a:cubicBezTo>
                    <a:cubicBezTo>
                      <a:pt x="11267" y="3499"/>
                      <a:pt x="11279" y="3559"/>
                      <a:pt x="11343" y="3559"/>
                    </a:cubicBezTo>
                    <a:cubicBezTo>
                      <a:pt x="11344" y="3559"/>
                      <a:pt x="11345" y="3559"/>
                      <a:pt x="11346" y="3559"/>
                    </a:cubicBezTo>
                    <a:cubicBezTo>
                      <a:pt x="11410" y="3558"/>
                      <a:pt x="11411" y="3496"/>
                      <a:pt x="11427" y="3455"/>
                    </a:cubicBezTo>
                    <a:cubicBezTo>
                      <a:pt x="11432" y="3448"/>
                      <a:pt x="11435" y="3443"/>
                      <a:pt x="11440" y="3438"/>
                    </a:cubicBezTo>
                    <a:cubicBezTo>
                      <a:pt x="11464" y="3460"/>
                      <a:pt x="11468" y="3489"/>
                      <a:pt x="11482" y="3513"/>
                    </a:cubicBezTo>
                    <a:cubicBezTo>
                      <a:pt x="11557" y="3650"/>
                      <a:pt x="11605" y="3805"/>
                      <a:pt x="11722" y="3921"/>
                    </a:cubicBezTo>
                    <a:cubicBezTo>
                      <a:pt x="11753" y="3951"/>
                      <a:pt x="11775" y="4008"/>
                      <a:pt x="11819" y="4008"/>
                    </a:cubicBezTo>
                    <a:cubicBezTo>
                      <a:pt x="11825" y="4008"/>
                      <a:pt x="11832" y="4006"/>
                      <a:pt x="11840" y="4003"/>
                    </a:cubicBezTo>
                    <a:cubicBezTo>
                      <a:pt x="11909" y="3978"/>
                      <a:pt x="11874" y="3907"/>
                      <a:pt x="11864" y="3858"/>
                    </a:cubicBezTo>
                    <a:cubicBezTo>
                      <a:pt x="11835" y="3731"/>
                      <a:pt x="11814" y="3604"/>
                      <a:pt x="11802" y="3475"/>
                    </a:cubicBezTo>
                    <a:lnTo>
                      <a:pt x="11802" y="3475"/>
                    </a:lnTo>
                    <a:cubicBezTo>
                      <a:pt x="11847" y="3532"/>
                      <a:pt x="11878" y="3573"/>
                      <a:pt x="11910" y="3611"/>
                    </a:cubicBezTo>
                    <a:cubicBezTo>
                      <a:pt x="11937" y="3645"/>
                      <a:pt x="11964" y="3701"/>
                      <a:pt x="12006" y="3701"/>
                    </a:cubicBezTo>
                    <a:cubicBezTo>
                      <a:pt x="12013" y="3701"/>
                      <a:pt x="12020" y="3700"/>
                      <a:pt x="12027" y="3697"/>
                    </a:cubicBezTo>
                    <a:cubicBezTo>
                      <a:pt x="12096" y="3669"/>
                      <a:pt x="12056" y="3600"/>
                      <a:pt x="12049" y="3549"/>
                    </a:cubicBezTo>
                    <a:cubicBezTo>
                      <a:pt x="12032" y="3432"/>
                      <a:pt x="12003" y="3318"/>
                      <a:pt x="12008" y="3199"/>
                    </a:cubicBezTo>
                    <a:cubicBezTo>
                      <a:pt x="12021" y="3197"/>
                      <a:pt x="12033" y="3195"/>
                      <a:pt x="12045" y="3195"/>
                    </a:cubicBezTo>
                    <a:cubicBezTo>
                      <a:pt x="12112" y="3195"/>
                      <a:pt x="12168" y="3230"/>
                      <a:pt x="12228" y="3242"/>
                    </a:cubicBezTo>
                    <a:cubicBezTo>
                      <a:pt x="12468" y="3288"/>
                      <a:pt x="12704" y="3345"/>
                      <a:pt x="12944" y="3391"/>
                    </a:cubicBezTo>
                    <a:cubicBezTo>
                      <a:pt x="13061" y="3414"/>
                      <a:pt x="13179" y="3430"/>
                      <a:pt x="13299" y="3430"/>
                    </a:cubicBezTo>
                    <a:cubicBezTo>
                      <a:pt x="13334" y="3430"/>
                      <a:pt x="13370" y="3429"/>
                      <a:pt x="13406" y="3426"/>
                    </a:cubicBezTo>
                    <a:cubicBezTo>
                      <a:pt x="13497" y="3422"/>
                      <a:pt x="13581" y="3379"/>
                      <a:pt x="13635" y="3309"/>
                    </a:cubicBezTo>
                    <a:cubicBezTo>
                      <a:pt x="13754" y="3158"/>
                      <a:pt x="13840" y="2987"/>
                      <a:pt x="13888" y="2801"/>
                    </a:cubicBezTo>
                    <a:cubicBezTo>
                      <a:pt x="13896" y="2767"/>
                      <a:pt x="13900" y="2731"/>
                      <a:pt x="13900" y="2695"/>
                    </a:cubicBezTo>
                    <a:lnTo>
                      <a:pt x="13900" y="2695"/>
                    </a:lnTo>
                    <a:cubicBezTo>
                      <a:pt x="13887" y="2752"/>
                      <a:pt x="13881" y="2817"/>
                      <a:pt x="13821" y="2843"/>
                    </a:cubicBezTo>
                    <a:cubicBezTo>
                      <a:pt x="13805" y="2849"/>
                      <a:pt x="13790" y="2852"/>
                      <a:pt x="13776" y="2852"/>
                    </a:cubicBezTo>
                    <a:cubicBezTo>
                      <a:pt x="13728" y="2852"/>
                      <a:pt x="13685" y="2821"/>
                      <a:pt x="13644" y="2791"/>
                    </a:cubicBezTo>
                    <a:cubicBezTo>
                      <a:pt x="13599" y="2758"/>
                      <a:pt x="13560" y="2719"/>
                      <a:pt x="13527" y="2673"/>
                    </a:cubicBezTo>
                    <a:cubicBezTo>
                      <a:pt x="13479" y="2609"/>
                      <a:pt x="13474" y="2522"/>
                      <a:pt x="13512" y="2452"/>
                    </a:cubicBezTo>
                    <a:cubicBezTo>
                      <a:pt x="13545" y="2388"/>
                      <a:pt x="13584" y="2328"/>
                      <a:pt x="13632" y="2277"/>
                    </a:cubicBezTo>
                    <a:cubicBezTo>
                      <a:pt x="13653" y="2253"/>
                      <a:pt x="13669" y="2241"/>
                      <a:pt x="13686" y="2241"/>
                    </a:cubicBezTo>
                    <a:cubicBezTo>
                      <a:pt x="13703" y="2241"/>
                      <a:pt x="13719" y="2252"/>
                      <a:pt x="13740" y="2275"/>
                    </a:cubicBezTo>
                    <a:cubicBezTo>
                      <a:pt x="13743" y="2278"/>
                      <a:pt x="13747" y="2283"/>
                      <a:pt x="13752" y="2289"/>
                    </a:cubicBezTo>
                    <a:cubicBezTo>
                      <a:pt x="13699" y="2220"/>
                      <a:pt x="13644" y="2155"/>
                      <a:pt x="13582" y="2093"/>
                    </a:cubicBezTo>
                    <a:cubicBezTo>
                      <a:pt x="13411" y="1917"/>
                      <a:pt x="13246" y="1731"/>
                      <a:pt x="13068" y="1558"/>
                    </a:cubicBezTo>
                    <a:cubicBezTo>
                      <a:pt x="12991" y="1483"/>
                      <a:pt x="12919" y="1402"/>
                      <a:pt x="12833" y="1335"/>
                    </a:cubicBezTo>
                    <a:cubicBezTo>
                      <a:pt x="12709" y="1234"/>
                      <a:pt x="12615" y="1114"/>
                      <a:pt x="12528" y="987"/>
                    </a:cubicBezTo>
                    <a:cubicBezTo>
                      <a:pt x="12495" y="939"/>
                      <a:pt x="12457" y="891"/>
                      <a:pt x="12452" y="833"/>
                    </a:cubicBezTo>
                    <a:cubicBezTo>
                      <a:pt x="12481" y="804"/>
                      <a:pt x="12517" y="809"/>
                      <a:pt x="12548" y="802"/>
                    </a:cubicBezTo>
                    <a:cubicBezTo>
                      <a:pt x="12665" y="781"/>
                      <a:pt x="12778" y="749"/>
                      <a:pt x="12888" y="704"/>
                    </a:cubicBezTo>
                    <a:cubicBezTo>
                      <a:pt x="13174" y="591"/>
                      <a:pt x="13392" y="390"/>
                      <a:pt x="13615" y="193"/>
                    </a:cubicBezTo>
                    <a:cubicBezTo>
                      <a:pt x="13649" y="162"/>
                      <a:pt x="13678" y="128"/>
                      <a:pt x="13666" y="80"/>
                    </a:cubicBezTo>
                    <a:cubicBezTo>
                      <a:pt x="13651" y="28"/>
                      <a:pt x="13599" y="28"/>
                      <a:pt x="13555" y="23"/>
                    </a:cubicBezTo>
                    <a:cubicBezTo>
                      <a:pt x="13433" y="11"/>
                      <a:pt x="13312" y="0"/>
                      <a:pt x="13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80;p42">
                <a:extLst>
                  <a:ext uri="{FF2B5EF4-FFF2-40B4-BE49-F238E27FC236}">
                    <a16:creationId xmlns:a16="http://schemas.microsoft.com/office/drawing/2014/main" id="{44D87F26-E903-22A5-7538-A012CCBCA3B8}"/>
                  </a:ext>
                </a:extLst>
              </p:cNvPr>
              <p:cNvSpPr/>
              <p:nvPr/>
            </p:nvSpPr>
            <p:spPr>
              <a:xfrm>
                <a:off x="7125481" y="2744458"/>
                <a:ext cx="94599" cy="63367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2104" extrusionOk="0">
                    <a:moveTo>
                      <a:pt x="256" y="1"/>
                    </a:moveTo>
                    <a:cubicBezTo>
                      <a:pt x="211" y="1"/>
                      <a:pt x="167" y="5"/>
                      <a:pt x="124" y="13"/>
                    </a:cubicBezTo>
                    <a:cubicBezTo>
                      <a:pt x="95" y="17"/>
                      <a:pt x="69" y="29"/>
                      <a:pt x="45" y="44"/>
                    </a:cubicBezTo>
                    <a:cubicBezTo>
                      <a:pt x="12" y="73"/>
                      <a:pt x="0" y="94"/>
                      <a:pt x="43" y="128"/>
                    </a:cubicBezTo>
                    <a:cubicBezTo>
                      <a:pt x="98" y="169"/>
                      <a:pt x="156" y="205"/>
                      <a:pt x="216" y="238"/>
                    </a:cubicBezTo>
                    <a:cubicBezTo>
                      <a:pt x="472" y="372"/>
                      <a:pt x="724" y="505"/>
                      <a:pt x="956" y="675"/>
                    </a:cubicBezTo>
                    <a:cubicBezTo>
                      <a:pt x="1076" y="764"/>
                      <a:pt x="1196" y="852"/>
                      <a:pt x="1314" y="943"/>
                    </a:cubicBezTo>
                    <a:cubicBezTo>
                      <a:pt x="1509" y="1092"/>
                      <a:pt x="1710" y="1238"/>
                      <a:pt x="1882" y="1418"/>
                    </a:cubicBezTo>
                    <a:cubicBezTo>
                      <a:pt x="2046" y="1589"/>
                      <a:pt x="2192" y="1771"/>
                      <a:pt x="2336" y="1956"/>
                    </a:cubicBezTo>
                    <a:cubicBezTo>
                      <a:pt x="2350" y="1973"/>
                      <a:pt x="2362" y="1992"/>
                      <a:pt x="2372" y="2011"/>
                    </a:cubicBezTo>
                    <a:cubicBezTo>
                      <a:pt x="2391" y="2047"/>
                      <a:pt x="2411" y="2081"/>
                      <a:pt x="2442" y="2097"/>
                    </a:cubicBezTo>
                    <a:cubicBezTo>
                      <a:pt x="2452" y="2101"/>
                      <a:pt x="2462" y="2103"/>
                      <a:pt x="2471" y="2103"/>
                    </a:cubicBezTo>
                    <a:cubicBezTo>
                      <a:pt x="2522" y="2103"/>
                      <a:pt x="2563" y="2045"/>
                      <a:pt x="2610" y="2021"/>
                    </a:cubicBezTo>
                    <a:cubicBezTo>
                      <a:pt x="2758" y="1946"/>
                      <a:pt x="2904" y="1864"/>
                      <a:pt x="3048" y="1785"/>
                    </a:cubicBezTo>
                    <a:cubicBezTo>
                      <a:pt x="3130" y="1740"/>
                      <a:pt x="3140" y="1709"/>
                      <a:pt x="3096" y="1632"/>
                    </a:cubicBezTo>
                    <a:cubicBezTo>
                      <a:pt x="3094" y="1629"/>
                      <a:pt x="3092" y="1627"/>
                      <a:pt x="3091" y="1623"/>
                    </a:cubicBezTo>
                    <a:cubicBezTo>
                      <a:pt x="3085" y="1613"/>
                      <a:pt x="3078" y="1603"/>
                      <a:pt x="3072" y="1593"/>
                    </a:cubicBezTo>
                    <a:cubicBezTo>
                      <a:pt x="2962" y="1437"/>
                      <a:pt x="2842" y="1287"/>
                      <a:pt x="2712" y="1148"/>
                    </a:cubicBezTo>
                    <a:cubicBezTo>
                      <a:pt x="2638" y="1070"/>
                      <a:pt x="2559" y="994"/>
                      <a:pt x="2475" y="926"/>
                    </a:cubicBezTo>
                    <a:cubicBezTo>
                      <a:pt x="2357" y="831"/>
                      <a:pt x="2233" y="740"/>
                      <a:pt x="2104" y="656"/>
                    </a:cubicBezTo>
                    <a:cubicBezTo>
                      <a:pt x="1971" y="569"/>
                      <a:pt x="1830" y="487"/>
                      <a:pt x="1689" y="409"/>
                    </a:cubicBezTo>
                    <a:cubicBezTo>
                      <a:pt x="1494" y="301"/>
                      <a:pt x="1281" y="229"/>
                      <a:pt x="1072" y="152"/>
                    </a:cubicBezTo>
                    <a:cubicBezTo>
                      <a:pt x="815" y="60"/>
                      <a:pt x="551" y="24"/>
                      <a:pt x="282" y="1"/>
                    </a:cubicBezTo>
                    <a:cubicBezTo>
                      <a:pt x="273" y="1"/>
                      <a:pt x="264" y="1"/>
                      <a:pt x="2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81;p42">
                <a:extLst>
                  <a:ext uri="{FF2B5EF4-FFF2-40B4-BE49-F238E27FC236}">
                    <a16:creationId xmlns:a16="http://schemas.microsoft.com/office/drawing/2014/main" id="{75C9068C-B89A-BE11-B5C0-30B7C71285A9}"/>
                  </a:ext>
                </a:extLst>
              </p:cNvPr>
              <p:cNvSpPr/>
              <p:nvPr/>
            </p:nvSpPr>
            <p:spPr>
              <a:xfrm>
                <a:off x="7212189" y="2708829"/>
                <a:ext cx="44032" cy="9164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3043" extrusionOk="0">
                    <a:moveTo>
                      <a:pt x="89" y="0"/>
                    </a:moveTo>
                    <a:cubicBezTo>
                      <a:pt x="70" y="0"/>
                      <a:pt x="51" y="7"/>
                      <a:pt x="33" y="25"/>
                    </a:cubicBezTo>
                    <a:cubicBezTo>
                      <a:pt x="1" y="59"/>
                      <a:pt x="31" y="92"/>
                      <a:pt x="50" y="119"/>
                    </a:cubicBezTo>
                    <a:cubicBezTo>
                      <a:pt x="165" y="298"/>
                      <a:pt x="242" y="491"/>
                      <a:pt x="333" y="680"/>
                    </a:cubicBezTo>
                    <a:cubicBezTo>
                      <a:pt x="424" y="867"/>
                      <a:pt x="481" y="1073"/>
                      <a:pt x="522" y="1275"/>
                    </a:cubicBezTo>
                    <a:cubicBezTo>
                      <a:pt x="597" y="1647"/>
                      <a:pt x="659" y="2025"/>
                      <a:pt x="652" y="2407"/>
                    </a:cubicBezTo>
                    <a:cubicBezTo>
                      <a:pt x="651" y="2525"/>
                      <a:pt x="647" y="2644"/>
                      <a:pt x="637" y="2760"/>
                    </a:cubicBezTo>
                    <a:lnTo>
                      <a:pt x="637" y="2774"/>
                    </a:lnTo>
                    <a:cubicBezTo>
                      <a:pt x="630" y="2865"/>
                      <a:pt x="644" y="2875"/>
                      <a:pt x="741" y="2901"/>
                    </a:cubicBezTo>
                    <a:cubicBezTo>
                      <a:pt x="918" y="2945"/>
                      <a:pt x="1096" y="2990"/>
                      <a:pt x="1275" y="3031"/>
                    </a:cubicBezTo>
                    <a:cubicBezTo>
                      <a:pt x="1305" y="3038"/>
                      <a:pt x="1329" y="3042"/>
                      <a:pt x="1349" y="3042"/>
                    </a:cubicBezTo>
                    <a:cubicBezTo>
                      <a:pt x="1382" y="3042"/>
                      <a:pt x="1401" y="3031"/>
                      <a:pt x="1414" y="3004"/>
                    </a:cubicBezTo>
                    <a:cubicBezTo>
                      <a:pt x="1422" y="2981"/>
                      <a:pt x="1429" y="2957"/>
                      <a:pt x="1431" y="2932"/>
                    </a:cubicBezTo>
                    <a:cubicBezTo>
                      <a:pt x="1448" y="2812"/>
                      <a:pt x="1453" y="2690"/>
                      <a:pt x="1462" y="2592"/>
                    </a:cubicBezTo>
                    <a:cubicBezTo>
                      <a:pt x="1455" y="2431"/>
                      <a:pt x="1441" y="2270"/>
                      <a:pt x="1419" y="2110"/>
                    </a:cubicBezTo>
                    <a:cubicBezTo>
                      <a:pt x="1352" y="1640"/>
                      <a:pt x="1199" y="1201"/>
                      <a:pt x="927" y="802"/>
                    </a:cubicBezTo>
                    <a:cubicBezTo>
                      <a:pt x="813" y="637"/>
                      <a:pt x="687" y="483"/>
                      <a:pt x="549" y="339"/>
                    </a:cubicBezTo>
                    <a:cubicBezTo>
                      <a:pt x="433" y="217"/>
                      <a:pt x="301" y="111"/>
                      <a:pt x="157" y="23"/>
                    </a:cubicBezTo>
                    <a:cubicBezTo>
                      <a:pt x="135" y="10"/>
                      <a:pt x="112" y="0"/>
                      <a:pt x="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82;p42">
                <a:extLst>
                  <a:ext uri="{FF2B5EF4-FFF2-40B4-BE49-F238E27FC236}">
                    <a16:creationId xmlns:a16="http://schemas.microsoft.com/office/drawing/2014/main" id="{223B0CB6-61CA-649F-116A-E3FF4D7C8911}"/>
                  </a:ext>
                </a:extLst>
              </p:cNvPr>
              <p:cNvSpPr/>
              <p:nvPr/>
            </p:nvSpPr>
            <p:spPr>
              <a:xfrm>
                <a:off x="7012932" y="3017052"/>
                <a:ext cx="108604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2" extrusionOk="0">
                    <a:moveTo>
                      <a:pt x="1857" y="1"/>
                    </a:moveTo>
                    <a:cubicBezTo>
                      <a:pt x="1264" y="1"/>
                      <a:pt x="690" y="115"/>
                      <a:pt x="122" y="267"/>
                    </a:cubicBezTo>
                    <a:cubicBezTo>
                      <a:pt x="90" y="274"/>
                      <a:pt x="59" y="288"/>
                      <a:pt x="33" y="306"/>
                    </a:cubicBezTo>
                    <a:cubicBezTo>
                      <a:pt x="1" y="337"/>
                      <a:pt x="2" y="372"/>
                      <a:pt x="37" y="397"/>
                    </a:cubicBezTo>
                    <a:cubicBezTo>
                      <a:pt x="38" y="399"/>
                      <a:pt x="42" y="401"/>
                      <a:pt x="45" y="404"/>
                    </a:cubicBezTo>
                    <a:cubicBezTo>
                      <a:pt x="62" y="413"/>
                      <a:pt x="83" y="420"/>
                      <a:pt x="102" y="423"/>
                    </a:cubicBezTo>
                    <a:cubicBezTo>
                      <a:pt x="282" y="462"/>
                      <a:pt x="453" y="526"/>
                      <a:pt x="635" y="555"/>
                    </a:cubicBezTo>
                    <a:cubicBezTo>
                      <a:pt x="1059" y="624"/>
                      <a:pt x="1486" y="667"/>
                      <a:pt x="1914" y="682"/>
                    </a:cubicBezTo>
                    <a:cubicBezTo>
                      <a:pt x="2290" y="660"/>
                      <a:pt x="2666" y="613"/>
                      <a:pt x="3036" y="547"/>
                    </a:cubicBezTo>
                    <a:cubicBezTo>
                      <a:pt x="3204" y="516"/>
                      <a:pt x="3365" y="457"/>
                      <a:pt x="3528" y="404"/>
                    </a:cubicBezTo>
                    <a:cubicBezTo>
                      <a:pt x="3547" y="399"/>
                      <a:pt x="3564" y="389"/>
                      <a:pt x="3580" y="377"/>
                    </a:cubicBezTo>
                    <a:cubicBezTo>
                      <a:pt x="3595" y="363"/>
                      <a:pt x="3604" y="344"/>
                      <a:pt x="3604" y="322"/>
                    </a:cubicBezTo>
                    <a:cubicBezTo>
                      <a:pt x="3605" y="284"/>
                      <a:pt x="3576" y="258"/>
                      <a:pt x="3537" y="246"/>
                    </a:cubicBezTo>
                    <a:cubicBezTo>
                      <a:pt x="3518" y="241"/>
                      <a:pt x="3499" y="234"/>
                      <a:pt x="3480" y="228"/>
                    </a:cubicBezTo>
                    <a:cubicBezTo>
                      <a:pt x="3273" y="150"/>
                      <a:pt x="3053" y="113"/>
                      <a:pt x="2837" y="78"/>
                    </a:cubicBezTo>
                    <a:cubicBezTo>
                      <a:pt x="2534" y="30"/>
                      <a:pt x="2228" y="5"/>
                      <a:pt x="1921" y="1"/>
                    </a:cubicBezTo>
                    <a:cubicBezTo>
                      <a:pt x="1900" y="1"/>
                      <a:pt x="1879" y="1"/>
                      <a:pt x="185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3;p42">
                <a:extLst>
                  <a:ext uri="{FF2B5EF4-FFF2-40B4-BE49-F238E27FC236}">
                    <a16:creationId xmlns:a16="http://schemas.microsoft.com/office/drawing/2014/main" id="{80FAB05C-140A-11F4-B979-23C44628C4B3}"/>
                  </a:ext>
                </a:extLst>
              </p:cNvPr>
              <p:cNvSpPr/>
              <p:nvPr/>
            </p:nvSpPr>
            <p:spPr>
              <a:xfrm>
                <a:off x="6971310" y="2973833"/>
                <a:ext cx="54513" cy="5514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831" extrusionOk="0">
                    <a:moveTo>
                      <a:pt x="1710" y="1"/>
                    </a:moveTo>
                    <a:cubicBezTo>
                      <a:pt x="1687" y="1"/>
                      <a:pt x="1663" y="10"/>
                      <a:pt x="1645" y="28"/>
                    </a:cubicBezTo>
                    <a:cubicBezTo>
                      <a:pt x="1631" y="42"/>
                      <a:pt x="1619" y="57"/>
                      <a:pt x="1609" y="75"/>
                    </a:cubicBezTo>
                    <a:cubicBezTo>
                      <a:pt x="1566" y="152"/>
                      <a:pt x="1523" y="227"/>
                      <a:pt x="1486" y="304"/>
                    </a:cubicBezTo>
                    <a:cubicBezTo>
                      <a:pt x="1391" y="502"/>
                      <a:pt x="1276" y="689"/>
                      <a:pt x="1143" y="860"/>
                    </a:cubicBezTo>
                    <a:cubicBezTo>
                      <a:pt x="861" y="1225"/>
                      <a:pt x="527" y="1519"/>
                      <a:pt x="71" y="1668"/>
                    </a:cubicBezTo>
                    <a:cubicBezTo>
                      <a:pt x="19" y="1685"/>
                      <a:pt x="1" y="1716"/>
                      <a:pt x="11" y="1767"/>
                    </a:cubicBezTo>
                    <a:cubicBezTo>
                      <a:pt x="19" y="1812"/>
                      <a:pt x="54" y="1824"/>
                      <a:pt x="103" y="1829"/>
                    </a:cubicBezTo>
                    <a:lnTo>
                      <a:pt x="112" y="1831"/>
                    </a:lnTo>
                    <a:cubicBezTo>
                      <a:pt x="150" y="1819"/>
                      <a:pt x="193" y="1810"/>
                      <a:pt x="235" y="1796"/>
                    </a:cubicBezTo>
                    <a:cubicBezTo>
                      <a:pt x="251" y="1793"/>
                      <a:pt x="265" y="1788"/>
                      <a:pt x="278" y="1781"/>
                    </a:cubicBezTo>
                    <a:cubicBezTo>
                      <a:pt x="525" y="1673"/>
                      <a:pt x="755" y="1525"/>
                      <a:pt x="956" y="1345"/>
                    </a:cubicBezTo>
                    <a:cubicBezTo>
                      <a:pt x="1127" y="1189"/>
                      <a:pt x="1280" y="1014"/>
                      <a:pt x="1408" y="824"/>
                    </a:cubicBezTo>
                    <a:cubicBezTo>
                      <a:pt x="1546" y="622"/>
                      <a:pt x="1650" y="404"/>
                      <a:pt x="1767" y="193"/>
                    </a:cubicBezTo>
                    <a:cubicBezTo>
                      <a:pt x="1781" y="165"/>
                      <a:pt x="1793" y="135"/>
                      <a:pt x="1799" y="105"/>
                    </a:cubicBezTo>
                    <a:cubicBezTo>
                      <a:pt x="1810" y="68"/>
                      <a:pt x="1793" y="30"/>
                      <a:pt x="1758" y="15"/>
                    </a:cubicBezTo>
                    <a:cubicBezTo>
                      <a:pt x="1743" y="5"/>
                      <a:pt x="1727" y="1"/>
                      <a:pt x="17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84;p42">
                <a:extLst>
                  <a:ext uri="{FF2B5EF4-FFF2-40B4-BE49-F238E27FC236}">
                    <a16:creationId xmlns:a16="http://schemas.microsoft.com/office/drawing/2014/main" id="{B67A71C6-A6F1-2A11-908A-CCDC1E03D234}"/>
                  </a:ext>
                </a:extLst>
              </p:cNvPr>
              <p:cNvSpPr/>
              <p:nvPr/>
            </p:nvSpPr>
            <p:spPr>
              <a:xfrm>
                <a:off x="6933874" y="3106772"/>
                <a:ext cx="22377" cy="16866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60" extrusionOk="0">
                    <a:moveTo>
                      <a:pt x="696" y="1"/>
                    </a:moveTo>
                    <a:cubicBezTo>
                      <a:pt x="678" y="1"/>
                      <a:pt x="657" y="6"/>
                      <a:pt x="640" y="13"/>
                    </a:cubicBezTo>
                    <a:cubicBezTo>
                      <a:pt x="549" y="45"/>
                      <a:pt x="486" y="116"/>
                      <a:pt x="403" y="160"/>
                    </a:cubicBezTo>
                    <a:cubicBezTo>
                      <a:pt x="275" y="229"/>
                      <a:pt x="163" y="320"/>
                      <a:pt x="45" y="406"/>
                    </a:cubicBezTo>
                    <a:cubicBezTo>
                      <a:pt x="38" y="411"/>
                      <a:pt x="31" y="418"/>
                      <a:pt x="24" y="424"/>
                    </a:cubicBezTo>
                    <a:cubicBezTo>
                      <a:pt x="9" y="440"/>
                      <a:pt x="0" y="462"/>
                      <a:pt x="5" y="484"/>
                    </a:cubicBezTo>
                    <a:cubicBezTo>
                      <a:pt x="14" y="522"/>
                      <a:pt x="47" y="529"/>
                      <a:pt x="81" y="532"/>
                    </a:cubicBezTo>
                    <a:cubicBezTo>
                      <a:pt x="170" y="539"/>
                      <a:pt x="259" y="544"/>
                      <a:pt x="348" y="551"/>
                    </a:cubicBezTo>
                    <a:lnTo>
                      <a:pt x="348" y="560"/>
                    </a:lnTo>
                    <a:lnTo>
                      <a:pt x="592" y="560"/>
                    </a:lnTo>
                    <a:cubicBezTo>
                      <a:pt x="648" y="560"/>
                      <a:pt x="684" y="538"/>
                      <a:pt x="695" y="481"/>
                    </a:cubicBezTo>
                    <a:cubicBezTo>
                      <a:pt x="721" y="346"/>
                      <a:pt x="743" y="210"/>
                      <a:pt x="743" y="71"/>
                    </a:cubicBezTo>
                    <a:cubicBezTo>
                      <a:pt x="743" y="23"/>
                      <a:pt x="727" y="3"/>
                      <a:pt x="6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585;p42">
                <a:extLst>
                  <a:ext uri="{FF2B5EF4-FFF2-40B4-BE49-F238E27FC236}">
                    <a16:creationId xmlns:a16="http://schemas.microsoft.com/office/drawing/2014/main" id="{A32A7B76-93AB-625C-EA14-2B21A1ADFB8A}"/>
                  </a:ext>
                </a:extLst>
              </p:cNvPr>
              <p:cNvSpPr/>
              <p:nvPr/>
            </p:nvSpPr>
            <p:spPr>
              <a:xfrm>
                <a:off x="6992332" y="3100929"/>
                <a:ext cx="20058" cy="20028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5" extrusionOk="0">
                    <a:moveTo>
                      <a:pt x="602" y="1"/>
                    </a:moveTo>
                    <a:cubicBezTo>
                      <a:pt x="578" y="1"/>
                      <a:pt x="557" y="19"/>
                      <a:pt x="539" y="34"/>
                    </a:cubicBezTo>
                    <a:cubicBezTo>
                      <a:pt x="529" y="41"/>
                      <a:pt x="520" y="47"/>
                      <a:pt x="510" y="56"/>
                    </a:cubicBezTo>
                    <a:cubicBezTo>
                      <a:pt x="355" y="217"/>
                      <a:pt x="199" y="378"/>
                      <a:pt x="43" y="541"/>
                    </a:cubicBezTo>
                    <a:cubicBezTo>
                      <a:pt x="36" y="548"/>
                      <a:pt x="30" y="555"/>
                      <a:pt x="24" y="562"/>
                    </a:cubicBezTo>
                    <a:cubicBezTo>
                      <a:pt x="6" y="581"/>
                      <a:pt x="0" y="610"/>
                      <a:pt x="14" y="634"/>
                    </a:cubicBezTo>
                    <a:cubicBezTo>
                      <a:pt x="30" y="662"/>
                      <a:pt x="56" y="665"/>
                      <a:pt x="84" y="665"/>
                    </a:cubicBezTo>
                    <a:cubicBezTo>
                      <a:pt x="89" y="665"/>
                      <a:pt x="95" y="665"/>
                      <a:pt x="100" y="665"/>
                    </a:cubicBezTo>
                    <a:cubicBezTo>
                      <a:pt x="256" y="661"/>
                      <a:pt x="409" y="636"/>
                      <a:pt x="563" y="613"/>
                    </a:cubicBezTo>
                    <a:cubicBezTo>
                      <a:pt x="621" y="605"/>
                      <a:pt x="640" y="564"/>
                      <a:pt x="650" y="514"/>
                    </a:cubicBezTo>
                    <a:cubicBezTo>
                      <a:pt x="666" y="432"/>
                      <a:pt x="659" y="349"/>
                      <a:pt x="661" y="293"/>
                    </a:cubicBezTo>
                    <a:lnTo>
                      <a:pt x="661" y="89"/>
                    </a:lnTo>
                    <a:cubicBezTo>
                      <a:pt x="662" y="65"/>
                      <a:pt x="657" y="42"/>
                      <a:pt x="645" y="22"/>
                    </a:cubicBezTo>
                    <a:cubicBezTo>
                      <a:pt x="640" y="15"/>
                      <a:pt x="633" y="10"/>
                      <a:pt x="625" y="6"/>
                    </a:cubicBezTo>
                    <a:cubicBezTo>
                      <a:pt x="617" y="2"/>
                      <a:pt x="609" y="1"/>
                      <a:pt x="6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586;p42">
                <a:extLst>
                  <a:ext uri="{FF2B5EF4-FFF2-40B4-BE49-F238E27FC236}">
                    <a16:creationId xmlns:a16="http://schemas.microsoft.com/office/drawing/2014/main" id="{359A910B-D3D9-5D1B-1113-025A9D050E33}"/>
                  </a:ext>
                </a:extLst>
              </p:cNvPr>
              <p:cNvSpPr/>
              <p:nvPr/>
            </p:nvSpPr>
            <p:spPr>
              <a:xfrm>
                <a:off x="7127077" y="3104814"/>
                <a:ext cx="20540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6" extrusionOk="0">
                    <a:moveTo>
                      <a:pt x="624" y="1"/>
                    </a:moveTo>
                    <a:cubicBezTo>
                      <a:pt x="609" y="1"/>
                      <a:pt x="591" y="8"/>
                      <a:pt x="572" y="21"/>
                    </a:cubicBezTo>
                    <a:cubicBezTo>
                      <a:pt x="498" y="71"/>
                      <a:pt x="428" y="124"/>
                      <a:pt x="361" y="181"/>
                    </a:cubicBezTo>
                    <a:cubicBezTo>
                      <a:pt x="259" y="272"/>
                      <a:pt x="138" y="340"/>
                      <a:pt x="47" y="441"/>
                    </a:cubicBezTo>
                    <a:cubicBezTo>
                      <a:pt x="37" y="452"/>
                      <a:pt x="23" y="462"/>
                      <a:pt x="14" y="474"/>
                    </a:cubicBezTo>
                    <a:cubicBezTo>
                      <a:pt x="2" y="488"/>
                      <a:pt x="1" y="505"/>
                      <a:pt x="9" y="520"/>
                    </a:cubicBezTo>
                    <a:cubicBezTo>
                      <a:pt x="25" y="551"/>
                      <a:pt x="59" y="553"/>
                      <a:pt x="93" y="555"/>
                    </a:cubicBezTo>
                    <a:cubicBezTo>
                      <a:pt x="113" y="555"/>
                      <a:pt x="134" y="555"/>
                      <a:pt x="154" y="555"/>
                    </a:cubicBezTo>
                    <a:cubicBezTo>
                      <a:pt x="296" y="555"/>
                      <a:pt x="439" y="545"/>
                      <a:pt x="580" y="522"/>
                    </a:cubicBezTo>
                    <a:cubicBezTo>
                      <a:pt x="666" y="512"/>
                      <a:pt x="676" y="495"/>
                      <a:pt x="680" y="404"/>
                    </a:cubicBezTo>
                    <a:cubicBezTo>
                      <a:pt x="681" y="357"/>
                      <a:pt x="680" y="309"/>
                      <a:pt x="680" y="263"/>
                    </a:cubicBezTo>
                    <a:lnTo>
                      <a:pt x="676" y="263"/>
                    </a:lnTo>
                    <a:cubicBezTo>
                      <a:pt x="680" y="196"/>
                      <a:pt x="678" y="129"/>
                      <a:pt x="674" y="62"/>
                    </a:cubicBezTo>
                    <a:cubicBezTo>
                      <a:pt x="673" y="47"/>
                      <a:pt x="668" y="32"/>
                      <a:pt x="657" y="18"/>
                    </a:cubicBezTo>
                    <a:cubicBezTo>
                      <a:pt x="649" y="6"/>
                      <a:pt x="638" y="1"/>
                      <a:pt x="6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587;p42">
                <a:extLst>
                  <a:ext uri="{FF2B5EF4-FFF2-40B4-BE49-F238E27FC236}">
                    <a16:creationId xmlns:a16="http://schemas.microsoft.com/office/drawing/2014/main" id="{B6172010-41F5-43BE-1CFC-B12AA073A121}"/>
                  </a:ext>
                </a:extLst>
              </p:cNvPr>
              <p:cNvSpPr/>
              <p:nvPr/>
            </p:nvSpPr>
            <p:spPr>
              <a:xfrm>
                <a:off x="7172585" y="3104935"/>
                <a:ext cx="18884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528" extrusionOk="0">
                    <a:moveTo>
                      <a:pt x="584" y="1"/>
                    </a:moveTo>
                    <a:cubicBezTo>
                      <a:pt x="567" y="1"/>
                      <a:pt x="544" y="10"/>
                      <a:pt x="515" y="29"/>
                    </a:cubicBezTo>
                    <a:cubicBezTo>
                      <a:pt x="453" y="67"/>
                      <a:pt x="395" y="112"/>
                      <a:pt x="340" y="158"/>
                    </a:cubicBezTo>
                    <a:cubicBezTo>
                      <a:pt x="249" y="247"/>
                      <a:pt x="132" y="311"/>
                      <a:pt x="50" y="410"/>
                    </a:cubicBezTo>
                    <a:lnTo>
                      <a:pt x="48" y="412"/>
                    </a:lnTo>
                    <a:cubicBezTo>
                      <a:pt x="28" y="436"/>
                      <a:pt x="0" y="460"/>
                      <a:pt x="19" y="492"/>
                    </a:cubicBezTo>
                    <a:cubicBezTo>
                      <a:pt x="38" y="525"/>
                      <a:pt x="72" y="525"/>
                      <a:pt x="105" y="527"/>
                    </a:cubicBezTo>
                    <a:cubicBezTo>
                      <a:pt x="124" y="528"/>
                      <a:pt x="144" y="528"/>
                      <a:pt x="164" y="528"/>
                    </a:cubicBezTo>
                    <a:cubicBezTo>
                      <a:pt x="288" y="528"/>
                      <a:pt x="411" y="511"/>
                      <a:pt x="534" y="497"/>
                    </a:cubicBezTo>
                    <a:cubicBezTo>
                      <a:pt x="592" y="491"/>
                      <a:pt x="619" y="460"/>
                      <a:pt x="619" y="401"/>
                    </a:cubicBezTo>
                    <a:cubicBezTo>
                      <a:pt x="619" y="345"/>
                      <a:pt x="624" y="292"/>
                      <a:pt x="626" y="252"/>
                    </a:cubicBezTo>
                    <a:lnTo>
                      <a:pt x="626" y="108"/>
                    </a:lnTo>
                    <a:lnTo>
                      <a:pt x="626" y="84"/>
                    </a:lnTo>
                    <a:cubicBezTo>
                      <a:pt x="623" y="41"/>
                      <a:pt x="616" y="16"/>
                      <a:pt x="600" y="5"/>
                    </a:cubicBezTo>
                    <a:cubicBezTo>
                      <a:pt x="596" y="2"/>
                      <a:pt x="590" y="1"/>
                      <a:pt x="5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588;p42">
                <a:extLst>
                  <a:ext uri="{FF2B5EF4-FFF2-40B4-BE49-F238E27FC236}">
                    <a16:creationId xmlns:a16="http://schemas.microsoft.com/office/drawing/2014/main" id="{4E742514-AB07-3061-B251-CBD5971ED95A}"/>
                  </a:ext>
                </a:extLst>
              </p:cNvPr>
              <p:cNvSpPr/>
              <p:nvPr/>
            </p:nvSpPr>
            <p:spPr>
              <a:xfrm>
                <a:off x="7227881" y="2819360"/>
                <a:ext cx="25720" cy="1382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459" extrusionOk="0">
                    <a:moveTo>
                      <a:pt x="112" y="0"/>
                    </a:moveTo>
                    <a:cubicBezTo>
                      <a:pt x="102" y="0"/>
                      <a:pt x="90" y="3"/>
                      <a:pt x="78" y="8"/>
                    </a:cubicBezTo>
                    <a:cubicBezTo>
                      <a:pt x="25" y="28"/>
                      <a:pt x="1" y="73"/>
                      <a:pt x="23" y="133"/>
                    </a:cubicBezTo>
                    <a:cubicBezTo>
                      <a:pt x="45" y="188"/>
                      <a:pt x="71" y="241"/>
                      <a:pt x="100" y="294"/>
                    </a:cubicBezTo>
                    <a:cubicBezTo>
                      <a:pt x="160" y="409"/>
                      <a:pt x="268" y="445"/>
                      <a:pt x="380" y="459"/>
                    </a:cubicBezTo>
                    <a:cubicBezTo>
                      <a:pt x="382" y="459"/>
                      <a:pt x="384" y="459"/>
                      <a:pt x="385" y="459"/>
                    </a:cubicBezTo>
                    <a:cubicBezTo>
                      <a:pt x="566" y="459"/>
                      <a:pt x="797" y="296"/>
                      <a:pt x="845" y="141"/>
                    </a:cubicBezTo>
                    <a:cubicBezTo>
                      <a:pt x="848" y="131"/>
                      <a:pt x="850" y="119"/>
                      <a:pt x="850" y="107"/>
                    </a:cubicBezTo>
                    <a:cubicBezTo>
                      <a:pt x="853" y="69"/>
                      <a:pt x="845" y="35"/>
                      <a:pt x="805" y="18"/>
                    </a:cubicBezTo>
                    <a:cubicBezTo>
                      <a:pt x="790" y="9"/>
                      <a:pt x="774" y="5"/>
                      <a:pt x="757" y="5"/>
                    </a:cubicBezTo>
                    <a:cubicBezTo>
                      <a:pt x="734" y="5"/>
                      <a:pt x="710" y="14"/>
                      <a:pt x="692" y="30"/>
                    </a:cubicBezTo>
                    <a:cubicBezTo>
                      <a:pt x="671" y="49"/>
                      <a:pt x="654" y="71"/>
                      <a:pt x="642" y="97"/>
                    </a:cubicBezTo>
                    <a:cubicBezTo>
                      <a:pt x="610" y="159"/>
                      <a:pt x="556" y="201"/>
                      <a:pt x="498" y="239"/>
                    </a:cubicBezTo>
                    <a:cubicBezTo>
                      <a:pt x="461" y="263"/>
                      <a:pt x="424" y="275"/>
                      <a:pt x="390" y="275"/>
                    </a:cubicBezTo>
                    <a:cubicBezTo>
                      <a:pt x="335" y="275"/>
                      <a:pt x="287" y="245"/>
                      <a:pt x="250" y="184"/>
                    </a:cubicBezTo>
                    <a:cubicBezTo>
                      <a:pt x="226" y="148"/>
                      <a:pt x="212" y="105"/>
                      <a:pt x="191" y="68"/>
                    </a:cubicBezTo>
                    <a:cubicBezTo>
                      <a:pt x="168" y="22"/>
                      <a:pt x="143" y="0"/>
                      <a:pt x="1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589;p42">
                <a:extLst>
                  <a:ext uri="{FF2B5EF4-FFF2-40B4-BE49-F238E27FC236}">
                    <a16:creationId xmlns:a16="http://schemas.microsoft.com/office/drawing/2014/main" id="{65948546-92B3-6718-048B-9FB11DAC8C49}"/>
                  </a:ext>
                </a:extLst>
              </p:cNvPr>
              <p:cNvSpPr/>
              <p:nvPr/>
            </p:nvSpPr>
            <p:spPr>
              <a:xfrm>
                <a:off x="7300102" y="2858182"/>
                <a:ext cx="12920" cy="1843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2" extrusionOk="0">
                    <a:moveTo>
                      <a:pt x="212" y="0"/>
                    </a:moveTo>
                    <a:cubicBezTo>
                      <a:pt x="195" y="0"/>
                      <a:pt x="179" y="12"/>
                      <a:pt x="158" y="36"/>
                    </a:cubicBezTo>
                    <a:cubicBezTo>
                      <a:pt x="110" y="87"/>
                      <a:pt x="71" y="147"/>
                      <a:pt x="38" y="211"/>
                    </a:cubicBezTo>
                    <a:cubicBezTo>
                      <a:pt x="0" y="281"/>
                      <a:pt x="5" y="368"/>
                      <a:pt x="53" y="432"/>
                    </a:cubicBezTo>
                    <a:cubicBezTo>
                      <a:pt x="86" y="478"/>
                      <a:pt x="125" y="517"/>
                      <a:pt x="170" y="550"/>
                    </a:cubicBezTo>
                    <a:cubicBezTo>
                      <a:pt x="211" y="580"/>
                      <a:pt x="254" y="611"/>
                      <a:pt x="302" y="611"/>
                    </a:cubicBezTo>
                    <a:cubicBezTo>
                      <a:pt x="316" y="611"/>
                      <a:pt x="331" y="608"/>
                      <a:pt x="347" y="602"/>
                    </a:cubicBezTo>
                    <a:cubicBezTo>
                      <a:pt x="412" y="572"/>
                      <a:pt x="414" y="500"/>
                      <a:pt x="429" y="440"/>
                    </a:cubicBezTo>
                    <a:cubicBezTo>
                      <a:pt x="429" y="427"/>
                      <a:pt x="429" y="413"/>
                      <a:pt x="429" y="401"/>
                    </a:cubicBezTo>
                    <a:lnTo>
                      <a:pt x="429" y="392"/>
                    </a:lnTo>
                    <a:lnTo>
                      <a:pt x="426" y="382"/>
                    </a:lnTo>
                    <a:cubicBezTo>
                      <a:pt x="420" y="348"/>
                      <a:pt x="412" y="313"/>
                      <a:pt x="400" y="277"/>
                    </a:cubicBezTo>
                    <a:cubicBezTo>
                      <a:pt x="378" y="192"/>
                      <a:pt x="335" y="115"/>
                      <a:pt x="278" y="48"/>
                    </a:cubicBezTo>
                    <a:cubicBezTo>
                      <a:pt x="275" y="42"/>
                      <a:pt x="271" y="37"/>
                      <a:pt x="266" y="34"/>
                    </a:cubicBezTo>
                    <a:cubicBezTo>
                      <a:pt x="245" y="11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590;p42">
                <a:extLst>
                  <a:ext uri="{FF2B5EF4-FFF2-40B4-BE49-F238E27FC236}">
                    <a16:creationId xmlns:a16="http://schemas.microsoft.com/office/drawing/2014/main" id="{8D6E7F28-6F8A-A553-14C5-D31833BF5F88}"/>
                  </a:ext>
                </a:extLst>
              </p:cNvPr>
              <p:cNvSpPr/>
              <p:nvPr/>
            </p:nvSpPr>
            <p:spPr>
              <a:xfrm>
                <a:off x="7188909" y="2977718"/>
                <a:ext cx="6174" cy="1448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481" extrusionOk="0">
                    <a:moveTo>
                      <a:pt x="120" y="0"/>
                    </a:moveTo>
                    <a:cubicBezTo>
                      <a:pt x="70" y="0"/>
                      <a:pt x="39" y="26"/>
                      <a:pt x="31" y="86"/>
                    </a:cubicBezTo>
                    <a:cubicBezTo>
                      <a:pt x="19" y="169"/>
                      <a:pt x="12" y="251"/>
                      <a:pt x="2" y="338"/>
                    </a:cubicBezTo>
                    <a:cubicBezTo>
                      <a:pt x="0" y="364"/>
                      <a:pt x="0" y="390"/>
                      <a:pt x="2" y="415"/>
                    </a:cubicBezTo>
                    <a:cubicBezTo>
                      <a:pt x="5" y="448"/>
                      <a:pt x="29" y="474"/>
                      <a:pt x="64" y="479"/>
                    </a:cubicBezTo>
                    <a:cubicBezTo>
                      <a:pt x="70" y="480"/>
                      <a:pt x="75" y="480"/>
                      <a:pt x="81" y="480"/>
                    </a:cubicBezTo>
                    <a:cubicBezTo>
                      <a:pt x="112" y="480"/>
                      <a:pt x="138" y="468"/>
                      <a:pt x="153" y="436"/>
                    </a:cubicBezTo>
                    <a:cubicBezTo>
                      <a:pt x="163" y="419"/>
                      <a:pt x="170" y="400"/>
                      <a:pt x="173" y="381"/>
                    </a:cubicBezTo>
                    <a:cubicBezTo>
                      <a:pt x="184" y="287"/>
                      <a:pt x="196" y="194"/>
                      <a:pt x="199" y="100"/>
                    </a:cubicBezTo>
                    <a:cubicBezTo>
                      <a:pt x="204" y="33"/>
                      <a:pt x="177" y="4"/>
                      <a:pt x="125" y="0"/>
                    </a:cubicBezTo>
                    <a:cubicBezTo>
                      <a:pt x="124" y="0"/>
                      <a:pt x="122" y="0"/>
                      <a:pt x="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591;p42">
                <a:extLst>
                  <a:ext uri="{FF2B5EF4-FFF2-40B4-BE49-F238E27FC236}">
                    <a16:creationId xmlns:a16="http://schemas.microsoft.com/office/drawing/2014/main" id="{650E8B9F-F770-1663-95FA-DC737412B25F}"/>
                  </a:ext>
                </a:extLst>
              </p:cNvPr>
              <p:cNvSpPr/>
              <p:nvPr/>
            </p:nvSpPr>
            <p:spPr>
              <a:xfrm>
                <a:off x="7197161" y="2888841"/>
                <a:ext cx="6084" cy="1373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56" extrusionOk="0">
                    <a:moveTo>
                      <a:pt x="105" y="1"/>
                    </a:moveTo>
                    <a:cubicBezTo>
                      <a:pt x="100" y="1"/>
                      <a:pt x="95" y="1"/>
                      <a:pt x="90" y="2"/>
                    </a:cubicBezTo>
                    <a:cubicBezTo>
                      <a:pt x="43" y="7"/>
                      <a:pt x="23" y="43"/>
                      <a:pt x="21" y="88"/>
                    </a:cubicBezTo>
                    <a:cubicBezTo>
                      <a:pt x="19" y="132"/>
                      <a:pt x="16" y="182"/>
                      <a:pt x="14" y="228"/>
                    </a:cubicBezTo>
                    <a:lnTo>
                      <a:pt x="4" y="228"/>
                    </a:lnTo>
                    <a:cubicBezTo>
                      <a:pt x="4" y="280"/>
                      <a:pt x="1" y="331"/>
                      <a:pt x="4" y="381"/>
                    </a:cubicBezTo>
                    <a:cubicBezTo>
                      <a:pt x="4" y="420"/>
                      <a:pt x="33" y="451"/>
                      <a:pt x="71" y="455"/>
                    </a:cubicBezTo>
                    <a:cubicBezTo>
                      <a:pt x="75" y="455"/>
                      <a:pt x="79" y="455"/>
                      <a:pt x="83" y="455"/>
                    </a:cubicBezTo>
                    <a:cubicBezTo>
                      <a:pt x="125" y="455"/>
                      <a:pt x="163" y="439"/>
                      <a:pt x="170" y="400"/>
                    </a:cubicBezTo>
                    <a:cubicBezTo>
                      <a:pt x="196" y="292"/>
                      <a:pt x="201" y="182"/>
                      <a:pt x="189" y="72"/>
                    </a:cubicBezTo>
                    <a:cubicBezTo>
                      <a:pt x="182" y="31"/>
                      <a:pt x="145" y="1"/>
                      <a:pt x="1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592;p42">
                <a:extLst>
                  <a:ext uri="{FF2B5EF4-FFF2-40B4-BE49-F238E27FC236}">
                    <a16:creationId xmlns:a16="http://schemas.microsoft.com/office/drawing/2014/main" id="{51490957-9433-D8CD-A9E9-E3DC446A3654}"/>
                  </a:ext>
                </a:extLst>
              </p:cNvPr>
              <p:cNvSpPr/>
              <p:nvPr/>
            </p:nvSpPr>
            <p:spPr>
              <a:xfrm>
                <a:off x="7182493" y="2940162"/>
                <a:ext cx="5722" cy="13252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0" extrusionOk="0">
                    <a:moveTo>
                      <a:pt x="92" y="0"/>
                    </a:moveTo>
                    <a:cubicBezTo>
                      <a:pt x="89" y="0"/>
                      <a:pt x="86" y="0"/>
                      <a:pt x="83" y="1"/>
                    </a:cubicBezTo>
                    <a:cubicBezTo>
                      <a:pt x="30" y="2"/>
                      <a:pt x="4" y="39"/>
                      <a:pt x="2" y="87"/>
                    </a:cubicBezTo>
                    <a:cubicBezTo>
                      <a:pt x="1" y="129"/>
                      <a:pt x="6" y="172"/>
                      <a:pt x="7" y="215"/>
                    </a:cubicBezTo>
                    <a:lnTo>
                      <a:pt x="13" y="215"/>
                    </a:lnTo>
                    <a:cubicBezTo>
                      <a:pt x="13" y="261"/>
                      <a:pt x="9" y="309"/>
                      <a:pt x="13" y="356"/>
                    </a:cubicBezTo>
                    <a:cubicBezTo>
                      <a:pt x="11" y="403"/>
                      <a:pt x="47" y="440"/>
                      <a:pt x="93" y="440"/>
                    </a:cubicBezTo>
                    <a:cubicBezTo>
                      <a:pt x="94" y="440"/>
                      <a:pt x="96" y="440"/>
                      <a:pt x="97" y="440"/>
                    </a:cubicBezTo>
                    <a:cubicBezTo>
                      <a:pt x="99" y="440"/>
                      <a:pt x="100" y="440"/>
                      <a:pt x="102" y="440"/>
                    </a:cubicBezTo>
                    <a:cubicBezTo>
                      <a:pt x="151" y="440"/>
                      <a:pt x="189" y="398"/>
                      <a:pt x="186" y="349"/>
                    </a:cubicBezTo>
                    <a:cubicBezTo>
                      <a:pt x="186" y="258"/>
                      <a:pt x="179" y="169"/>
                      <a:pt x="172" y="78"/>
                    </a:cubicBezTo>
                    <a:cubicBezTo>
                      <a:pt x="170" y="35"/>
                      <a:pt x="136" y="0"/>
                      <a:pt x="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1593;p42">
                <a:extLst>
                  <a:ext uri="{FF2B5EF4-FFF2-40B4-BE49-F238E27FC236}">
                    <a16:creationId xmlns:a16="http://schemas.microsoft.com/office/drawing/2014/main" id="{119A4C5F-4253-EBAE-12DD-0197B8307B17}"/>
                  </a:ext>
                </a:extLst>
              </p:cNvPr>
              <p:cNvSpPr/>
              <p:nvPr/>
            </p:nvSpPr>
            <p:spPr>
              <a:xfrm>
                <a:off x="7169182" y="2971002"/>
                <a:ext cx="5301" cy="13794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8" extrusionOk="0">
                    <a:moveTo>
                      <a:pt x="95" y="0"/>
                    </a:moveTo>
                    <a:cubicBezTo>
                      <a:pt x="93" y="0"/>
                      <a:pt x="91" y="0"/>
                      <a:pt x="89" y="1"/>
                    </a:cubicBezTo>
                    <a:cubicBezTo>
                      <a:pt x="34" y="6"/>
                      <a:pt x="12" y="43"/>
                      <a:pt x="10" y="90"/>
                    </a:cubicBezTo>
                    <a:cubicBezTo>
                      <a:pt x="4" y="182"/>
                      <a:pt x="0" y="277"/>
                      <a:pt x="0" y="371"/>
                    </a:cubicBezTo>
                    <a:cubicBezTo>
                      <a:pt x="0" y="422"/>
                      <a:pt x="38" y="450"/>
                      <a:pt x="84" y="457"/>
                    </a:cubicBezTo>
                    <a:cubicBezTo>
                      <a:pt x="89" y="457"/>
                      <a:pt x="93" y="458"/>
                      <a:pt x="97" y="458"/>
                    </a:cubicBezTo>
                    <a:cubicBezTo>
                      <a:pt x="141" y="458"/>
                      <a:pt x="167" y="425"/>
                      <a:pt x="172" y="380"/>
                    </a:cubicBezTo>
                    <a:cubicBezTo>
                      <a:pt x="175" y="330"/>
                      <a:pt x="172" y="278"/>
                      <a:pt x="172" y="227"/>
                    </a:cubicBezTo>
                    <a:cubicBezTo>
                      <a:pt x="172" y="184"/>
                      <a:pt x="173" y="141"/>
                      <a:pt x="172" y="98"/>
                    </a:cubicBezTo>
                    <a:cubicBezTo>
                      <a:pt x="167" y="38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1594;p42">
                <a:extLst>
                  <a:ext uri="{FF2B5EF4-FFF2-40B4-BE49-F238E27FC236}">
                    <a16:creationId xmlns:a16="http://schemas.microsoft.com/office/drawing/2014/main" id="{69FA16AE-AAF6-5CCE-4F7D-48BBFBA73971}"/>
                  </a:ext>
                </a:extLst>
              </p:cNvPr>
              <p:cNvSpPr/>
              <p:nvPr/>
            </p:nvSpPr>
            <p:spPr>
              <a:xfrm>
                <a:off x="7205383" y="2951034"/>
                <a:ext cx="5843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94" h="421" extrusionOk="0">
                    <a:moveTo>
                      <a:pt x="100" y="1"/>
                    </a:moveTo>
                    <a:cubicBezTo>
                      <a:pt x="62" y="1"/>
                      <a:pt x="31" y="30"/>
                      <a:pt x="26" y="68"/>
                    </a:cubicBezTo>
                    <a:cubicBezTo>
                      <a:pt x="14" y="154"/>
                      <a:pt x="5" y="240"/>
                      <a:pt x="2" y="326"/>
                    </a:cubicBezTo>
                    <a:cubicBezTo>
                      <a:pt x="0" y="386"/>
                      <a:pt x="36" y="420"/>
                      <a:pt x="86" y="420"/>
                    </a:cubicBezTo>
                    <a:cubicBezTo>
                      <a:pt x="89" y="420"/>
                      <a:pt x="92" y="421"/>
                      <a:pt x="95" y="421"/>
                    </a:cubicBezTo>
                    <a:cubicBezTo>
                      <a:pt x="138" y="421"/>
                      <a:pt x="174" y="388"/>
                      <a:pt x="177" y="343"/>
                    </a:cubicBezTo>
                    <a:cubicBezTo>
                      <a:pt x="184" y="290"/>
                      <a:pt x="187" y="235"/>
                      <a:pt x="192" y="199"/>
                    </a:cubicBezTo>
                    <a:cubicBezTo>
                      <a:pt x="192" y="146"/>
                      <a:pt x="194" y="110"/>
                      <a:pt x="192" y="75"/>
                    </a:cubicBezTo>
                    <a:cubicBezTo>
                      <a:pt x="191" y="34"/>
                      <a:pt x="158" y="1"/>
                      <a:pt x="118" y="1"/>
                    </a:cubicBezTo>
                    <a:cubicBezTo>
                      <a:pt x="116" y="1"/>
                      <a:pt x="114" y="1"/>
                      <a:pt x="112" y="2"/>
                    </a:cubicBezTo>
                    <a:cubicBezTo>
                      <a:pt x="108" y="1"/>
                      <a:pt x="104" y="1"/>
                      <a:pt x="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1595;p42">
                <a:extLst>
                  <a:ext uri="{FF2B5EF4-FFF2-40B4-BE49-F238E27FC236}">
                    <a16:creationId xmlns:a16="http://schemas.microsoft.com/office/drawing/2014/main" id="{F87FE12C-7BAC-D643-C55D-3F1FC28E3B3B}"/>
                  </a:ext>
                </a:extLst>
              </p:cNvPr>
              <p:cNvSpPr/>
              <p:nvPr/>
            </p:nvSpPr>
            <p:spPr>
              <a:xfrm>
                <a:off x="7163248" y="2924109"/>
                <a:ext cx="5632" cy="1316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37" extrusionOk="0">
                    <a:moveTo>
                      <a:pt x="89" y="0"/>
                    </a:moveTo>
                    <a:cubicBezTo>
                      <a:pt x="88" y="0"/>
                      <a:pt x="87" y="0"/>
                      <a:pt x="86" y="0"/>
                    </a:cubicBezTo>
                    <a:cubicBezTo>
                      <a:pt x="85" y="0"/>
                      <a:pt x="84" y="0"/>
                      <a:pt x="83" y="0"/>
                    </a:cubicBezTo>
                    <a:cubicBezTo>
                      <a:pt x="44" y="0"/>
                      <a:pt x="14" y="31"/>
                      <a:pt x="14" y="69"/>
                    </a:cubicBezTo>
                    <a:cubicBezTo>
                      <a:pt x="8" y="163"/>
                      <a:pt x="2" y="258"/>
                      <a:pt x="2" y="352"/>
                    </a:cubicBezTo>
                    <a:cubicBezTo>
                      <a:pt x="1" y="408"/>
                      <a:pt x="43" y="437"/>
                      <a:pt x="86" y="437"/>
                    </a:cubicBezTo>
                    <a:cubicBezTo>
                      <a:pt x="123" y="437"/>
                      <a:pt x="161" y="414"/>
                      <a:pt x="168" y="366"/>
                    </a:cubicBezTo>
                    <a:cubicBezTo>
                      <a:pt x="175" y="319"/>
                      <a:pt x="180" y="275"/>
                      <a:pt x="183" y="229"/>
                    </a:cubicBezTo>
                    <a:cubicBezTo>
                      <a:pt x="187" y="172"/>
                      <a:pt x="180" y="115"/>
                      <a:pt x="166" y="60"/>
                    </a:cubicBezTo>
                    <a:cubicBezTo>
                      <a:pt x="158" y="26"/>
                      <a:pt x="126" y="0"/>
                      <a:pt x="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1596;p42">
                <a:extLst>
                  <a:ext uri="{FF2B5EF4-FFF2-40B4-BE49-F238E27FC236}">
                    <a16:creationId xmlns:a16="http://schemas.microsoft.com/office/drawing/2014/main" id="{D69CC37D-91B5-2FD3-A512-7A5642065488}"/>
                  </a:ext>
                </a:extLst>
              </p:cNvPr>
              <p:cNvSpPr/>
              <p:nvPr/>
            </p:nvSpPr>
            <p:spPr>
              <a:xfrm>
                <a:off x="7198546" y="2922212"/>
                <a:ext cx="5632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21" extrusionOk="0">
                    <a:moveTo>
                      <a:pt x="93" y="1"/>
                    </a:moveTo>
                    <a:cubicBezTo>
                      <a:pt x="55" y="1"/>
                      <a:pt x="24" y="28"/>
                      <a:pt x="20" y="65"/>
                    </a:cubicBezTo>
                    <a:cubicBezTo>
                      <a:pt x="4" y="158"/>
                      <a:pt x="1" y="252"/>
                      <a:pt x="9" y="346"/>
                    </a:cubicBezTo>
                    <a:cubicBezTo>
                      <a:pt x="11" y="387"/>
                      <a:pt x="45" y="420"/>
                      <a:pt x="87" y="420"/>
                    </a:cubicBezTo>
                    <a:cubicBezTo>
                      <a:pt x="88" y="420"/>
                      <a:pt x="89" y="420"/>
                      <a:pt x="90" y="420"/>
                    </a:cubicBezTo>
                    <a:cubicBezTo>
                      <a:pt x="140" y="420"/>
                      <a:pt x="177" y="396"/>
                      <a:pt x="181" y="345"/>
                    </a:cubicBezTo>
                    <a:cubicBezTo>
                      <a:pt x="184" y="302"/>
                      <a:pt x="181" y="259"/>
                      <a:pt x="181" y="216"/>
                    </a:cubicBezTo>
                    <a:lnTo>
                      <a:pt x="183" y="216"/>
                    </a:lnTo>
                    <a:cubicBezTo>
                      <a:pt x="183" y="170"/>
                      <a:pt x="186" y="122"/>
                      <a:pt x="183" y="75"/>
                    </a:cubicBezTo>
                    <a:cubicBezTo>
                      <a:pt x="183" y="34"/>
                      <a:pt x="148" y="2"/>
                      <a:pt x="109" y="2"/>
                    </a:cubicBezTo>
                    <a:cubicBezTo>
                      <a:pt x="108" y="2"/>
                      <a:pt x="107" y="2"/>
                      <a:pt x="105" y="2"/>
                    </a:cubicBezTo>
                    <a:cubicBezTo>
                      <a:pt x="101" y="1"/>
                      <a:pt x="97" y="1"/>
                      <a:pt x="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1597;p42">
                <a:extLst>
                  <a:ext uri="{FF2B5EF4-FFF2-40B4-BE49-F238E27FC236}">
                    <a16:creationId xmlns:a16="http://schemas.microsoft.com/office/drawing/2014/main" id="{207BB9FC-98C7-CB6F-0F4E-B7BEC952D8AB}"/>
                  </a:ext>
                </a:extLst>
              </p:cNvPr>
              <p:cNvSpPr/>
              <p:nvPr/>
            </p:nvSpPr>
            <p:spPr>
              <a:xfrm>
                <a:off x="7178458" y="2903057"/>
                <a:ext cx="5602" cy="11987"/>
              </a:xfrm>
              <a:custGeom>
                <a:avLst/>
                <a:gdLst/>
                <a:ahLst/>
                <a:cxnLst/>
                <a:rect l="l" t="t" r="r" b="b"/>
                <a:pathLst>
                  <a:path w="186" h="398" extrusionOk="0">
                    <a:moveTo>
                      <a:pt x="99" y="1"/>
                    </a:moveTo>
                    <a:cubicBezTo>
                      <a:pt x="60" y="1"/>
                      <a:pt x="27" y="27"/>
                      <a:pt x="18" y="65"/>
                    </a:cubicBezTo>
                    <a:cubicBezTo>
                      <a:pt x="2" y="154"/>
                      <a:pt x="1" y="245"/>
                      <a:pt x="15" y="334"/>
                    </a:cubicBezTo>
                    <a:cubicBezTo>
                      <a:pt x="20" y="377"/>
                      <a:pt x="61" y="398"/>
                      <a:pt x="104" y="398"/>
                    </a:cubicBezTo>
                    <a:cubicBezTo>
                      <a:pt x="106" y="398"/>
                      <a:pt x="108" y="398"/>
                      <a:pt x="110" y="398"/>
                    </a:cubicBezTo>
                    <a:cubicBezTo>
                      <a:pt x="150" y="398"/>
                      <a:pt x="183" y="365"/>
                      <a:pt x="183" y="326"/>
                    </a:cubicBezTo>
                    <a:cubicBezTo>
                      <a:pt x="186" y="286"/>
                      <a:pt x="183" y="247"/>
                      <a:pt x="183" y="207"/>
                    </a:cubicBezTo>
                    <a:lnTo>
                      <a:pt x="181" y="207"/>
                    </a:lnTo>
                    <a:cubicBezTo>
                      <a:pt x="181" y="164"/>
                      <a:pt x="184" y="122"/>
                      <a:pt x="181" y="79"/>
                    </a:cubicBezTo>
                    <a:cubicBezTo>
                      <a:pt x="179" y="36"/>
                      <a:pt x="159" y="3"/>
                      <a:pt x="109" y="2"/>
                    </a:cubicBezTo>
                    <a:cubicBezTo>
                      <a:pt x="105" y="1"/>
                      <a:pt x="102" y="1"/>
                      <a:pt x="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1598;p42">
              <a:extLst>
                <a:ext uri="{FF2B5EF4-FFF2-40B4-BE49-F238E27FC236}">
                  <a16:creationId xmlns:a16="http://schemas.microsoft.com/office/drawing/2014/main" id="{21FCBDA1-01C4-F5E9-40E1-181EF718BDFB}"/>
                </a:ext>
              </a:extLst>
            </p:cNvPr>
            <p:cNvGrpSpPr/>
            <p:nvPr/>
          </p:nvGrpSpPr>
          <p:grpSpPr>
            <a:xfrm flipH="1">
              <a:off x="6562742" y="2676530"/>
              <a:ext cx="1756378" cy="1739955"/>
              <a:chOff x="6894299" y="2708829"/>
              <a:chExt cx="418724" cy="414808"/>
            </a:xfrm>
          </p:grpSpPr>
          <p:sp>
            <p:nvSpPr>
              <p:cNvPr id="5" name="Google Shape;1599;p42">
                <a:extLst>
                  <a:ext uri="{FF2B5EF4-FFF2-40B4-BE49-F238E27FC236}">
                    <a16:creationId xmlns:a16="http://schemas.microsoft.com/office/drawing/2014/main" id="{6D5A24A6-605A-4698-4B36-90C78BA5A8D6}"/>
                  </a:ext>
                </a:extLst>
              </p:cNvPr>
              <p:cNvSpPr/>
              <p:nvPr/>
            </p:nvSpPr>
            <p:spPr>
              <a:xfrm>
                <a:off x="7312179" y="2866524"/>
                <a:ext cx="813" cy="3192"/>
              </a:xfrm>
              <a:custGeom>
                <a:avLst/>
                <a:gdLst/>
                <a:ahLst/>
                <a:cxnLst/>
                <a:rect l="l" t="t" r="r" b="b"/>
                <a:pathLst>
                  <a:path w="27" h="106" extrusionOk="0">
                    <a:moveTo>
                      <a:pt x="1" y="0"/>
                    </a:moveTo>
                    <a:cubicBezTo>
                      <a:pt x="9" y="32"/>
                      <a:pt x="17" y="61"/>
                      <a:pt x="23" y="91"/>
                    </a:cubicBezTo>
                    <a:lnTo>
                      <a:pt x="23" y="91"/>
                    </a:lnTo>
                    <a:cubicBezTo>
                      <a:pt x="18" y="61"/>
                      <a:pt x="10" y="31"/>
                      <a:pt x="1" y="0"/>
                    </a:cubicBezTo>
                    <a:close/>
                    <a:moveTo>
                      <a:pt x="23" y="91"/>
                    </a:moveTo>
                    <a:cubicBezTo>
                      <a:pt x="24" y="93"/>
                      <a:pt x="24" y="96"/>
                      <a:pt x="25" y="98"/>
                    </a:cubicBezTo>
                    <a:cubicBezTo>
                      <a:pt x="25" y="98"/>
                      <a:pt x="25" y="98"/>
                      <a:pt x="25" y="99"/>
                    </a:cubicBezTo>
                    <a:lnTo>
                      <a:pt x="25" y="99"/>
                    </a:lnTo>
                    <a:cubicBezTo>
                      <a:pt x="24" y="96"/>
                      <a:pt x="24" y="94"/>
                      <a:pt x="23" y="91"/>
                    </a:cubicBezTo>
                    <a:close/>
                    <a:moveTo>
                      <a:pt x="25" y="99"/>
                    </a:moveTo>
                    <a:cubicBezTo>
                      <a:pt x="25" y="101"/>
                      <a:pt x="26" y="103"/>
                      <a:pt x="26" y="105"/>
                    </a:cubicBezTo>
                    <a:cubicBezTo>
                      <a:pt x="26" y="103"/>
                      <a:pt x="26" y="100"/>
                      <a:pt x="25" y="9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600;p42">
                <a:extLst>
                  <a:ext uri="{FF2B5EF4-FFF2-40B4-BE49-F238E27FC236}">
                    <a16:creationId xmlns:a16="http://schemas.microsoft.com/office/drawing/2014/main" id="{E8A31AF0-86BD-18FF-3339-AE9468C26046}"/>
                  </a:ext>
                </a:extLst>
              </p:cNvPr>
              <p:cNvSpPr/>
              <p:nvPr/>
            </p:nvSpPr>
            <p:spPr>
              <a:xfrm>
                <a:off x="6894299" y="2790689"/>
                <a:ext cx="418724" cy="328823"/>
              </a:xfrm>
              <a:custGeom>
                <a:avLst/>
                <a:gdLst/>
                <a:ahLst/>
                <a:cxnLst/>
                <a:rect l="l" t="t" r="r" b="b"/>
                <a:pathLst>
                  <a:path w="13903" h="10918" extrusionOk="0">
                    <a:moveTo>
                      <a:pt x="11186" y="953"/>
                    </a:moveTo>
                    <a:cubicBezTo>
                      <a:pt x="11217" y="953"/>
                      <a:pt x="11243" y="974"/>
                      <a:pt x="11267" y="1020"/>
                    </a:cubicBezTo>
                    <a:cubicBezTo>
                      <a:pt x="11286" y="1057"/>
                      <a:pt x="11302" y="1100"/>
                      <a:pt x="11324" y="1136"/>
                    </a:cubicBezTo>
                    <a:cubicBezTo>
                      <a:pt x="11362" y="1196"/>
                      <a:pt x="11410" y="1226"/>
                      <a:pt x="11465" y="1226"/>
                    </a:cubicBezTo>
                    <a:cubicBezTo>
                      <a:pt x="11499" y="1226"/>
                      <a:pt x="11536" y="1214"/>
                      <a:pt x="11574" y="1189"/>
                    </a:cubicBezTo>
                    <a:cubicBezTo>
                      <a:pt x="11631" y="1153"/>
                      <a:pt x="11684" y="1111"/>
                      <a:pt x="11717" y="1047"/>
                    </a:cubicBezTo>
                    <a:cubicBezTo>
                      <a:pt x="11729" y="1023"/>
                      <a:pt x="11746" y="1001"/>
                      <a:pt x="11766" y="982"/>
                    </a:cubicBezTo>
                    <a:cubicBezTo>
                      <a:pt x="11785" y="966"/>
                      <a:pt x="11809" y="957"/>
                      <a:pt x="11832" y="957"/>
                    </a:cubicBezTo>
                    <a:cubicBezTo>
                      <a:pt x="11849" y="957"/>
                      <a:pt x="11866" y="961"/>
                      <a:pt x="11881" y="970"/>
                    </a:cubicBezTo>
                    <a:cubicBezTo>
                      <a:pt x="11919" y="987"/>
                      <a:pt x="11927" y="1021"/>
                      <a:pt x="11926" y="1059"/>
                    </a:cubicBezTo>
                    <a:cubicBezTo>
                      <a:pt x="11924" y="1071"/>
                      <a:pt x="11922" y="1083"/>
                      <a:pt x="11921" y="1093"/>
                    </a:cubicBezTo>
                    <a:lnTo>
                      <a:pt x="11919" y="1093"/>
                    </a:lnTo>
                    <a:cubicBezTo>
                      <a:pt x="11873" y="1248"/>
                      <a:pt x="11642" y="1411"/>
                      <a:pt x="11460" y="1411"/>
                    </a:cubicBezTo>
                    <a:cubicBezTo>
                      <a:pt x="11458" y="1411"/>
                      <a:pt x="11456" y="1411"/>
                      <a:pt x="11454" y="1411"/>
                    </a:cubicBezTo>
                    <a:cubicBezTo>
                      <a:pt x="11344" y="1397"/>
                      <a:pt x="11236" y="1361"/>
                      <a:pt x="11176" y="1244"/>
                    </a:cubicBezTo>
                    <a:cubicBezTo>
                      <a:pt x="11147" y="1193"/>
                      <a:pt x="11121" y="1140"/>
                      <a:pt x="11099" y="1085"/>
                    </a:cubicBezTo>
                    <a:cubicBezTo>
                      <a:pt x="11077" y="1025"/>
                      <a:pt x="11099" y="980"/>
                      <a:pt x="11154" y="960"/>
                    </a:cubicBezTo>
                    <a:cubicBezTo>
                      <a:pt x="11166" y="955"/>
                      <a:pt x="11176" y="953"/>
                      <a:pt x="11186" y="953"/>
                    </a:cubicBezTo>
                    <a:close/>
                    <a:moveTo>
                      <a:pt x="13896" y="2642"/>
                    </a:moveTo>
                    <a:cubicBezTo>
                      <a:pt x="13898" y="2660"/>
                      <a:pt x="13900" y="2678"/>
                      <a:pt x="13900" y="2695"/>
                    </a:cubicBezTo>
                    <a:lnTo>
                      <a:pt x="13900" y="2695"/>
                    </a:lnTo>
                    <a:cubicBezTo>
                      <a:pt x="13901" y="2691"/>
                      <a:pt x="13902" y="2686"/>
                      <a:pt x="13903" y="2681"/>
                    </a:cubicBezTo>
                    <a:cubicBezTo>
                      <a:pt x="13901" y="2668"/>
                      <a:pt x="13900" y="2654"/>
                      <a:pt x="13896" y="2642"/>
                    </a:cubicBezTo>
                    <a:close/>
                    <a:moveTo>
                      <a:pt x="10160" y="3258"/>
                    </a:moveTo>
                    <a:cubicBezTo>
                      <a:pt x="10201" y="3258"/>
                      <a:pt x="10237" y="3288"/>
                      <a:pt x="10245" y="3330"/>
                    </a:cubicBezTo>
                    <a:cubicBezTo>
                      <a:pt x="10259" y="3439"/>
                      <a:pt x="10252" y="3551"/>
                      <a:pt x="10226" y="3659"/>
                    </a:cubicBezTo>
                    <a:cubicBezTo>
                      <a:pt x="10219" y="3695"/>
                      <a:pt x="10184" y="3713"/>
                      <a:pt x="10144" y="3713"/>
                    </a:cubicBezTo>
                    <a:cubicBezTo>
                      <a:pt x="10139" y="3713"/>
                      <a:pt x="10134" y="3713"/>
                      <a:pt x="10129" y="3712"/>
                    </a:cubicBezTo>
                    <a:cubicBezTo>
                      <a:pt x="10091" y="3710"/>
                      <a:pt x="10062" y="3679"/>
                      <a:pt x="10060" y="3642"/>
                    </a:cubicBezTo>
                    <a:lnTo>
                      <a:pt x="10060" y="3640"/>
                    </a:lnTo>
                    <a:cubicBezTo>
                      <a:pt x="10057" y="3588"/>
                      <a:pt x="10060" y="3539"/>
                      <a:pt x="10060" y="3487"/>
                    </a:cubicBezTo>
                    <a:lnTo>
                      <a:pt x="10072" y="3487"/>
                    </a:lnTo>
                    <a:cubicBezTo>
                      <a:pt x="10074" y="3439"/>
                      <a:pt x="10075" y="3393"/>
                      <a:pt x="10077" y="3345"/>
                    </a:cubicBezTo>
                    <a:cubicBezTo>
                      <a:pt x="10081" y="3302"/>
                      <a:pt x="10099" y="3266"/>
                      <a:pt x="10147" y="3259"/>
                    </a:cubicBezTo>
                    <a:cubicBezTo>
                      <a:pt x="10152" y="3259"/>
                      <a:pt x="10156" y="3258"/>
                      <a:pt x="10160" y="3258"/>
                    </a:cubicBezTo>
                    <a:close/>
                    <a:moveTo>
                      <a:pt x="9534" y="3732"/>
                    </a:moveTo>
                    <a:cubicBezTo>
                      <a:pt x="9537" y="3732"/>
                      <a:pt x="9540" y="3732"/>
                      <a:pt x="9544" y="3733"/>
                    </a:cubicBezTo>
                    <a:cubicBezTo>
                      <a:pt x="9594" y="3734"/>
                      <a:pt x="9614" y="3767"/>
                      <a:pt x="9616" y="3810"/>
                    </a:cubicBezTo>
                    <a:cubicBezTo>
                      <a:pt x="9619" y="3854"/>
                      <a:pt x="9616" y="3895"/>
                      <a:pt x="9616" y="3938"/>
                    </a:cubicBezTo>
                    <a:lnTo>
                      <a:pt x="9618" y="3938"/>
                    </a:lnTo>
                    <a:cubicBezTo>
                      <a:pt x="9618" y="3978"/>
                      <a:pt x="9621" y="4017"/>
                      <a:pt x="9618" y="4057"/>
                    </a:cubicBezTo>
                    <a:cubicBezTo>
                      <a:pt x="9619" y="4098"/>
                      <a:pt x="9583" y="4130"/>
                      <a:pt x="9543" y="4130"/>
                    </a:cubicBezTo>
                    <a:cubicBezTo>
                      <a:pt x="9542" y="4130"/>
                      <a:pt x="9541" y="4130"/>
                      <a:pt x="9540" y="4130"/>
                    </a:cubicBezTo>
                    <a:cubicBezTo>
                      <a:pt x="9496" y="4129"/>
                      <a:pt x="9455" y="4108"/>
                      <a:pt x="9450" y="4065"/>
                    </a:cubicBezTo>
                    <a:cubicBezTo>
                      <a:pt x="9436" y="3976"/>
                      <a:pt x="9437" y="3885"/>
                      <a:pt x="9453" y="3796"/>
                    </a:cubicBezTo>
                    <a:cubicBezTo>
                      <a:pt x="9462" y="3758"/>
                      <a:pt x="9495" y="3732"/>
                      <a:pt x="9534" y="3732"/>
                    </a:cubicBezTo>
                    <a:close/>
                    <a:moveTo>
                      <a:pt x="10195" y="4368"/>
                    </a:moveTo>
                    <a:cubicBezTo>
                      <a:pt x="10199" y="4368"/>
                      <a:pt x="10203" y="4368"/>
                      <a:pt x="10207" y="4369"/>
                    </a:cubicBezTo>
                    <a:cubicBezTo>
                      <a:pt x="10208" y="4369"/>
                      <a:pt x="10209" y="4369"/>
                      <a:pt x="10210" y="4369"/>
                    </a:cubicBezTo>
                    <a:cubicBezTo>
                      <a:pt x="10250" y="4369"/>
                      <a:pt x="10285" y="4402"/>
                      <a:pt x="10285" y="4444"/>
                    </a:cubicBezTo>
                    <a:cubicBezTo>
                      <a:pt x="10288" y="4490"/>
                      <a:pt x="10285" y="4537"/>
                      <a:pt x="10285" y="4585"/>
                    </a:cubicBezTo>
                    <a:lnTo>
                      <a:pt x="10285" y="4583"/>
                    </a:lnTo>
                    <a:lnTo>
                      <a:pt x="10283" y="4583"/>
                    </a:lnTo>
                    <a:cubicBezTo>
                      <a:pt x="10283" y="4626"/>
                      <a:pt x="10286" y="4669"/>
                      <a:pt x="10283" y="4712"/>
                    </a:cubicBezTo>
                    <a:cubicBezTo>
                      <a:pt x="10279" y="4763"/>
                      <a:pt x="10242" y="4787"/>
                      <a:pt x="10192" y="4787"/>
                    </a:cubicBezTo>
                    <a:cubicBezTo>
                      <a:pt x="10191" y="4787"/>
                      <a:pt x="10190" y="4787"/>
                      <a:pt x="10189" y="4787"/>
                    </a:cubicBezTo>
                    <a:cubicBezTo>
                      <a:pt x="10147" y="4787"/>
                      <a:pt x="10113" y="4755"/>
                      <a:pt x="10111" y="4713"/>
                    </a:cubicBezTo>
                    <a:cubicBezTo>
                      <a:pt x="10103" y="4619"/>
                      <a:pt x="10106" y="4525"/>
                      <a:pt x="10122" y="4432"/>
                    </a:cubicBezTo>
                    <a:cubicBezTo>
                      <a:pt x="10126" y="4395"/>
                      <a:pt x="10157" y="4368"/>
                      <a:pt x="10195" y="4368"/>
                    </a:cubicBezTo>
                    <a:close/>
                    <a:moveTo>
                      <a:pt x="9019" y="4430"/>
                    </a:moveTo>
                    <a:cubicBezTo>
                      <a:pt x="9056" y="4430"/>
                      <a:pt x="9088" y="4456"/>
                      <a:pt x="9096" y="4490"/>
                    </a:cubicBezTo>
                    <a:cubicBezTo>
                      <a:pt x="9110" y="4545"/>
                      <a:pt x="9117" y="4602"/>
                      <a:pt x="9113" y="4659"/>
                    </a:cubicBezTo>
                    <a:cubicBezTo>
                      <a:pt x="9110" y="4705"/>
                      <a:pt x="9105" y="4749"/>
                      <a:pt x="9098" y="4796"/>
                    </a:cubicBezTo>
                    <a:cubicBezTo>
                      <a:pt x="9091" y="4844"/>
                      <a:pt x="9053" y="4867"/>
                      <a:pt x="9016" y="4867"/>
                    </a:cubicBezTo>
                    <a:cubicBezTo>
                      <a:pt x="8973" y="4867"/>
                      <a:pt x="8931" y="4838"/>
                      <a:pt x="8932" y="4782"/>
                    </a:cubicBezTo>
                    <a:cubicBezTo>
                      <a:pt x="8932" y="4688"/>
                      <a:pt x="8938" y="4593"/>
                      <a:pt x="8944" y="4499"/>
                    </a:cubicBezTo>
                    <a:cubicBezTo>
                      <a:pt x="8944" y="4461"/>
                      <a:pt x="8974" y="4430"/>
                      <a:pt x="9013" y="4430"/>
                    </a:cubicBezTo>
                    <a:cubicBezTo>
                      <a:pt x="9014" y="4430"/>
                      <a:pt x="9015" y="4430"/>
                      <a:pt x="9016" y="4430"/>
                    </a:cubicBezTo>
                    <a:cubicBezTo>
                      <a:pt x="9017" y="4430"/>
                      <a:pt x="9018" y="4430"/>
                      <a:pt x="9019" y="4430"/>
                    </a:cubicBezTo>
                    <a:close/>
                    <a:moveTo>
                      <a:pt x="9662" y="4963"/>
                    </a:moveTo>
                    <a:cubicBezTo>
                      <a:pt x="9705" y="4963"/>
                      <a:pt x="9743" y="4998"/>
                      <a:pt x="9743" y="5043"/>
                    </a:cubicBezTo>
                    <a:cubicBezTo>
                      <a:pt x="9750" y="5134"/>
                      <a:pt x="9756" y="5223"/>
                      <a:pt x="9756" y="5314"/>
                    </a:cubicBezTo>
                    <a:cubicBezTo>
                      <a:pt x="9760" y="5363"/>
                      <a:pt x="9720" y="5405"/>
                      <a:pt x="9671" y="5405"/>
                    </a:cubicBezTo>
                    <a:cubicBezTo>
                      <a:pt x="9669" y="5405"/>
                      <a:pt x="9668" y="5405"/>
                      <a:pt x="9666" y="5404"/>
                    </a:cubicBezTo>
                    <a:cubicBezTo>
                      <a:pt x="9619" y="5404"/>
                      <a:pt x="9582" y="5367"/>
                      <a:pt x="9582" y="5320"/>
                    </a:cubicBezTo>
                    <a:cubicBezTo>
                      <a:pt x="9578" y="5272"/>
                      <a:pt x="9582" y="5226"/>
                      <a:pt x="9582" y="5178"/>
                    </a:cubicBezTo>
                    <a:lnTo>
                      <a:pt x="9576" y="5178"/>
                    </a:lnTo>
                    <a:cubicBezTo>
                      <a:pt x="9575" y="5135"/>
                      <a:pt x="9570" y="5092"/>
                      <a:pt x="9571" y="5050"/>
                    </a:cubicBezTo>
                    <a:cubicBezTo>
                      <a:pt x="9575" y="5002"/>
                      <a:pt x="9599" y="4965"/>
                      <a:pt x="9654" y="4964"/>
                    </a:cubicBezTo>
                    <a:cubicBezTo>
                      <a:pt x="9657" y="4963"/>
                      <a:pt x="9659" y="4963"/>
                      <a:pt x="9662" y="4963"/>
                    </a:cubicBezTo>
                    <a:close/>
                    <a:moveTo>
                      <a:pt x="10436" y="5324"/>
                    </a:moveTo>
                    <a:cubicBezTo>
                      <a:pt x="10475" y="5324"/>
                      <a:pt x="10513" y="5349"/>
                      <a:pt x="10520" y="5398"/>
                    </a:cubicBezTo>
                    <a:cubicBezTo>
                      <a:pt x="10523" y="5434"/>
                      <a:pt x="10521" y="5468"/>
                      <a:pt x="10521" y="5523"/>
                    </a:cubicBezTo>
                    <a:cubicBezTo>
                      <a:pt x="10516" y="5559"/>
                      <a:pt x="10513" y="5612"/>
                      <a:pt x="10504" y="5667"/>
                    </a:cubicBezTo>
                    <a:cubicBezTo>
                      <a:pt x="10503" y="5710"/>
                      <a:pt x="10466" y="5745"/>
                      <a:pt x="10424" y="5745"/>
                    </a:cubicBezTo>
                    <a:cubicBezTo>
                      <a:pt x="10421" y="5745"/>
                      <a:pt x="10418" y="5744"/>
                      <a:pt x="10415" y="5744"/>
                    </a:cubicBezTo>
                    <a:cubicBezTo>
                      <a:pt x="10365" y="5744"/>
                      <a:pt x="10329" y="5708"/>
                      <a:pt x="10331" y="5648"/>
                    </a:cubicBezTo>
                    <a:cubicBezTo>
                      <a:pt x="10334" y="5562"/>
                      <a:pt x="10343" y="5477"/>
                      <a:pt x="10355" y="5391"/>
                    </a:cubicBezTo>
                    <a:cubicBezTo>
                      <a:pt x="10364" y="5346"/>
                      <a:pt x="10400" y="5324"/>
                      <a:pt x="10436" y="5324"/>
                    </a:cubicBezTo>
                    <a:close/>
                    <a:moveTo>
                      <a:pt x="9222" y="5986"/>
                    </a:moveTo>
                    <a:cubicBezTo>
                      <a:pt x="9264" y="5986"/>
                      <a:pt x="9294" y="6023"/>
                      <a:pt x="9297" y="6084"/>
                    </a:cubicBezTo>
                    <a:cubicBezTo>
                      <a:pt x="9300" y="6126"/>
                      <a:pt x="9297" y="6169"/>
                      <a:pt x="9297" y="6212"/>
                    </a:cubicBezTo>
                    <a:cubicBezTo>
                      <a:pt x="9299" y="6264"/>
                      <a:pt x="9300" y="6315"/>
                      <a:pt x="9297" y="6365"/>
                    </a:cubicBezTo>
                    <a:cubicBezTo>
                      <a:pt x="9294" y="6410"/>
                      <a:pt x="9268" y="6443"/>
                      <a:pt x="9223" y="6443"/>
                    </a:cubicBezTo>
                    <a:cubicBezTo>
                      <a:pt x="9218" y="6443"/>
                      <a:pt x="9214" y="6443"/>
                      <a:pt x="9209" y="6442"/>
                    </a:cubicBezTo>
                    <a:cubicBezTo>
                      <a:pt x="9163" y="6437"/>
                      <a:pt x="9125" y="6409"/>
                      <a:pt x="9125" y="6356"/>
                    </a:cubicBezTo>
                    <a:cubicBezTo>
                      <a:pt x="9127" y="6262"/>
                      <a:pt x="9131" y="6169"/>
                      <a:pt x="9136" y="6075"/>
                    </a:cubicBezTo>
                    <a:cubicBezTo>
                      <a:pt x="9139" y="6029"/>
                      <a:pt x="9161" y="5991"/>
                      <a:pt x="9216" y="5986"/>
                    </a:cubicBezTo>
                    <a:cubicBezTo>
                      <a:pt x="9218" y="5986"/>
                      <a:pt x="9220" y="5986"/>
                      <a:pt x="9222" y="5986"/>
                    </a:cubicBezTo>
                    <a:close/>
                    <a:moveTo>
                      <a:pt x="9900" y="6212"/>
                    </a:moveTo>
                    <a:cubicBezTo>
                      <a:pt x="9903" y="6212"/>
                      <a:pt x="9906" y="6212"/>
                      <a:pt x="9909" y="6212"/>
                    </a:cubicBezTo>
                    <a:cubicBezTo>
                      <a:pt x="9961" y="6216"/>
                      <a:pt x="9986" y="6245"/>
                      <a:pt x="9983" y="6312"/>
                    </a:cubicBezTo>
                    <a:cubicBezTo>
                      <a:pt x="9978" y="6404"/>
                      <a:pt x="9967" y="6499"/>
                      <a:pt x="9957" y="6593"/>
                    </a:cubicBezTo>
                    <a:cubicBezTo>
                      <a:pt x="9952" y="6612"/>
                      <a:pt x="9945" y="6631"/>
                      <a:pt x="9937" y="6648"/>
                    </a:cubicBezTo>
                    <a:cubicBezTo>
                      <a:pt x="9922" y="6680"/>
                      <a:pt x="9895" y="6692"/>
                      <a:pt x="9864" y="6692"/>
                    </a:cubicBezTo>
                    <a:cubicBezTo>
                      <a:pt x="9858" y="6692"/>
                      <a:pt x="9852" y="6691"/>
                      <a:pt x="9846" y="6691"/>
                    </a:cubicBezTo>
                    <a:cubicBezTo>
                      <a:pt x="9813" y="6685"/>
                      <a:pt x="9787" y="6658"/>
                      <a:pt x="9786" y="6625"/>
                    </a:cubicBezTo>
                    <a:cubicBezTo>
                      <a:pt x="9782" y="6600"/>
                      <a:pt x="9782" y="6576"/>
                      <a:pt x="9786" y="6550"/>
                    </a:cubicBezTo>
                    <a:cubicBezTo>
                      <a:pt x="9794" y="6463"/>
                      <a:pt x="9801" y="6380"/>
                      <a:pt x="9813" y="6298"/>
                    </a:cubicBezTo>
                    <a:cubicBezTo>
                      <a:pt x="9823" y="6238"/>
                      <a:pt x="9852" y="6212"/>
                      <a:pt x="9900" y="6212"/>
                    </a:cubicBezTo>
                    <a:close/>
                    <a:moveTo>
                      <a:pt x="13190" y="0"/>
                    </a:moveTo>
                    <a:cubicBezTo>
                      <a:pt x="13157" y="0"/>
                      <a:pt x="13123" y="1"/>
                      <a:pt x="13090" y="3"/>
                    </a:cubicBezTo>
                    <a:cubicBezTo>
                      <a:pt x="12733" y="22"/>
                      <a:pt x="12396" y="104"/>
                      <a:pt x="12104" y="315"/>
                    </a:cubicBezTo>
                    <a:cubicBezTo>
                      <a:pt x="12086" y="328"/>
                      <a:pt x="12070" y="334"/>
                      <a:pt x="12056" y="334"/>
                    </a:cubicBezTo>
                    <a:cubicBezTo>
                      <a:pt x="12036" y="334"/>
                      <a:pt x="12019" y="323"/>
                      <a:pt x="11999" y="308"/>
                    </a:cubicBezTo>
                    <a:cubicBezTo>
                      <a:pt x="11989" y="301"/>
                      <a:pt x="11979" y="293"/>
                      <a:pt x="11967" y="286"/>
                    </a:cubicBezTo>
                    <a:cubicBezTo>
                      <a:pt x="11954" y="312"/>
                      <a:pt x="11936" y="323"/>
                      <a:pt x="11905" y="323"/>
                    </a:cubicBezTo>
                    <a:cubicBezTo>
                      <a:pt x="11885" y="323"/>
                      <a:pt x="11861" y="319"/>
                      <a:pt x="11830" y="311"/>
                    </a:cubicBezTo>
                    <a:cubicBezTo>
                      <a:pt x="11650" y="270"/>
                      <a:pt x="11473" y="227"/>
                      <a:pt x="11295" y="181"/>
                    </a:cubicBezTo>
                    <a:cubicBezTo>
                      <a:pt x="11197" y="155"/>
                      <a:pt x="11183" y="145"/>
                      <a:pt x="11190" y="56"/>
                    </a:cubicBezTo>
                    <a:cubicBezTo>
                      <a:pt x="11180" y="56"/>
                      <a:pt x="11170" y="56"/>
                      <a:pt x="11160" y="56"/>
                    </a:cubicBezTo>
                    <a:cubicBezTo>
                      <a:pt x="11046" y="56"/>
                      <a:pt x="10933" y="65"/>
                      <a:pt x="10821" y="85"/>
                    </a:cubicBezTo>
                    <a:cubicBezTo>
                      <a:pt x="10804" y="88"/>
                      <a:pt x="10787" y="92"/>
                      <a:pt x="10770" y="97"/>
                    </a:cubicBezTo>
                    <a:cubicBezTo>
                      <a:pt x="10815" y="174"/>
                      <a:pt x="10804" y="205"/>
                      <a:pt x="10724" y="250"/>
                    </a:cubicBezTo>
                    <a:cubicBezTo>
                      <a:pt x="10578" y="329"/>
                      <a:pt x="10434" y="411"/>
                      <a:pt x="10285" y="486"/>
                    </a:cubicBezTo>
                    <a:cubicBezTo>
                      <a:pt x="10238" y="510"/>
                      <a:pt x="10197" y="568"/>
                      <a:pt x="10147" y="568"/>
                    </a:cubicBezTo>
                    <a:cubicBezTo>
                      <a:pt x="10138" y="568"/>
                      <a:pt x="10128" y="566"/>
                      <a:pt x="10118" y="562"/>
                    </a:cubicBezTo>
                    <a:cubicBezTo>
                      <a:pt x="10087" y="546"/>
                      <a:pt x="10065" y="512"/>
                      <a:pt x="10045" y="478"/>
                    </a:cubicBezTo>
                    <a:cubicBezTo>
                      <a:pt x="10021" y="498"/>
                      <a:pt x="9999" y="507"/>
                      <a:pt x="9975" y="507"/>
                    </a:cubicBezTo>
                    <a:cubicBezTo>
                      <a:pt x="9955" y="507"/>
                      <a:pt x="9934" y="501"/>
                      <a:pt x="9911" y="491"/>
                    </a:cubicBezTo>
                    <a:cubicBezTo>
                      <a:pt x="9707" y="411"/>
                      <a:pt x="9490" y="371"/>
                      <a:pt x="9272" y="371"/>
                    </a:cubicBezTo>
                    <a:cubicBezTo>
                      <a:pt x="9233" y="371"/>
                      <a:pt x="9194" y="372"/>
                      <a:pt x="9155" y="375"/>
                    </a:cubicBezTo>
                    <a:cubicBezTo>
                      <a:pt x="9040" y="382"/>
                      <a:pt x="8930" y="411"/>
                      <a:pt x="8817" y="428"/>
                    </a:cubicBezTo>
                    <a:cubicBezTo>
                      <a:pt x="8635" y="457"/>
                      <a:pt x="8457" y="502"/>
                      <a:pt x="8283" y="564"/>
                    </a:cubicBezTo>
                    <a:cubicBezTo>
                      <a:pt x="8241" y="577"/>
                      <a:pt x="8198" y="596"/>
                      <a:pt x="8189" y="644"/>
                    </a:cubicBezTo>
                    <a:cubicBezTo>
                      <a:pt x="8179" y="699"/>
                      <a:pt x="8229" y="714"/>
                      <a:pt x="8265" y="738"/>
                    </a:cubicBezTo>
                    <a:cubicBezTo>
                      <a:pt x="8390" y="816"/>
                      <a:pt x="8529" y="864"/>
                      <a:pt x="8661" y="924"/>
                    </a:cubicBezTo>
                    <a:cubicBezTo>
                      <a:pt x="8870" y="1018"/>
                      <a:pt x="9096" y="1068"/>
                      <a:pt x="9326" y="1071"/>
                    </a:cubicBezTo>
                    <a:cubicBezTo>
                      <a:pt x="9386" y="1073"/>
                      <a:pt x="9446" y="1078"/>
                      <a:pt x="9511" y="1081"/>
                    </a:cubicBezTo>
                    <a:cubicBezTo>
                      <a:pt x="9491" y="1164"/>
                      <a:pt x="9422" y="1201"/>
                      <a:pt x="9383" y="1260"/>
                    </a:cubicBezTo>
                    <a:cubicBezTo>
                      <a:pt x="9233" y="1467"/>
                      <a:pt x="9074" y="1664"/>
                      <a:pt x="8902" y="1855"/>
                    </a:cubicBezTo>
                    <a:cubicBezTo>
                      <a:pt x="8702" y="2081"/>
                      <a:pt x="8498" y="2304"/>
                      <a:pt x="8270" y="2510"/>
                    </a:cubicBezTo>
                    <a:cubicBezTo>
                      <a:pt x="8191" y="2582"/>
                      <a:pt x="8105" y="2650"/>
                      <a:pt x="8026" y="2722"/>
                    </a:cubicBezTo>
                    <a:cubicBezTo>
                      <a:pt x="7916" y="2824"/>
                      <a:pt x="7803" y="2920"/>
                      <a:pt x="7683" y="3007"/>
                    </a:cubicBezTo>
                    <a:cubicBezTo>
                      <a:pt x="7630" y="3045"/>
                      <a:pt x="7572" y="3074"/>
                      <a:pt x="7510" y="3093"/>
                    </a:cubicBezTo>
                    <a:cubicBezTo>
                      <a:pt x="7239" y="3182"/>
                      <a:pt x="6961" y="3247"/>
                      <a:pt x="6687" y="3328"/>
                    </a:cubicBezTo>
                    <a:cubicBezTo>
                      <a:pt x="6299" y="3441"/>
                      <a:pt x="5907" y="3532"/>
                      <a:pt x="5509" y="3600"/>
                    </a:cubicBezTo>
                    <a:cubicBezTo>
                      <a:pt x="5483" y="3605"/>
                      <a:pt x="5457" y="3607"/>
                      <a:pt x="5431" y="3607"/>
                    </a:cubicBezTo>
                    <a:cubicBezTo>
                      <a:pt x="5400" y="3607"/>
                      <a:pt x="5370" y="3604"/>
                      <a:pt x="5339" y="3599"/>
                    </a:cubicBezTo>
                    <a:cubicBezTo>
                      <a:pt x="5051" y="3542"/>
                      <a:pt x="4771" y="3451"/>
                      <a:pt x="4485" y="3390"/>
                    </a:cubicBezTo>
                    <a:cubicBezTo>
                      <a:pt x="4148" y="3315"/>
                      <a:pt x="3813" y="3253"/>
                      <a:pt x="3469" y="3253"/>
                    </a:cubicBezTo>
                    <a:cubicBezTo>
                      <a:pt x="3440" y="3253"/>
                      <a:pt x="3410" y="3253"/>
                      <a:pt x="3381" y="3254"/>
                    </a:cubicBezTo>
                    <a:cubicBezTo>
                      <a:pt x="3093" y="3263"/>
                      <a:pt x="2811" y="3297"/>
                      <a:pt x="2539" y="3390"/>
                    </a:cubicBezTo>
                    <a:cubicBezTo>
                      <a:pt x="2412" y="3432"/>
                      <a:pt x="2287" y="3480"/>
                      <a:pt x="2148" y="3486"/>
                    </a:cubicBezTo>
                    <a:cubicBezTo>
                      <a:pt x="1985" y="3487"/>
                      <a:pt x="1822" y="3510"/>
                      <a:pt x="1662" y="3549"/>
                    </a:cubicBezTo>
                    <a:cubicBezTo>
                      <a:pt x="1254" y="3662"/>
                      <a:pt x="856" y="3805"/>
                      <a:pt x="493" y="4022"/>
                    </a:cubicBezTo>
                    <a:cubicBezTo>
                      <a:pt x="333" y="4118"/>
                      <a:pt x="184" y="4228"/>
                      <a:pt x="45" y="4350"/>
                    </a:cubicBezTo>
                    <a:cubicBezTo>
                      <a:pt x="20" y="4372"/>
                      <a:pt x="1" y="4398"/>
                      <a:pt x="14" y="4432"/>
                    </a:cubicBezTo>
                    <a:cubicBezTo>
                      <a:pt x="28" y="4461"/>
                      <a:pt x="57" y="4468"/>
                      <a:pt x="86" y="4472"/>
                    </a:cubicBezTo>
                    <a:cubicBezTo>
                      <a:pt x="179" y="4479"/>
                      <a:pt x="272" y="4496"/>
                      <a:pt x="366" y="4496"/>
                    </a:cubicBezTo>
                    <a:cubicBezTo>
                      <a:pt x="375" y="4496"/>
                      <a:pt x="383" y="4496"/>
                      <a:pt x="392" y="4496"/>
                    </a:cubicBezTo>
                    <a:cubicBezTo>
                      <a:pt x="572" y="4490"/>
                      <a:pt x="750" y="4472"/>
                      <a:pt x="928" y="4454"/>
                    </a:cubicBezTo>
                    <a:cubicBezTo>
                      <a:pt x="1014" y="4446"/>
                      <a:pt x="1098" y="4436"/>
                      <a:pt x="1184" y="4425"/>
                    </a:cubicBezTo>
                    <a:lnTo>
                      <a:pt x="1184" y="4425"/>
                    </a:lnTo>
                    <a:cubicBezTo>
                      <a:pt x="1189" y="4475"/>
                      <a:pt x="1160" y="4508"/>
                      <a:pt x="1141" y="4540"/>
                    </a:cubicBezTo>
                    <a:cubicBezTo>
                      <a:pt x="1050" y="4693"/>
                      <a:pt x="990" y="4863"/>
                      <a:pt x="966" y="5039"/>
                    </a:cubicBezTo>
                    <a:cubicBezTo>
                      <a:pt x="922" y="5360"/>
                      <a:pt x="947" y="5675"/>
                      <a:pt x="1006" y="5991"/>
                    </a:cubicBezTo>
                    <a:cubicBezTo>
                      <a:pt x="1052" y="6238"/>
                      <a:pt x="1115" y="6483"/>
                      <a:pt x="1144" y="6734"/>
                    </a:cubicBezTo>
                    <a:cubicBezTo>
                      <a:pt x="1196" y="7173"/>
                      <a:pt x="1211" y="7612"/>
                      <a:pt x="1229" y="8052"/>
                    </a:cubicBezTo>
                    <a:cubicBezTo>
                      <a:pt x="1254" y="8675"/>
                      <a:pt x="1266" y="9295"/>
                      <a:pt x="1280" y="9918"/>
                    </a:cubicBezTo>
                    <a:cubicBezTo>
                      <a:pt x="1289" y="10252"/>
                      <a:pt x="1311" y="10585"/>
                      <a:pt x="1335" y="10918"/>
                    </a:cubicBezTo>
                    <a:cubicBezTo>
                      <a:pt x="1342" y="10911"/>
                      <a:pt x="1349" y="10904"/>
                      <a:pt x="1357" y="10899"/>
                    </a:cubicBezTo>
                    <a:cubicBezTo>
                      <a:pt x="1474" y="10815"/>
                      <a:pt x="1587" y="10722"/>
                      <a:pt x="1714" y="10654"/>
                    </a:cubicBezTo>
                    <a:cubicBezTo>
                      <a:pt x="1796" y="10609"/>
                      <a:pt x="1860" y="10540"/>
                      <a:pt x="1950" y="10508"/>
                    </a:cubicBezTo>
                    <a:cubicBezTo>
                      <a:pt x="1969" y="10499"/>
                      <a:pt x="1988" y="10496"/>
                      <a:pt x="2009" y="10494"/>
                    </a:cubicBezTo>
                    <a:cubicBezTo>
                      <a:pt x="2009" y="10484"/>
                      <a:pt x="2010" y="10474"/>
                      <a:pt x="2012" y="10463"/>
                    </a:cubicBezTo>
                    <a:cubicBezTo>
                      <a:pt x="2035" y="10275"/>
                      <a:pt x="2105" y="10096"/>
                      <a:pt x="2134" y="9909"/>
                    </a:cubicBezTo>
                    <a:cubicBezTo>
                      <a:pt x="2165" y="9719"/>
                      <a:pt x="2206" y="9530"/>
                      <a:pt x="2257" y="9343"/>
                    </a:cubicBezTo>
                    <a:cubicBezTo>
                      <a:pt x="2343" y="9031"/>
                      <a:pt x="2432" y="8723"/>
                      <a:pt x="2515" y="8409"/>
                    </a:cubicBezTo>
                    <a:cubicBezTo>
                      <a:pt x="2559" y="8241"/>
                      <a:pt x="2606" y="8075"/>
                      <a:pt x="2657" y="7908"/>
                    </a:cubicBezTo>
                    <a:cubicBezTo>
                      <a:pt x="2607" y="7905"/>
                      <a:pt x="2571" y="7891"/>
                      <a:pt x="2564" y="7846"/>
                    </a:cubicBezTo>
                    <a:cubicBezTo>
                      <a:pt x="2554" y="7797"/>
                      <a:pt x="2573" y="7764"/>
                      <a:pt x="2626" y="7747"/>
                    </a:cubicBezTo>
                    <a:cubicBezTo>
                      <a:pt x="3081" y="7600"/>
                      <a:pt x="3417" y="7305"/>
                      <a:pt x="3698" y="6941"/>
                    </a:cubicBezTo>
                    <a:cubicBezTo>
                      <a:pt x="3832" y="6768"/>
                      <a:pt x="3947" y="6581"/>
                      <a:pt x="4041" y="6385"/>
                    </a:cubicBezTo>
                    <a:cubicBezTo>
                      <a:pt x="4079" y="6307"/>
                      <a:pt x="4121" y="6231"/>
                      <a:pt x="4164" y="6156"/>
                    </a:cubicBezTo>
                    <a:cubicBezTo>
                      <a:pt x="4173" y="6137"/>
                      <a:pt x="4185" y="6121"/>
                      <a:pt x="4199" y="6108"/>
                    </a:cubicBezTo>
                    <a:cubicBezTo>
                      <a:pt x="4217" y="6090"/>
                      <a:pt x="4241" y="6081"/>
                      <a:pt x="4265" y="6081"/>
                    </a:cubicBezTo>
                    <a:cubicBezTo>
                      <a:pt x="4281" y="6081"/>
                      <a:pt x="4297" y="6085"/>
                      <a:pt x="4312" y="6094"/>
                    </a:cubicBezTo>
                    <a:cubicBezTo>
                      <a:pt x="4346" y="6109"/>
                      <a:pt x="4363" y="6149"/>
                      <a:pt x="4353" y="6185"/>
                    </a:cubicBezTo>
                    <a:cubicBezTo>
                      <a:pt x="4346" y="6216"/>
                      <a:pt x="4336" y="6245"/>
                      <a:pt x="4320" y="6272"/>
                    </a:cubicBezTo>
                    <a:cubicBezTo>
                      <a:pt x="4204" y="6483"/>
                      <a:pt x="4099" y="6701"/>
                      <a:pt x="3962" y="6903"/>
                    </a:cubicBezTo>
                    <a:cubicBezTo>
                      <a:pt x="3833" y="7094"/>
                      <a:pt x="3681" y="7270"/>
                      <a:pt x="3511" y="7425"/>
                    </a:cubicBezTo>
                    <a:cubicBezTo>
                      <a:pt x="3309" y="7605"/>
                      <a:pt x="3079" y="7752"/>
                      <a:pt x="2830" y="7860"/>
                    </a:cubicBezTo>
                    <a:cubicBezTo>
                      <a:pt x="2816" y="7867"/>
                      <a:pt x="2803" y="7872"/>
                      <a:pt x="2789" y="7877"/>
                    </a:cubicBezTo>
                    <a:cubicBezTo>
                      <a:pt x="2789" y="7881"/>
                      <a:pt x="2791" y="7882"/>
                      <a:pt x="2792" y="7886"/>
                    </a:cubicBezTo>
                    <a:cubicBezTo>
                      <a:pt x="2811" y="7948"/>
                      <a:pt x="2825" y="8008"/>
                      <a:pt x="2834" y="8071"/>
                    </a:cubicBezTo>
                    <a:cubicBezTo>
                      <a:pt x="2861" y="8285"/>
                      <a:pt x="2888" y="8500"/>
                      <a:pt x="2919" y="8714"/>
                    </a:cubicBezTo>
                    <a:cubicBezTo>
                      <a:pt x="2997" y="9256"/>
                      <a:pt x="3077" y="9798"/>
                      <a:pt x="3158" y="10338"/>
                    </a:cubicBezTo>
                    <a:cubicBezTo>
                      <a:pt x="3180" y="10498"/>
                      <a:pt x="3204" y="10659"/>
                      <a:pt x="3255" y="10813"/>
                    </a:cubicBezTo>
                    <a:cubicBezTo>
                      <a:pt x="3261" y="10829"/>
                      <a:pt x="3267" y="10846"/>
                      <a:pt x="3274" y="10861"/>
                    </a:cubicBezTo>
                    <a:cubicBezTo>
                      <a:pt x="3281" y="10854"/>
                      <a:pt x="3288" y="10847"/>
                      <a:pt x="3293" y="10841"/>
                    </a:cubicBezTo>
                    <a:cubicBezTo>
                      <a:pt x="3449" y="10678"/>
                      <a:pt x="3605" y="10516"/>
                      <a:pt x="3761" y="10355"/>
                    </a:cubicBezTo>
                    <a:cubicBezTo>
                      <a:pt x="3770" y="10347"/>
                      <a:pt x="3779" y="10340"/>
                      <a:pt x="3789" y="10333"/>
                    </a:cubicBezTo>
                    <a:cubicBezTo>
                      <a:pt x="3809" y="10318"/>
                      <a:pt x="3829" y="10300"/>
                      <a:pt x="3853" y="10300"/>
                    </a:cubicBezTo>
                    <a:cubicBezTo>
                      <a:pt x="3860" y="10300"/>
                      <a:pt x="3867" y="10302"/>
                      <a:pt x="3875" y="10306"/>
                    </a:cubicBezTo>
                    <a:cubicBezTo>
                      <a:pt x="3883" y="10311"/>
                      <a:pt x="3890" y="10316"/>
                      <a:pt x="3895" y="10323"/>
                    </a:cubicBezTo>
                    <a:lnTo>
                      <a:pt x="3895" y="10304"/>
                    </a:lnTo>
                    <a:cubicBezTo>
                      <a:pt x="3866" y="9527"/>
                      <a:pt x="3864" y="8752"/>
                      <a:pt x="3960" y="7980"/>
                    </a:cubicBezTo>
                    <a:cubicBezTo>
                      <a:pt x="3962" y="7956"/>
                      <a:pt x="3965" y="7934"/>
                      <a:pt x="3972" y="7912"/>
                    </a:cubicBezTo>
                    <a:cubicBezTo>
                      <a:pt x="3938" y="7888"/>
                      <a:pt x="3936" y="7853"/>
                      <a:pt x="3969" y="7822"/>
                    </a:cubicBezTo>
                    <a:cubicBezTo>
                      <a:pt x="3995" y="7802"/>
                      <a:pt x="4025" y="7788"/>
                      <a:pt x="4058" y="7783"/>
                    </a:cubicBezTo>
                    <a:cubicBezTo>
                      <a:pt x="4626" y="7631"/>
                      <a:pt x="5201" y="7515"/>
                      <a:pt x="5794" y="7515"/>
                    </a:cubicBezTo>
                    <a:cubicBezTo>
                      <a:pt x="5815" y="7515"/>
                      <a:pt x="5836" y="7515"/>
                      <a:pt x="5857" y="7515"/>
                    </a:cubicBezTo>
                    <a:cubicBezTo>
                      <a:pt x="6164" y="7519"/>
                      <a:pt x="6469" y="7546"/>
                      <a:pt x="6773" y="7594"/>
                    </a:cubicBezTo>
                    <a:cubicBezTo>
                      <a:pt x="6989" y="7629"/>
                      <a:pt x="7208" y="7666"/>
                      <a:pt x="7416" y="7742"/>
                    </a:cubicBezTo>
                    <a:cubicBezTo>
                      <a:pt x="7435" y="7749"/>
                      <a:pt x="7453" y="7756"/>
                      <a:pt x="7472" y="7762"/>
                    </a:cubicBezTo>
                    <a:cubicBezTo>
                      <a:pt x="7512" y="7774"/>
                      <a:pt x="7541" y="7798"/>
                      <a:pt x="7539" y="7838"/>
                    </a:cubicBezTo>
                    <a:cubicBezTo>
                      <a:pt x="7539" y="7858"/>
                      <a:pt x="7531" y="7877"/>
                      <a:pt x="7515" y="7891"/>
                    </a:cubicBezTo>
                    <a:cubicBezTo>
                      <a:pt x="7532" y="7956"/>
                      <a:pt x="7524" y="8018"/>
                      <a:pt x="7527" y="8080"/>
                    </a:cubicBezTo>
                    <a:cubicBezTo>
                      <a:pt x="7573" y="8762"/>
                      <a:pt x="7589" y="9448"/>
                      <a:pt x="7649" y="10131"/>
                    </a:cubicBezTo>
                    <a:cubicBezTo>
                      <a:pt x="7671" y="10366"/>
                      <a:pt x="7680" y="10602"/>
                      <a:pt x="7726" y="10834"/>
                    </a:cubicBezTo>
                    <a:cubicBezTo>
                      <a:pt x="7733" y="10866"/>
                      <a:pt x="7736" y="10887"/>
                      <a:pt x="7740" y="10904"/>
                    </a:cubicBezTo>
                    <a:cubicBezTo>
                      <a:pt x="7748" y="10892"/>
                      <a:pt x="7762" y="10882"/>
                      <a:pt x="7772" y="10870"/>
                    </a:cubicBezTo>
                    <a:cubicBezTo>
                      <a:pt x="7863" y="10769"/>
                      <a:pt x="7985" y="10702"/>
                      <a:pt x="8086" y="10611"/>
                    </a:cubicBezTo>
                    <a:cubicBezTo>
                      <a:pt x="8153" y="10552"/>
                      <a:pt x="8223" y="10499"/>
                      <a:pt x="8297" y="10451"/>
                    </a:cubicBezTo>
                    <a:cubicBezTo>
                      <a:pt x="8317" y="10437"/>
                      <a:pt x="8334" y="10430"/>
                      <a:pt x="8349" y="10430"/>
                    </a:cubicBezTo>
                    <a:cubicBezTo>
                      <a:pt x="8363" y="10430"/>
                      <a:pt x="8375" y="10436"/>
                      <a:pt x="8383" y="10448"/>
                    </a:cubicBezTo>
                    <a:cubicBezTo>
                      <a:pt x="8388" y="10287"/>
                      <a:pt x="8388" y="10125"/>
                      <a:pt x="8390" y="9966"/>
                    </a:cubicBezTo>
                    <a:cubicBezTo>
                      <a:pt x="8397" y="9537"/>
                      <a:pt x="8390" y="9109"/>
                      <a:pt x="8434" y="8680"/>
                    </a:cubicBezTo>
                    <a:cubicBezTo>
                      <a:pt x="8463" y="8417"/>
                      <a:pt x="8467" y="8153"/>
                      <a:pt x="8484" y="7891"/>
                    </a:cubicBezTo>
                    <a:cubicBezTo>
                      <a:pt x="8487" y="7828"/>
                      <a:pt x="8496" y="7766"/>
                      <a:pt x="8508" y="7704"/>
                    </a:cubicBezTo>
                    <a:cubicBezTo>
                      <a:pt x="8529" y="7600"/>
                      <a:pt x="8571" y="7565"/>
                      <a:pt x="8681" y="7557"/>
                    </a:cubicBezTo>
                    <a:cubicBezTo>
                      <a:pt x="8724" y="7553"/>
                      <a:pt x="8768" y="7551"/>
                      <a:pt x="8812" y="7551"/>
                    </a:cubicBezTo>
                    <a:cubicBezTo>
                      <a:pt x="8850" y="7551"/>
                      <a:pt x="8887" y="7553"/>
                      <a:pt x="8925" y="7555"/>
                    </a:cubicBezTo>
                    <a:cubicBezTo>
                      <a:pt x="9047" y="7562"/>
                      <a:pt x="9103" y="7605"/>
                      <a:pt x="9119" y="7723"/>
                    </a:cubicBezTo>
                    <a:cubicBezTo>
                      <a:pt x="9129" y="7812"/>
                      <a:pt x="9136" y="7901"/>
                      <a:pt x="9137" y="7992"/>
                    </a:cubicBezTo>
                    <a:cubicBezTo>
                      <a:pt x="9143" y="8270"/>
                      <a:pt x="9137" y="8551"/>
                      <a:pt x="9146" y="8831"/>
                    </a:cubicBezTo>
                    <a:cubicBezTo>
                      <a:pt x="9156" y="9165"/>
                      <a:pt x="9187" y="9498"/>
                      <a:pt x="9213" y="9832"/>
                    </a:cubicBezTo>
                    <a:cubicBezTo>
                      <a:pt x="9239" y="10158"/>
                      <a:pt x="9259" y="10484"/>
                      <a:pt x="9281" y="10810"/>
                    </a:cubicBezTo>
                    <a:lnTo>
                      <a:pt x="9281" y="10844"/>
                    </a:lnTo>
                    <a:lnTo>
                      <a:pt x="9283" y="10842"/>
                    </a:lnTo>
                    <a:cubicBezTo>
                      <a:pt x="9365" y="10743"/>
                      <a:pt x="9482" y="10679"/>
                      <a:pt x="9575" y="10592"/>
                    </a:cubicBezTo>
                    <a:cubicBezTo>
                      <a:pt x="9630" y="10544"/>
                      <a:pt x="9688" y="10501"/>
                      <a:pt x="9750" y="10463"/>
                    </a:cubicBezTo>
                    <a:cubicBezTo>
                      <a:pt x="9779" y="10443"/>
                      <a:pt x="9800" y="10432"/>
                      <a:pt x="9816" y="10432"/>
                    </a:cubicBezTo>
                    <a:cubicBezTo>
                      <a:pt x="9823" y="10432"/>
                      <a:pt x="9829" y="10434"/>
                      <a:pt x="9834" y="10438"/>
                    </a:cubicBezTo>
                    <a:cubicBezTo>
                      <a:pt x="9892" y="9981"/>
                      <a:pt x="9931" y="9522"/>
                      <a:pt x="9979" y="9066"/>
                    </a:cubicBezTo>
                    <a:cubicBezTo>
                      <a:pt x="10014" y="8733"/>
                      <a:pt x="10026" y="8400"/>
                      <a:pt x="10139" y="8078"/>
                    </a:cubicBezTo>
                    <a:cubicBezTo>
                      <a:pt x="10231" y="7812"/>
                      <a:pt x="10333" y="7551"/>
                      <a:pt x="10449" y="7298"/>
                    </a:cubicBezTo>
                    <a:cubicBezTo>
                      <a:pt x="10544" y="7092"/>
                      <a:pt x="10633" y="6886"/>
                      <a:pt x="10693" y="6668"/>
                    </a:cubicBezTo>
                    <a:cubicBezTo>
                      <a:pt x="10753" y="6452"/>
                      <a:pt x="10763" y="6226"/>
                      <a:pt x="10777" y="6001"/>
                    </a:cubicBezTo>
                    <a:cubicBezTo>
                      <a:pt x="10797" y="5681"/>
                      <a:pt x="10825" y="5360"/>
                      <a:pt x="10773" y="5038"/>
                    </a:cubicBezTo>
                    <a:cubicBezTo>
                      <a:pt x="10744" y="4839"/>
                      <a:pt x="10725" y="4640"/>
                      <a:pt x="10717" y="4439"/>
                    </a:cubicBezTo>
                    <a:cubicBezTo>
                      <a:pt x="10694" y="4027"/>
                      <a:pt x="10789" y="3628"/>
                      <a:pt x="10868" y="3228"/>
                    </a:cubicBezTo>
                    <a:cubicBezTo>
                      <a:pt x="10881" y="3170"/>
                      <a:pt x="10902" y="3113"/>
                      <a:pt x="10929" y="3062"/>
                    </a:cubicBezTo>
                    <a:cubicBezTo>
                      <a:pt x="10952" y="3014"/>
                      <a:pt x="11001" y="3004"/>
                      <a:pt x="11053" y="3002"/>
                    </a:cubicBezTo>
                    <a:cubicBezTo>
                      <a:pt x="11054" y="3002"/>
                      <a:pt x="11055" y="3002"/>
                      <a:pt x="11056" y="3002"/>
                    </a:cubicBezTo>
                    <a:cubicBezTo>
                      <a:pt x="11106" y="3002"/>
                      <a:pt x="11105" y="3042"/>
                      <a:pt x="11120" y="3072"/>
                    </a:cubicBezTo>
                    <a:cubicBezTo>
                      <a:pt x="11181" y="3194"/>
                      <a:pt x="11197" y="3330"/>
                      <a:pt x="11248" y="3453"/>
                    </a:cubicBezTo>
                    <a:cubicBezTo>
                      <a:pt x="11267" y="3499"/>
                      <a:pt x="11279" y="3559"/>
                      <a:pt x="11343" y="3559"/>
                    </a:cubicBezTo>
                    <a:cubicBezTo>
                      <a:pt x="11344" y="3559"/>
                      <a:pt x="11345" y="3559"/>
                      <a:pt x="11346" y="3559"/>
                    </a:cubicBezTo>
                    <a:cubicBezTo>
                      <a:pt x="11410" y="3558"/>
                      <a:pt x="11411" y="3496"/>
                      <a:pt x="11427" y="3455"/>
                    </a:cubicBezTo>
                    <a:cubicBezTo>
                      <a:pt x="11432" y="3448"/>
                      <a:pt x="11435" y="3443"/>
                      <a:pt x="11440" y="3438"/>
                    </a:cubicBezTo>
                    <a:cubicBezTo>
                      <a:pt x="11464" y="3460"/>
                      <a:pt x="11468" y="3489"/>
                      <a:pt x="11482" y="3513"/>
                    </a:cubicBezTo>
                    <a:cubicBezTo>
                      <a:pt x="11557" y="3650"/>
                      <a:pt x="11605" y="3805"/>
                      <a:pt x="11722" y="3921"/>
                    </a:cubicBezTo>
                    <a:cubicBezTo>
                      <a:pt x="11753" y="3951"/>
                      <a:pt x="11775" y="4008"/>
                      <a:pt x="11819" y="4008"/>
                    </a:cubicBezTo>
                    <a:cubicBezTo>
                      <a:pt x="11825" y="4008"/>
                      <a:pt x="11832" y="4006"/>
                      <a:pt x="11840" y="4003"/>
                    </a:cubicBezTo>
                    <a:cubicBezTo>
                      <a:pt x="11909" y="3978"/>
                      <a:pt x="11874" y="3907"/>
                      <a:pt x="11864" y="3858"/>
                    </a:cubicBezTo>
                    <a:cubicBezTo>
                      <a:pt x="11835" y="3731"/>
                      <a:pt x="11814" y="3604"/>
                      <a:pt x="11802" y="3475"/>
                    </a:cubicBezTo>
                    <a:lnTo>
                      <a:pt x="11802" y="3475"/>
                    </a:lnTo>
                    <a:cubicBezTo>
                      <a:pt x="11847" y="3532"/>
                      <a:pt x="11878" y="3573"/>
                      <a:pt x="11910" y="3611"/>
                    </a:cubicBezTo>
                    <a:cubicBezTo>
                      <a:pt x="11937" y="3645"/>
                      <a:pt x="11964" y="3701"/>
                      <a:pt x="12006" y="3701"/>
                    </a:cubicBezTo>
                    <a:cubicBezTo>
                      <a:pt x="12013" y="3701"/>
                      <a:pt x="12020" y="3700"/>
                      <a:pt x="12027" y="3697"/>
                    </a:cubicBezTo>
                    <a:cubicBezTo>
                      <a:pt x="12096" y="3669"/>
                      <a:pt x="12056" y="3600"/>
                      <a:pt x="12049" y="3549"/>
                    </a:cubicBezTo>
                    <a:cubicBezTo>
                      <a:pt x="12032" y="3432"/>
                      <a:pt x="12003" y="3318"/>
                      <a:pt x="12008" y="3199"/>
                    </a:cubicBezTo>
                    <a:cubicBezTo>
                      <a:pt x="12021" y="3197"/>
                      <a:pt x="12033" y="3195"/>
                      <a:pt x="12045" y="3195"/>
                    </a:cubicBezTo>
                    <a:cubicBezTo>
                      <a:pt x="12112" y="3195"/>
                      <a:pt x="12168" y="3230"/>
                      <a:pt x="12228" y="3242"/>
                    </a:cubicBezTo>
                    <a:cubicBezTo>
                      <a:pt x="12468" y="3288"/>
                      <a:pt x="12704" y="3345"/>
                      <a:pt x="12944" y="3391"/>
                    </a:cubicBezTo>
                    <a:cubicBezTo>
                      <a:pt x="13061" y="3414"/>
                      <a:pt x="13179" y="3430"/>
                      <a:pt x="13299" y="3430"/>
                    </a:cubicBezTo>
                    <a:cubicBezTo>
                      <a:pt x="13334" y="3430"/>
                      <a:pt x="13370" y="3429"/>
                      <a:pt x="13406" y="3426"/>
                    </a:cubicBezTo>
                    <a:cubicBezTo>
                      <a:pt x="13497" y="3422"/>
                      <a:pt x="13581" y="3379"/>
                      <a:pt x="13635" y="3309"/>
                    </a:cubicBezTo>
                    <a:cubicBezTo>
                      <a:pt x="13754" y="3158"/>
                      <a:pt x="13840" y="2987"/>
                      <a:pt x="13888" y="2801"/>
                    </a:cubicBezTo>
                    <a:cubicBezTo>
                      <a:pt x="13896" y="2767"/>
                      <a:pt x="13900" y="2731"/>
                      <a:pt x="13900" y="2695"/>
                    </a:cubicBezTo>
                    <a:lnTo>
                      <a:pt x="13900" y="2695"/>
                    </a:lnTo>
                    <a:cubicBezTo>
                      <a:pt x="13887" y="2752"/>
                      <a:pt x="13881" y="2817"/>
                      <a:pt x="13821" y="2843"/>
                    </a:cubicBezTo>
                    <a:cubicBezTo>
                      <a:pt x="13805" y="2849"/>
                      <a:pt x="13790" y="2852"/>
                      <a:pt x="13776" y="2852"/>
                    </a:cubicBezTo>
                    <a:cubicBezTo>
                      <a:pt x="13728" y="2852"/>
                      <a:pt x="13685" y="2821"/>
                      <a:pt x="13644" y="2791"/>
                    </a:cubicBezTo>
                    <a:cubicBezTo>
                      <a:pt x="13599" y="2758"/>
                      <a:pt x="13560" y="2719"/>
                      <a:pt x="13527" y="2673"/>
                    </a:cubicBezTo>
                    <a:cubicBezTo>
                      <a:pt x="13479" y="2609"/>
                      <a:pt x="13474" y="2522"/>
                      <a:pt x="13512" y="2452"/>
                    </a:cubicBezTo>
                    <a:cubicBezTo>
                      <a:pt x="13545" y="2388"/>
                      <a:pt x="13584" y="2328"/>
                      <a:pt x="13632" y="2277"/>
                    </a:cubicBezTo>
                    <a:cubicBezTo>
                      <a:pt x="13653" y="2253"/>
                      <a:pt x="13669" y="2241"/>
                      <a:pt x="13686" y="2241"/>
                    </a:cubicBezTo>
                    <a:cubicBezTo>
                      <a:pt x="13703" y="2241"/>
                      <a:pt x="13719" y="2252"/>
                      <a:pt x="13740" y="2275"/>
                    </a:cubicBezTo>
                    <a:cubicBezTo>
                      <a:pt x="13743" y="2278"/>
                      <a:pt x="13747" y="2283"/>
                      <a:pt x="13752" y="2289"/>
                    </a:cubicBezTo>
                    <a:cubicBezTo>
                      <a:pt x="13699" y="2220"/>
                      <a:pt x="13644" y="2155"/>
                      <a:pt x="13582" y="2093"/>
                    </a:cubicBezTo>
                    <a:cubicBezTo>
                      <a:pt x="13411" y="1917"/>
                      <a:pt x="13246" y="1731"/>
                      <a:pt x="13068" y="1558"/>
                    </a:cubicBezTo>
                    <a:cubicBezTo>
                      <a:pt x="12991" y="1483"/>
                      <a:pt x="12919" y="1402"/>
                      <a:pt x="12833" y="1335"/>
                    </a:cubicBezTo>
                    <a:cubicBezTo>
                      <a:pt x="12709" y="1234"/>
                      <a:pt x="12615" y="1114"/>
                      <a:pt x="12528" y="987"/>
                    </a:cubicBezTo>
                    <a:cubicBezTo>
                      <a:pt x="12495" y="939"/>
                      <a:pt x="12457" y="891"/>
                      <a:pt x="12452" y="833"/>
                    </a:cubicBezTo>
                    <a:cubicBezTo>
                      <a:pt x="12481" y="804"/>
                      <a:pt x="12517" y="809"/>
                      <a:pt x="12548" y="802"/>
                    </a:cubicBezTo>
                    <a:cubicBezTo>
                      <a:pt x="12665" y="781"/>
                      <a:pt x="12778" y="749"/>
                      <a:pt x="12888" y="704"/>
                    </a:cubicBezTo>
                    <a:cubicBezTo>
                      <a:pt x="13174" y="591"/>
                      <a:pt x="13392" y="390"/>
                      <a:pt x="13615" y="193"/>
                    </a:cubicBezTo>
                    <a:cubicBezTo>
                      <a:pt x="13649" y="162"/>
                      <a:pt x="13678" y="128"/>
                      <a:pt x="13666" y="80"/>
                    </a:cubicBezTo>
                    <a:cubicBezTo>
                      <a:pt x="13651" y="28"/>
                      <a:pt x="13599" y="28"/>
                      <a:pt x="13555" y="23"/>
                    </a:cubicBezTo>
                    <a:cubicBezTo>
                      <a:pt x="13433" y="11"/>
                      <a:pt x="13312" y="0"/>
                      <a:pt x="131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601;p42">
                <a:extLst>
                  <a:ext uri="{FF2B5EF4-FFF2-40B4-BE49-F238E27FC236}">
                    <a16:creationId xmlns:a16="http://schemas.microsoft.com/office/drawing/2014/main" id="{4CF7857A-FCCD-D6C9-A54A-42D9F8826846}"/>
                  </a:ext>
                </a:extLst>
              </p:cNvPr>
              <p:cNvSpPr/>
              <p:nvPr/>
            </p:nvSpPr>
            <p:spPr>
              <a:xfrm>
                <a:off x="7125481" y="2744458"/>
                <a:ext cx="94599" cy="63367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2104" extrusionOk="0">
                    <a:moveTo>
                      <a:pt x="256" y="1"/>
                    </a:moveTo>
                    <a:cubicBezTo>
                      <a:pt x="211" y="1"/>
                      <a:pt x="167" y="5"/>
                      <a:pt x="124" y="13"/>
                    </a:cubicBezTo>
                    <a:cubicBezTo>
                      <a:pt x="95" y="17"/>
                      <a:pt x="69" y="29"/>
                      <a:pt x="45" y="44"/>
                    </a:cubicBezTo>
                    <a:cubicBezTo>
                      <a:pt x="12" y="73"/>
                      <a:pt x="0" y="94"/>
                      <a:pt x="43" y="128"/>
                    </a:cubicBezTo>
                    <a:cubicBezTo>
                      <a:pt x="98" y="169"/>
                      <a:pt x="156" y="205"/>
                      <a:pt x="216" y="238"/>
                    </a:cubicBezTo>
                    <a:cubicBezTo>
                      <a:pt x="472" y="372"/>
                      <a:pt x="724" y="505"/>
                      <a:pt x="956" y="675"/>
                    </a:cubicBezTo>
                    <a:cubicBezTo>
                      <a:pt x="1076" y="764"/>
                      <a:pt x="1196" y="852"/>
                      <a:pt x="1314" y="943"/>
                    </a:cubicBezTo>
                    <a:cubicBezTo>
                      <a:pt x="1509" y="1092"/>
                      <a:pt x="1710" y="1238"/>
                      <a:pt x="1882" y="1418"/>
                    </a:cubicBezTo>
                    <a:cubicBezTo>
                      <a:pt x="2046" y="1589"/>
                      <a:pt x="2192" y="1771"/>
                      <a:pt x="2336" y="1956"/>
                    </a:cubicBezTo>
                    <a:cubicBezTo>
                      <a:pt x="2350" y="1973"/>
                      <a:pt x="2362" y="1992"/>
                      <a:pt x="2372" y="2011"/>
                    </a:cubicBezTo>
                    <a:cubicBezTo>
                      <a:pt x="2391" y="2047"/>
                      <a:pt x="2411" y="2081"/>
                      <a:pt x="2442" y="2097"/>
                    </a:cubicBezTo>
                    <a:cubicBezTo>
                      <a:pt x="2452" y="2101"/>
                      <a:pt x="2462" y="2103"/>
                      <a:pt x="2471" y="2103"/>
                    </a:cubicBezTo>
                    <a:cubicBezTo>
                      <a:pt x="2522" y="2103"/>
                      <a:pt x="2563" y="2045"/>
                      <a:pt x="2610" y="2021"/>
                    </a:cubicBezTo>
                    <a:cubicBezTo>
                      <a:pt x="2758" y="1946"/>
                      <a:pt x="2904" y="1864"/>
                      <a:pt x="3048" y="1785"/>
                    </a:cubicBezTo>
                    <a:cubicBezTo>
                      <a:pt x="3130" y="1740"/>
                      <a:pt x="3140" y="1709"/>
                      <a:pt x="3096" y="1632"/>
                    </a:cubicBezTo>
                    <a:cubicBezTo>
                      <a:pt x="3094" y="1629"/>
                      <a:pt x="3092" y="1627"/>
                      <a:pt x="3091" y="1623"/>
                    </a:cubicBezTo>
                    <a:cubicBezTo>
                      <a:pt x="3085" y="1613"/>
                      <a:pt x="3078" y="1603"/>
                      <a:pt x="3072" y="1593"/>
                    </a:cubicBezTo>
                    <a:cubicBezTo>
                      <a:pt x="2962" y="1437"/>
                      <a:pt x="2842" y="1287"/>
                      <a:pt x="2712" y="1148"/>
                    </a:cubicBezTo>
                    <a:cubicBezTo>
                      <a:pt x="2638" y="1070"/>
                      <a:pt x="2559" y="994"/>
                      <a:pt x="2475" y="926"/>
                    </a:cubicBezTo>
                    <a:cubicBezTo>
                      <a:pt x="2357" y="831"/>
                      <a:pt x="2233" y="740"/>
                      <a:pt x="2104" y="656"/>
                    </a:cubicBezTo>
                    <a:cubicBezTo>
                      <a:pt x="1971" y="569"/>
                      <a:pt x="1830" y="487"/>
                      <a:pt x="1689" y="409"/>
                    </a:cubicBezTo>
                    <a:cubicBezTo>
                      <a:pt x="1494" y="301"/>
                      <a:pt x="1281" y="229"/>
                      <a:pt x="1072" y="152"/>
                    </a:cubicBezTo>
                    <a:cubicBezTo>
                      <a:pt x="815" y="60"/>
                      <a:pt x="551" y="24"/>
                      <a:pt x="282" y="1"/>
                    </a:cubicBezTo>
                    <a:cubicBezTo>
                      <a:pt x="273" y="1"/>
                      <a:pt x="264" y="1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602;p42">
                <a:extLst>
                  <a:ext uri="{FF2B5EF4-FFF2-40B4-BE49-F238E27FC236}">
                    <a16:creationId xmlns:a16="http://schemas.microsoft.com/office/drawing/2014/main" id="{F931E5A3-3A64-D1B5-8532-FBEB3673AC3C}"/>
                  </a:ext>
                </a:extLst>
              </p:cNvPr>
              <p:cNvSpPr/>
              <p:nvPr/>
            </p:nvSpPr>
            <p:spPr>
              <a:xfrm>
                <a:off x="7212189" y="2708829"/>
                <a:ext cx="44032" cy="9164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3043" extrusionOk="0">
                    <a:moveTo>
                      <a:pt x="89" y="0"/>
                    </a:moveTo>
                    <a:cubicBezTo>
                      <a:pt x="70" y="0"/>
                      <a:pt x="51" y="7"/>
                      <a:pt x="33" y="25"/>
                    </a:cubicBezTo>
                    <a:cubicBezTo>
                      <a:pt x="1" y="59"/>
                      <a:pt x="31" y="92"/>
                      <a:pt x="50" y="119"/>
                    </a:cubicBezTo>
                    <a:cubicBezTo>
                      <a:pt x="165" y="298"/>
                      <a:pt x="242" y="491"/>
                      <a:pt x="333" y="680"/>
                    </a:cubicBezTo>
                    <a:cubicBezTo>
                      <a:pt x="424" y="867"/>
                      <a:pt x="481" y="1073"/>
                      <a:pt x="522" y="1275"/>
                    </a:cubicBezTo>
                    <a:cubicBezTo>
                      <a:pt x="597" y="1647"/>
                      <a:pt x="659" y="2025"/>
                      <a:pt x="652" y="2407"/>
                    </a:cubicBezTo>
                    <a:cubicBezTo>
                      <a:pt x="651" y="2525"/>
                      <a:pt x="647" y="2644"/>
                      <a:pt x="637" y="2760"/>
                    </a:cubicBezTo>
                    <a:lnTo>
                      <a:pt x="637" y="2774"/>
                    </a:lnTo>
                    <a:cubicBezTo>
                      <a:pt x="630" y="2865"/>
                      <a:pt x="644" y="2875"/>
                      <a:pt x="741" y="2901"/>
                    </a:cubicBezTo>
                    <a:cubicBezTo>
                      <a:pt x="918" y="2945"/>
                      <a:pt x="1096" y="2990"/>
                      <a:pt x="1275" y="3031"/>
                    </a:cubicBezTo>
                    <a:cubicBezTo>
                      <a:pt x="1305" y="3038"/>
                      <a:pt x="1329" y="3042"/>
                      <a:pt x="1349" y="3042"/>
                    </a:cubicBezTo>
                    <a:cubicBezTo>
                      <a:pt x="1382" y="3042"/>
                      <a:pt x="1401" y="3031"/>
                      <a:pt x="1414" y="3004"/>
                    </a:cubicBezTo>
                    <a:cubicBezTo>
                      <a:pt x="1422" y="2981"/>
                      <a:pt x="1429" y="2957"/>
                      <a:pt x="1431" y="2932"/>
                    </a:cubicBezTo>
                    <a:cubicBezTo>
                      <a:pt x="1448" y="2812"/>
                      <a:pt x="1453" y="2690"/>
                      <a:pt x="1462" y="2592"/>
                    </a:cubicBezTo>
                    <a:cubicBezTo>
                      <a:pt x="1455" y="2431"/>
                      <a:pt x="1441" y="2270"/>
                      <a:pt x="1419" y="2110"/>
                    </a:cubicBezTo>
                    <a:cubicBezTo>
                      <a:pt x="1352" y="1640"/>
                      <a:pt x="1199" y="1201"/>
                      <a:pt x="927" y="802"/>
                    </a:cubicBezTo>
                    <a:cubicBezTo>
                      <a:pt x="813" y="637"/>
                      <a:pt x="687" y="483"/>
                      <a:pt x="549" y="339"/>
                    </a:cubicBezTo>
                    <a:cubicBezTo>
                      <a:pt x="433" y="217"/>
                      <a:pt x="301" y="111"/>
                      <a:pt x="157" y="23"/>
                    </a:cubicBezTo>
                    <a:cubicBezTo>
                      <a:pt x="135" y="10"/>
                      <a:pt x="112" y="0"/>
                      <a:pt x="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603;p42">
                <a:extLst>
                  <a:ext uri="{FF2B5EF4-FFF2-40B4-BE49-F238E27FC236}">
                    <a16:creationId xmlns:a16="http://schemas.microsoft.com/office/drawing/2014/main" id="{6BF8D4E6-AE84-23C8-A870-B4D80EA149F6}"/>
                  </a:ext>
                </a:extLst>
              </p:cNvPr>
              <p:cNvSpPr/>
              <p:nvPr/>
            </p:nvSpPr>
            <p:spPr>
              <a:xfrm>
                <a:off x="7012932" y="3017052"/>
                <a:ext cx="108604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2" extrusionOk="0">
                    <a:moveTo>
                      <a:pt x="1857" y="1"/>
                    </a:moveTo>
                    <a:cubicBezTo>
                      <a:pt x="1264" y="1"/>
                      <a:pt x="690" y="115"/>
                      <a:pt x="122" y="267"/>
                    </a:cubicBezTo>
                    <a:cubicBezTo>
                      <a:pt x="90" y="274"/>
                      <a:pt x="59" y="288"/>
                      <a:pt x="33" y="306"/>
                    </a:cubicBezTo>
                    <a:cubicBezTo>
                      <a:pt x="1" y="337"/>
                      <a:pt x="2" y="372"/>
                      <a:pt x="37" y="397"/>
                    </a:cubicBezTo>
                    <a:cubicBezTo>
                      <a:pt x="38" y="399"/>
                      <a:pt x="42" y="401"/>
                      <a:pt x="45" y="404"/>
                    </a:cubicBezTo>
                    <a:cubicBezTo>
                      <a:pt x="62" y="413"/>
                      <a:pt x="83" y="420"/>
                      <a:pt x="102" y="423"/>
                    </a:cubicBezTo>
                    <a:cubicBezTo>
                      <a:pt x="282" y="462"/>
                      <a:pt x="453" y="526"/>
                      <a:pt x="635" y="555"/>
                    </a:cubicBezTo>
                    <a:cubicBezTo>
                      <a:pt x="1059" y="624"/>
                      <a:pt x="1486" y="667"/>
                      <a:pt x="1914" y="682"/>
                    </a:cubicBezTo>
                    <a:cubicBezTo>
                      <a:pt x="2290" y="660"/>
                      <a:pt x="2666" y="613"/>
                      <a:pt x="3036" y="547"/>
                    </a:cubicBezTo>
                    <a:cubicBezTo>
                      <a:pt x="3204" y="516"/>
                      <a:pt x="3365" y="457"/>
                      <a:pt x="3528" y="404"/>
                    </a:cubicBezTo>
                    <a:cubicBezTo>
                      <a:pt x="3547" y="399"/>
                      <a:pt x="3564" y="389"/>
                      <a:pt x="3580" y="377"/>
                    </a:cubicBezTo>
                    <a:cubicBezTo>
                      <a:pt x="3595" y="363"/>
                      <a:pt x="3604" y="344"/>
                      <a:pt x="3604" y="322"/>
                    </a:cubicBezTo>
                    <a:cubicBezTo>
                      <a:pt x="3605" y="284"/>
                      <a:pt x="3576" y="258"/>
                      <a:pt x="3537" y="246"/>
                    </a:cubicBezTo>
                    <a:cubicBezTo>
                      <a:pt x="3518" y="241"/>
                      <a:pt x="3499" y="234"/>
                      <a:pt x="3480" y="228"/>
                    </a:cubicBezTo>
                    <a:cubicBezTo>
                      <a:pt x="3273" y="150"/>
                      <a:pt x="3053" y="113"/>
                      <a:pt x="2837" y="78"/>
                    </a:cubicBezTo>
                    <a:cubicBezTo>
                      <a:pt x="2534" y="30"/>
                      <a:pt x="2228" y="5"/>
                      <a:pt x="1921" y="1"/>
                    </a:cubicBezTo>
                    <a:cubicBezTo>
                      <a:pt x="1900" y="1"/>
                      <a:pt x="1879" y="1"/>
                      <a:pt x="1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604;p42">
                <a:extLst>
                  <a:ext uri="{FF2B5EF4-FFF2-40B4-BE49-F238E27FC236}">
                    <a16:creationId xmlns:a16="http://schemas.microsoft.com/office/drawing/2014/main" id="{AF8DF931-1B35-A91E-E739-A2E0B6129563}"/>
                  </a:ext>
                </a:extLst>
              </p:cNvPr>
              <p:cNvSpPr/>
              <p:nvPr/>
            </p:nvSpPr>
            <p:spPr>
              <a:xfrm>
                <a:off x="6971310" y="2973833"/>
                <a:ext cx="54513" cy="55145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831" extrusionOk="0">
                    <a:moveTo>
                      <a:pt x="1710" y="1"/>
                    </a:moveTo>
                    <a:cubicBezTo>
                      <a:pt x="1687" y="1"/>
                      <a:pt x="1663" y="10"/>
                      <a:pt x="1645" y="28"/>
                    </a:cubicBezTo>
                    <a:cubicBezTo>
                      <a:pt x="1631" y="42"/>
                      <a:pt x="1619" y="57"/>
                      <a:pt x="1609" y="75"/>
                    </a:cubicBezTo>
                    <a:cubicBezTo>
                      <a:pt x="1566" y="152"/>
                      <a:pt x="1523" y="227"/>
                      <a:pt x="1486" y="304"/>
                    </a:cubicBezTo>
                    <a:cubicBezTo>
                      <a:pt x="1391" y="502"/>
                      <a:pt x="1276" y="689"/>
                      <a:pt x="1143" y="860"/>
                    </a:cubicBezTo>
                    <a:cubicBezTo>
                      <a:pt x="861" y="1225"/>
                      <a:pt x="527" y="1519"/>
                      <a:pt x="71" y="1668"/>
                    </a:cubicBezTo>
                    <a:cubicBezTo>
                      <a:pt x="19" y="1685"/>
                      <a:pt x="1" y="1716"/>
                      <a:pt x="11" y="1767"/>
                    </a:cubicBezTo>
                    <a:cubicBezTo>
                      <a:pt x="19" y="1812"/>
                      <a:pt x="54" y="1824"/>
                      <a:pt x="103" y="1829"/>
                    </a:cubicBezTo>
                    <a:lnTo>
                      <a:pt x="112" y="1831"/>
                    </a:lnTo>
                    <a:cubicBezTo>
                      <a:pt x="150" y="1819"/>
                      <a:pt x="193" y="1810"/>
                      <a:pt x="235" y="1796"/>
                    </a:cubicBezTo>
                    <a:cubicBezTo>
                      <a:pt x="251" y="1793"/>
                      <a:pt x="265" y="1788"/>
                      <a:pt x="278" y="1781"/>
                    </a:cubicBezTo>
                    <a:cubicBezTo>
                      <a:pt x="525" y="1673"/>
                      <a:pt x="755" y="1525"/>
                      <a:pt x="956" y="1345"/>
                    </a:cubicBezTo>
                    <a:cubicBezTo>
                      <a:pt x="1127" y="1189"/>
                      <a:pt x="1280" y="1014"/>
                      <a:pt x="1408" y="824"/>
                    </a:cubicBezTo>
                    <a:cubicBezTo>
                      <a:pt x="1546" y="622"/>
                      <a:pt x="1650" y="404"/>
                      <a:pt x="1767" y="193"/>
                    </a:cubicBezTo>
                    <a:cubicBezTo>
                      <a:pt x="1781" y="165"/>
                      <a:pt x="1793" y="135"/>
                      <a:pt x="1799" y="105"/>
                    </a:cubicBezTo>
                    <a:cubicBezTo>
                      <a:pt x="1810" y="68"/>
                      <a:pt x="1793" y="30"/>
                      <a:pt x="1758" y="15"/>
                    </a:cubicBezTo>
                    <a:cubicBezTo>
                      <a:pt x="1743" y="5"/>
                      <a:pt x="1727" y="1"/>
                      <a:pt x="17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605;p42">
                <a:extLst>
                  <a:ext uri="{FF2B5EF4-FFF2-40B4-BE49-F238E27FC236}">
                    <a16:creationId xmlns:a16="http://schemas.microsoft.com/office/drawing/2014/main" id="{6E679B69-C35F-4256-AA15-821CB37979A7}"/>
                  </a:ext>
                </a:extLst>
              </p:cNvPr>
              <p:cNvSpPr/>
              <p:nvPr/>
            </p:nvSpPr>
            <p:spPr>
              <a:xfrm>
                <a:off x="6933874" y="3106772"/>
                <a:ext cx="22377" cy="16866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60" extrusionOk="0">
                    <a:moveTo>
                      <a:pt x="696" y="1"/>
                    </a:moveTo>
                    <a:cubicBezTo>
                      <a:pt x="678" y="1"/>
                      <a:pt x="657" y="6"/>
                      <a:pt x="640" y="13"/>
                    </a:cubicBezTo>
                    <a:cubicBezTo>
                      <a:pt x="549" y="45"/>
                      <a:pt x="486" y="116"/>
                      <a:pt x="403" y="160"/>
                    </a:cubicBezTo>
                    <a:cubicBezTo>
                      <a:pt x="275" y="229"/>
                      <a:pt x="163" y="320"/>
                      <a:pt x="45" y="406"/>
                    </a:cubicBezTo>
                    <a:cubicBezTo>
                      <a:pt x="38" y="411"/>
                      <a:pt x="31" y="418"/>
                      <a:pt x="24" y="424"/>
                    </a:cubicBezTo>
                    <a:cubicBezTo>
                      <a:pt x="9" y="440"/>
                      <a:pt x="0" y="462"/>
                      <a:pt x="5" y="484"/>
                    </a:cubicBezTo>
                    <a:cubicBezTo>
                      <a:pt x="14" y="522"/>
                      <a:pt x="47" y="529"/>
                      <a:pt x="81" y="532"/>
                    </a:cubicBezTo>
                    <a:cubicBezTo>
                      <a:pt x="170" y="539"/>
                      <a:pt x="259" y="544"/>
                      <a:pt x="348" y="551"/>
                    </a:cubicBezTo>
                    <a:lnTo>
                      <a:pt x="348" y="560"/>
                    </a:lnTo>
                    <a:lnTo>
                      <a:pt x="592" y="560"/>
                    </a:lnTo>
                    <a:cubicBezTo>
                      <a:pt x="648" y="560"/>
                      <a:pt x="684" y="538"/>
                      <a:pt x="695" y="481"/>
                    </a:cubicBezTo>
                    <a:cubicBezTo>
                      <a:pt x="721" y="346"/>
                      <a:pt x="743" y="210"/>
                      <a:pt x="743" y="71"/>
                    </a:cubicBezTo>
                    <a:cubicBezTo>
                      <a:pt x="743" y="23"/>
                      <a:pt x="727" y="3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606;p42">
                <a:extLst>
                  <a:ext uri="{FF2B5EF4-FFF2-40B4-BE49-F238E27FC236}">
                    <a16:creationId xmlns:a16="http://schemas.microsoft.com/office/drawing/2014/main" id="{A5785720-B9D8-A9DC-5136-888E4076D28B}"/>
                  </a:ext>
                </a:extLst>
              </p:cNvPr>
              <p:cNvSpPr/>
              <p:nvPr/>
            </p:nvSpPr>
            <p:spPr>
              <a:xfrm>
                <a:off x="6992332" y="3100929"/>
                <a:ext cx="20058" cy="20028"/>
              </a:xfrm>
              <a:custGeom>
                <a:avLst/>
                <a:gdLst/>
                <a:ahLst/>
                <a:cxnLst/>
                <a:rect l="l" t="t" r="r" b="b"/>
                <a:pathLst>
                  <a:path w="666" h="665" extrusionOk="0">
                    <a:moveTo>
                      <a:pt x="602" y="1"/>
                    </a:moveTo>
                    <a:cubicBezTo>
                      <a:pt x="578" y="1"/>
                      <a:pt x="557" y="19"/>
                      <a:pt x="539" y="34"/>
                    </a:cubicBezTo>
                    <a:cubicBezTo>
                      <a:pt x="529" y="41"/>
                      <a:pt x="520" y="47"/>
                      <a:pt x="510" y="56"/>
                    </a:cubicBezTo>
                    <a:cubicBezTo>
                      <a:pt x="355" y="217"/>
                      <a:pt x="199" y="378"/>
                      <a:pt x="43" y="541"/>
                    </a:cubicBezTo>
                    <a:cubicBezTo>
                      <a:pt x="36" y="548"/>
                      <a:pt x="30" y="555"/>
                      <a:pt x="24" y="562"/>
                    </a:cubicBezTo>
                    <a:cubicBezTo>
                      <a:pt x="6" y="581"/>
                      <a:pt x="0" y="610"/>
                      <a:pt x="14" y="634"/>
                    </a:cubicBezTo>
                    <a:cubicBezTo>
                      <a:pt x="30" y="662"/>
                      <a:pt x="56" y="665"/>
                      <a:pt x="84" y="665"/>
                    </a:cubicBezTo>
                    <a:cubicBezTo>
                      <a:pt x="89" y="665"/>
                      <a:pt x="95" y="665"/>
                      <a:pt x="100" y="665"/>
                    </a:cubicBezTo>
                    <a:cubicBezTo>
                      <a:pt x="256" y="661"/>
                      <a:pt x="409" y="636"/>
                      <a:pt x="563" y="613"/>
                    </a:cubicBezTo>
                    <a:cubicBezTo>
                      <a:pt x="621" y="605"/>
                      <a:pt x="640" y="564"/>
                      <a:pt x="650" y="514"/>
                    </a:cubicBezTo>
                    <a:cubicBezTo>
                      <a:pt x="666" y="432"/>
                      <a:pt x="659" y="349"/>
                      <a:pt x="661" y="293"/>
                    </a:cubicBezTo>
                    <a:lnTo>
                      <a:pt x="661" y="89"/>
                    </a:lnTo>
                    <a:cubicBezTo>
                      <a:pt x="662" y="65"/>
                      <a:pt x="657" y="42"/>
                      <a:pt x="645" y="22"/>
                    </a:cubicBezTo>
                    <a:cubicBezTo>
                      <a:pt x="640" y="15"/>
                      <a:pt x="633" y="10"/>
                      <a:pt x="625" y="6"/>
                    </a:cubicBezTo>
                    <a:cubicBezTo>
                      <a:pt x="617" y="2"/>
                      <a:pt x="609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607;p42">
                <a:extLst>
                  <a:ext uri="{FF2B5EF4-FFF2-40B4-BE49-F238E27FC236}">
                    <a16:creationId xmlns:a16="http://schemas.microsoft.com/office/drawing/2014/main" id="{E8E4B625-1B11-4D9B-6427-FD97954A223A}"/>
                  </a:ext>
                </a:extLst>
              </p:cNvPr>
              <p:cNvSpPr/>
              <p:nvPr/>
            </p:nvSpPr>
            <p:spPr>
              <a:xfrm>
                <a:off x="7127077" y="3104814"/>
                <a:ext cx="20540" cy="1674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56" extrusionOk="0">
                    <a:moveTo>
                      <a:pt x="624" y="1"/>
                    </a:moveTo>
                    <a:cubicBezTo>
                      <a:pt x="609" y="1"/>
                      <a:pt x="591" y="8"/>
                      <a:pt x="572" y="21"/>
                    </a:cubicBezTo>
                    <a:cubicBezTo>
                      <a:pt x="498" y="71"/>
                      <a:pt x="428" y="124"/>
                      <a:pt x="361" y="181"/>
                    </a:cubicBezTo>
                    <a:cubicBezTo>
                      <a:pt x="259" y="272"/>
                      <a:pt x="138" y="340"/>
                      <a:pt x="47" y="441"/>
                    </a:cubicBezTo>
                    <a:cubicBezTo>
                      <a:pt x="37" y="452"/>
                      <a:pt x="23" y="462"/>
                      <a:pt x="14" y="474"/>
                    </a:cubicBezTo>
                    <a:cubicBezTo>
                      <a:pt x="2" y="488"/>
                      <a:pt x="1" y="505"/>
                      <a:pt x="9" y="520"/>
                    </a:cubicBezTo>
                    <a:cubicBezTo>
                      <a:pt x="25" y="551"/>
                      <a:pt x="59" y="553"/>
                      <a:pt x="93" y="555"/>
                    </a:cubicBezTo>
                    <a:cubicBezTo>
                      <a:pt x="113" y="555"/>
                      <a:pt x="134" y="555"/>
                      <a:pt x="154" y="555"/>
                    </a:cubicBezTo>
                    <a:cubicBezTo>
                      <a:pt x="296" y="555"/>
                      <a:pt x="439" y="545"/>
                      <a:pt x="580" y="522"/>
                    </a:cubicBezTo>
                    <a:cubicBezTo>
                      <a:pt x="666" y="512"/>
                      <a:pt x="676" y="495"/>
                      <a:pt x="680" y="404"/>
                    </a:cubicBezTo>
                    <a:cubicBezTo>
                      <a:pt x="681" y="357"/>
                      <a:pt x="680" y="309"/>
                      <a:pt x="680" y="263"/>
                    </a:cubicBezTo>
                    <a:lnTo>
                      <a:pt x="676" y="263"/>
                    </a:lnTo>
                    <a:cubicBezTo>
                      <a:pt x="680" y="196"/>
                      <a:pt x="678" y="129"/>
                      <a:pt x="674" y="62"/>
                    </a:cubicBezTo>
                    <a:cubicBezTo>
                      <a:pt x="673" y="47"/>
                      <a:pt x="668" y="32"/>
                      <a:pt x="657" y="18"/>
                    </a:cubicBezTo>
                    <a:cubicBezTo>
                      <a:pt x="649" y="6"/>
                      <a:pt x="638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608;p42">
                <a:extLst>
                  <a:ext uri="{FF2B5EF4-FFF2-40B4-BE49-F238E27FC236}">
                    <a16:creationId xmlns:a16="http://schemas.microsoft.com/office/drawing/2014/main" id="{666451B4-9057-460E-7860-BB4636DCB673}"/>
                  </a:ext>
                </a:extLst>
              </p:cNvPr>
              <p:cNvSpPr/>
              <p:nvPr/>
            </p:nvSpPr>
            <p:spPr>
              <a:xfrm>
                <a:off x="7172585" y="3104935"/>
                <a:ext cx="18884" cy="1590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528" extrusionOk="0">
                    <a:moveTo>
                      <a:pt x="584" y="1"/>
                    </a:moveTo>
                    <a:cubicBezTo>
                      <a:pt x="567" y="1"/>
                      <a:pt x="544" y="10"/>
                      <a:pt x="515" y="29"/>
                    </a:cubicBezTo>
                    <a:cubicBezTo>
                      <a:pt x="453" y="67"/>
                      <a:pt x="395" y="112"/>
                      <a:pt x="340" y="158"/>
                    </a:cubicBezTo>
                    <a:cubicBezTo>
                      <a:pt x="249" y="247"/>
                      <a:pt x="132" y="311"/>
                      <a:pt x="50" y="410"/>
                    </a:cubicBezTo>
                    <a:lnTo>
                      <a:pt x="48" y="412"/>
                    </a:lnTo>
                    <a:cubicBezTo>
                      <a:pt x="28" y="436"/>
                      <a:pt x="0" y="460"/>
                      <a:pt x="19" y="492"/>
                    </a:cubicBezTo>
                    <a:cubicBezTo>
                      <a:pt x="38" y="525"/>
                      <a:pt x="72" y="525"/>
                      <a:pt x="105" y="527"/>
                    </a:cubicBezTo>
                    <a:cubicBezTo>
                      <a:pt x="124" y="528"/>
                      <a:pt x="144" y="528"/>
                      <a:pt x="164" y="528"/>
                    </a:cubicBezTo>
                    <a:cubicBezTo>
                      <a:pt x="288" y="528"/>
                      <a:pt x="411" y="511"/>
                      <a:pt x="534" y="497"/>
                    </a:cubicBezTo>
                    <a:cubicBezTo>
                      <a:pt x="592" y="491"/>
                      <a:pt x="619" y="460"/>
                      <a:pt x="619" y="401"/>
                    </a:cubicBezTo>
                    <a:cubicBezTo>
                      <a:pt x="619" y="345"/>
                      <a:pt x="624" y="292"/>
                      <a:pt x="626" y="252"/>
                    </a:cubicBezTo>
                    <a:lnTo>
                      <a:pt x="626" y="108"/>
                    </a:lnTo>
                    <a:lnTo>
                      <a:pt x="626" y="84"/>
                    </a:lnTo>
                    <a:cubicBezTo>
                      <a:pt x="623" y="41"/>
                      <a:pt x="616" y="16"/>
                      <a:pt x="600" y="5"/>
                    </a:cubicBezTo>
                    <a:cubicBezTo>
                      <a:pt x="596" y="2"/>
                      <a:pt x="590" y="1"/>
                      <a:pt x="5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609;p42">
                <a:extLst>
                  <a:ext uri="{FF2B5EF4-FFF2-40B4-BE49-F238E27FC236}">
                    <a16:creationId xmlns:a16="http://schemas.microsoft.com/office/drawing/2014/main" id="{0143DF7F-D63C-6043-E52F-4AB206FA1E74}"/>
                  </a:ext>
                </a:extLst>
              </p:cNvPr>
              <p:cNvSpPr/>
              <p:nvPr/>
            </p:nvSpPr>
            <p:spPr>
              <a:xfrm>
                <a:off x="7227881" y="2819360"/>
                <a:ext cx="25720" cy="1382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459" extrusionOk="0">
                    <a:moveTo>
                      <a:pt x="112" y="0"/>
                    </a:moveTo>
                    <a:cubicBezTo>
                      <a:pt x="102" y="0"/>
                      <a:pt x="90" y="3"/>
                      <a:pt x="78" y="8"/>
                    </a:cubicBezTo>
                    <a:cubicBezTo>
                      <a:pt x="25" y="28"/>
                      <a:pt x="1" y="73"/>
                      <a:pt x="23" y="133"/>
                    </a:cubicBezTo>
                    <a:cubicBezTo>
                      <a:pt x="45" y="188"/>
                      <a:pt x="71" y="241"/>
                      <a:pt x="100" y="294"/>
                    </a:cubicBezTo>
                    <a:cubicBezTo>
                      <a:pt x="160" y="409"/>
                      <a:pt x="268" y="445"/>
                      <a:pt x="380" y="459"/>
                    </a:cubicBezTo>
                    <a:cubicBezTo>
                      <a:pt x="382" y="459"/>
                      <a:pt x="384" y="459"/>
                      <a:pt x="385" y="459"/>
                    </a:cubicBezTo>
                    <a:cubicBezTo>
                      <a:pt x="566" y="459"/>
                      <a:pt x="797" y="296"/>
                      <a:pt x="845" y="141"/>
                    </a:cubicBezTo>
                    <a:cubicBezTo>
                      <a:pt x="848" y="131"/>
                      <a:pt x="850" y="119"/>
                      <a:pt x="850" y="107"/>
                    </a:cubicBezTo>
                    <a:cubicBezTo>
                      <a:pt x="853" y="69"/>
                      <a:pt x="845" y="35"/>
                      <a:pt x="805" y="18"/>
                    </a:cubicBezTo>
                    <a:cubicBezTo>
                      <a:pt x="790" y="9"/>
                      <a:pt x="774" y="5"/>
                      <a:pt x="757" y="5"/>
                    </a:cubicBezTo>
                    <a:cubicBezTo>
                      <a:pt x="734" y="5"/>
                      <a:pt x="710" y="14"/>
                      <a:pt x="692" y="30"/>
                    </a:cubicBezTo>
                    <a:cubicBezTo>
                      <a:pt x="671" y="49"/>
                      <a:pt x="654" y="71"/>
                      <a:pt x="642" y="97"/>
                    </a:cubicBezTo>
                    <a:cubicBezTo>
                      <a:pt x="610" y="159"/>
                      <a:pt x="556" y="201"/>
                      <a:pt x="498" y="239"/>
                    </a:cubicBezTo>
                    <a:cubicBezTo>
                      <a:pt x="461" y="263"/>
                      <a:pt x="424" y="275"/>
                      <a:pt x="390" y="275"/>
                    </a:cubicBezTo>
                    <a:cubicBezTo>
                      <a:pt x="335" y="275"/>
                      <a:pt x="287" y="245"/>
                      <a:pt x="250" y="184"/>
                    </a:cubicBezTo>
                    <a:cubicBezTo>
                      <a:pt x="226" y="148"/>
                      <a:pt x="212" y="105"/>
                      <a:pt x="191" y="68"/>
                    </a:cubicBezTo>
                    <a:cubicBezTo>
                      <a:pt x="168" y="22"/>
                      <a:pt x="143" y="0"/>
                      <a:pt x="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10;p42">
                <a:extLst>
                  <a:ext uri="{FF2B5EF4-FFF2-40B4-BE49-F238E27FC236}">
                    <a16:creationId xmlns:a16="http://schemas.microsoft.com/office/drawing/2014/main" id="{15742967-47AC-CEA2-1ADB-00105C1C3202}"/>
                  </a:ext>
                </a:extLst>
              </p:cNvPr>
              <p:cNvSpPr/>
              <p:nvPr/>
            </p:nvSpPr>
            <p:spPr>
              <a:xfrm>
                <a:off x="7300102" y="2858182"/>
                <a:ext cx="12920" cy="18432"/>
              </a:xfrm>
              <a:custGeom>
                <a:avLst/>
                <a:gdLst/>
                <a:ahLst/>
                <a:cxnLst/>
                <a:rect l="l" t="t" r="r" b="b"/>
                <a:pathLst>
                  <a:path w="429" h="612" extrusionOk="0">
                    <a:moveTo>
                      <a:pt x="212" y="0"/>
                    </a:moveTo>
                    <a:cubicBezTo>
                      <a:pt x="195" y="0"/>
                      <a:pt x="179" y="12"/>
                      <a:pt x="158" y="36"/>
                    </a:cubicBezTo>
                    <a:cubicBezTo>
                      <a:pt x="110" y="87"/>
                      <a:pt x="71" y="147"/>
                      <a:pt x="38" y="211"/>
                    </a:cubicBezTo>
                    <a:cubicBezTo>
                      <a:pt x="0" y="281"/>
                      <a:pt x="5" y="368"/>
                      <a:pt x="53" y="432"/>
                    </a:cubicBezTo>
                    <a:cubicBezTo>
                      <a:pt x="86" y="478"/>
                      <a:pt x="125" y="517"/>
                      <a:pt x="170" y="550"/>
                    </a:cubicBezTo>
                    <a:cubicBezTo>
                      <a:pt x="211" y="580"/>
                      <a:pt x="254" y="611"/>
                      <a:pt x="302" y="611"/>
                    </a:cubicBezTo>
                    <a:cubicBezTo>
                      <a:pt x="316" y="611"/>
                      <a:pt x="331" y="608"/>
                      <a:pt x="347" y="602"/>
                    </a:cubicBezTo>
                    <a:cubicBezTo>
                      <a:pt x="412" y="572"/>
                      <a:pt x="414" y="500"/>
                      <a:pt x="429" y="440"/>
                    </a:cubicBezTo>
                    <a:cubicBezTo>
                      <a:pt x="429" y="427"/>
                      <a:pt x="429" y="413"/>
                      <a:pt x="429" y="401"/>
                    </a:cubicBezTo>
                    <a:lnTo>
                      <a:pt x="429" y="392"/>
                    </a:lnTo>
                    <a:lnTo>
                      <a:pt x="426" y="382"/>
                    </a:lnTo>
                    <a:cubicBezTo>
                      <a:pt x="420" y="348"/>
                      <a:pt x="412" y="313"/>
                      <a:pt x="400" y="277"/>
                    </a:cubicBezTo>
                    <a:cubicBezTo>
                      <a:pt x="378" y="192"/>
                      <a:pt x="335" y="115"/>
                      <a:pt x="278" y="48"/>
                    </a:cubicBezTo>
                    <a:cubicBezTo>
                      <a:pt x="275" y="42"/>
                      <a:pt x="271" y="37"/>
                      <a:pt x="266" y="34"/>
                    </a:cubicBezTo>
                    <a:cubicBezTo>
                      <a:pt x="245" y="11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611;p42">
                <a:extLst>
                  <a:ext uri="{FF2B5EF4-FFF2-40B4-BE49-F238E27FC236}">
                    <a16:creationId xmlns:a16="http://schemas.microsoft.com/office/drawing/2014/main" id="{8C262E0B-762B-EDCA-E916-7E442CE1B21C}"/>
                  </a:ext>
                </a:extLst>
              </p:cNvPr>
              <p:cNvSpPr/>
              <p:nvPr/>
            </p:nvSpPr>
            <p:spPr>
              <a:xfrm>
                <a:off x="7188909" y="2977718"/>
                <a:ext cx="6174" cy="1448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481" extrusionOk="0">
                    <a:moveTo>
                      <a:pt x="120" y="0"/>
                    </a:moveTo>
                    <a:cubicBezTo>
                      <a:pt x="70" y="0"/>
                      <a:pt x="39" y="26"/>
                      <a:pt x="31" y="86"/>
                    </a:cubicBezTo>
                    <a:cubicBezTo>
                      <a:pt x="19" y="169"/>
                      <a:pt x="12" y="251"/>
                      <a:pt x="2" y="338"/>
                    </a:cubicBezTo>
                    <a:cubicBezTo>
                      <a:pt x="0" y="364"/>
                      <a:pt x="0" y="390"/>
                      <a:pt x="2" y="415"/>
                    </a:cubicBezTo>
                    <a:cubicBezTo>
                      <a:pt x="5" y="448"/>
                      <a:pt x="29" y="474"/>
                      <a:pt x="64" y="479"/>
                    </a:cubicBezTo>
                    <a:cubicBezTo>
                      <a:pt x="70" y="480"/>
                      <a:pt x="75" y="480"/>
                      <a:pt x="81" y="480"/>
                    </a:cubicBezTo>
                    <a:cubicBezTo>
                      <a:pt x="112" y="480"/>
                      <a:pt x="138" y="468"/>
                      <a:pt x="153" y="436"/>
                    </a:cubicBezTo>
                    <a:cubicBezTo>
                      <a:pt x="163" y="419"/>
                      <a:pt x="170" y="400"/>
                      <a:pt x="173" y="381"/>
                    </a:cubicBezTo>
                    <a:cubicBezTo>
                      <a:pt x="184" y="287"/>
                      <a:pt x="196" y="194"/>
                      <a:pt x="199" y="100"/>
                    </a:cubicBezTo>
                    <a:cubicBezTo>
                      <a:pt x="204" y="33"/>
                      <a:pt x="177" y="4"/>
                      <a:pt x="125" y="0"/>
                    </a:cubicBezTo>
                    <a:cubicBezTo>
                      <a:pt x="124" y="0"/>
                      <a:pt x="122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612;p42">
                <a:extLst>
                  <a:ext uri="{FF2B5EF4-FFF2-40B4-BE49-F238E27FC236}">
                    <a16:creationId xmlns:a16="http://schemas.microsoft.com/office/drawing/2014/main" id="{25C4652B-8FFC-4763-C77A-727567AB6551}"/>
                  </a:ext>
                </a:extLst>
              </p:cNvPr>
              <p:cNvSpPr/>
              <p:nvPr/>
            </p:nvSpPr>
            <p:spPr>
              <a:xfrm>
                <a:off x="7197161" y="2888841"/>
                <a:ext cx="6084" cy="13734"/>
              </a:xfrm>
              <a:custGeom>
                <a:avLst/>
                <a:gdLst/>
                <a:ahLst/>
                <a:cxnLst/>
                <a:rect l="l" t="t" r="r" b="b"/>
                <a:pathLst>
                  <a:path w="202" h="456" extrusionOk="0">
                    <a:moveTo>
                      <a:pt x="105" y="1"/>
                    </a:moveTo>
                    <a:cubicBezTo>
                      <a:pt x="100" y="1"/>
                      <a:pt x="95" y="1"/>
                      <a:pt x="90" y="2"/>
                    </a:cubicBezTo>
                    <a:cubicBezTo>
                      <a:pt x="43" y="7"/>
                      <a:pt x="23" y="43"/>
                      <a:pt x="21" y="88"/>
                    </a:cubicBezTo>
                    <a:cubicBezTo>
                      <a:pt x="19" y="132"/>
                      <a:pt x="16" y="182"/>
                      <a:pt x="14" y="228"/>
                    </a:cubicBezTo>
                    <a:lnTo>
                      <a:pt x="4" y="228"/>
                    </a:lnTo>
                    <a:cubicBezTo>
                      <a:pt x="4" y="280"/>
                      <a:pt x="1" y="331"/>
                      <a:pt x="4" y="381"/>
                    </a:cubicBezTo>
                    <a:cubicBezTo>
                      <a:pt x="4" y="420"/>
                      <a:pt x="33" y="451"/>
                      <a:pt x="71" y="455"/>
                    </a:cubicBezTo>
                    <a:cubicBezTo>
                      <a:pt x="75" y="455"/>
                      <a:pt x="79" y="455"/>
                      <a:pt x="83" y="455"/>
                    </a:cubicBezTo>
                    <a:cubicBezTo>
                      <a:pt x="125" y="455"/>
                      <a:pt x="163" y="439"/>
                      <a:pt x="170" y="400"/>
                    </a:cubicBezTo>
                    <a:cubicBezTo>
                      <a:pt x="196" y="292"/>
                      <a:pt x="201" y="182"/>
                      <a:pt x="189" y="72"/>
                    </a:cubicBezTo>
                    <a:cubicBezTo>
                      <a:pt x="182" y="31"/>
                      <a:pt x="145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613;p42">
                <a:extLst>
                  <a:ext uri="{FF2B5EF4-FFF2-40B4-BE49-F238E27FC236}">
                    <a16:creationId xmlns:a16="http://schemas.microsoft.com/office/drawing/2014/main" id="{B9626772-6F81-42DD-C957-5A833A46A53E}"/>
                  </a:ext>
                </a:extLst>
              </p:cNvPr>
              <p:cNvSpPr/>
              <p:nvPr/>
            </p:nvSpPr>
            <p:spPr>
              <a:xfrm>
                <a:off x="7182493" y="2940162"/>
                <a:ext cx="5722" cy="13252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0" extrusionOk="0">
                    <a:moveTo>
                      <a:pt x="92" y="0"/>
                    </a:moveTo>
                    <a:cubicBezTo>
                      <a:pt x="89" y="0"/>
                      <a:pt x="86" y="0"/>
                      <a:pt x="83" y="1"/>
                    </a:cubicBezTo>
                    <a:cubicBezTo>
                      <a:pt x="30" y="2"/>
                      <a:pt x="4" y="39"/>
                      <a:pt x="2" y="87"/>
                    </a:cubicBezTo>
                    <a:cubicBezTo>
                      <a:pt x="1" y="129"/>
                      <a:pt x="6" y="172"/>
                      <a:pt x="7" y="215"/>
                    </a:cubicBezTo>
                    <a:lnTo>
                      <a:pt x="13" y="215"/>
                    </a:lnTo>
                    <a:cubicBezTo>
                      <a:pt x="13" y="261"/>
                      <a:pt x="9" y="309"/>
                      <a:pt x="13" y="356"/>
                    </a:cubicBezTo>
                    <a:cubicBezTo>
                      <a:pt x="11" y="403"/>
                      <a:pt x="47" y="440"/>
                      <a:pt x="93" y="440"/>
                    </a:cubicBezTo>
                    <a:cubicBezTo>
                      <a:pt x="94" y="440"/>
                      <a:pt x="96" y="440"/>
                      <a:pt x="97" y="440"/>
                    </a:cubicBezTo>
                    <a:cubicBezTo>
                      <a:pt x="99" y="440"/>
                      <a:pt x="100" y="440"/>
                      <a:pt x="102" y="440"/>
                    </a:cubicBezTo>
                    <a:cubicBezTo>
                      <a:pt x="151" y="440"/>
                      <a:pt x="189" y="398"/>
                      <a:pt x="186" y="349"/>
                    </a:cubicBezTo>
                    <a:cubicBezTo>
                      <a:pt x="186" y="258"/>
                      <a:pt x="179" y="169"/>
                      <a:pt x="172" y="78"/>
                    </a:cubicBezTo>
                    <a:cubicBezTo>
                      <a:pt x="170" y="35"/>
                      <a:pt x="136" y="0"/>
                      <a:pt x="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614;p42">
                <a:extLst>
                  <a:ext uri="{FF2B5EF4-FFF2-40B4-BE49-F238E27FC236}">
                    <a16:creationId xmlns:a16="http://schemas.microsoft.com/office/drawing/2014/main" id="{6057CEFD-C4FE-1202-8AD2-1ADAB0CC33B1}"/>
                  </a:ext>
                </a:extLst>
              </p:cNvPr>
              <p:cNvSpPr/>
              <p:nvPr/>
            </p:nvSpPr>
            <p:spPr>
              <a:xfrm>
                <a:off x="7169182" y="2971002"/>
                <a:ext cx="5301" cy="13794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58" extrusionOk="0">
                    <a:moveTo>
                      <a:pt x="95" y="0"/>
                    </a:moveTo>
                    <a:cubicBezTo>
                      <a:pt x="93" y="0"/>
                      <a:pt x="91" y="0"/>
                      <a:pt x="89" y="1"/>
                    </a:cubicBezTo>
                    <a:cubicBezTo>
                      <a:pt x="34" y="6"/>
                      <a:pt x="12" y="43"/>
                      <a:pt x="10" y="90"/>
                    </a:cubicBezTo>
                    <a:cubicBezTo>
                      <a:pt x="4" y="182"/>
                      <a:pt x="0" y="277"/>
                      <a:pt x="0" y="371"/>
                    </a:cubicBezTo>
                    <a:cubicBezTo>
                      <a:pt x="0" y="422"/>
                      <a:pt x="38" y="450"/>
                      <a:pt x="84" y="457"/>
                    </a:cubicBezTo>
                    <a:cubicBezTo>
                      <a:pt x="89" y="457"/>
                      <a:pt x="93" y="458"/>
                      <a:pt x="97" y="458"/>
                    </a:cubicBezTo>
                    <a:cubicBezTo>
                      <a:pt x="141" y="458"/>
                      <a:pt x="167" y="425"/>
                      <a:pt x="172" y="380"/>
                    </a:cubicBezTo>
                    <a:cubicBezTo>
                      <a:pt x="175" y="330"/>
                      <a:pt x="172" y="278"/>
                      <a:pt x="172" y="227"/>
                    </a:cubicBezTo>
                    <a:cubicBezTo>
                      <a:pt x="172" y="184"/>
                      <a:pt x="173" y="141"/>
                      <a:pt x="172" y="98"/>
                    </a:cubicBezTo>
                    <a:cubicBezTo>
                      <a:pt x="167" y="38"/>
                      <a:pt x="137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615;p42">
                <a:extLst>
                  <a:ext uri="{FF2B5EF4-FFF2-40B4-BE49-F238E27FC236}">
                    <a16:creationId xmlns:a16="http://schemas.microsoft.com/office/drawing/2014/main" id="{F90984FB-0DA6-E19D-EEE6-03C268A6A909}"/>
                  </a:ext>
                </a:extLst>
              </p:cNvPr>
              <p:cNvSpPr/>
              <p:nvPr/>
            </p:nvSpPr>
            <p:spPr>
              <a:xfrm>
                <a:off x="7205383" y="2951034"/>
                <a:ext cx="5843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94" h="421" extrusionOk="0">
                    <a:moveTo>
                      <a:pt x="100" y="1"/>
                    </a:moveTo>
                    <a:cubicBezTo>
                      <a:pt x="62" y="1"/>
                      <a:pt x="31" y="30"/>
                      <a:pt x="26" y="68"/>
                    </a:cubicBezTo>
                    <a:cubicBezTo>
                      <a:pt x="14" y="154"/>
                      <a:pt x="5" y="240"/>
                      <a:pt x="2" y="326"/>
                    </a:cubicBezTo>
                    <a:cubicBezTo>
                      <a:pt x="0" y="386"/>
                      <a:pt x="36" y="420"/>
                      <a:pt x="86" y="420"/>
                    </a:cubicBezTo>
                    <a:cubicBezTo>
                      <a:pt x="89" y="420"/>
                      <a:pt x="92" y="421"/>
                      <a:pt x="95" y="421"/>
                    </a:cubicBezTo>
                    <a:cubicBezTo>
                      <a:pt x="138" y="421"/>
                      <a:pt x="174" y="388"/>
                      <a:pt x="177" y="343"/>
                    </a:cubicBezTo>
                    <a:cubicBezTo>
                      <a:pt x="184" y="290"/>
                      <a:pt x="187" y="235"/>
                      <a:pt x="192" y="199"/>
                    </a:cubicBezTo>
                    <a:cubicBezTo>
                      <a:pt x="192" y="146"/>
                      <a:pt x="194" y="110"/>
                      <a:pt x="192" y="75"/>
                    </a:cubicBezTo>
                    <a:cubicBezTo>
                      <a:pt x="191" y="34"/>
                      <a:pt x="158" y="1"/>
                      <a:pt x="118" y="1"/>
                    </a:cubicBezTo>
                    <a:cubicBezTo>
                      <a:pt x="116" y="1"/>
                      <a:pt x="114" y="1"/>
                      <a:pt x="112" y="2"/>
                    </a:cubicBezTo>
                    <a:cubicBezTo>
                      <a:pt x="108" y="1"/>
                      <a:pt x="104" y="1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616;p42">
                <a:extLst>
                  <a:ext uri="{FF2B5EF4-FFF2-40B4-BE49-F238E27FC236}">
                    <a16:creationId xmlns:a16="http://schemas.microsoft.com/office/drawing/2014/main" id="{0F9BE4F5-3ADA-DCA6-BBFE-ECC1505CC9CB}"/>
                  </a:ext>
                </a:extLst>
              </p:cNvPr>
              <p:cNvSpPr/>
              <p:nvPr/>
            </p:nvSpPr>
            <p:spPr>
              <a:xfrm>
                <a:off x="7163248" y="2924109"/>
                <a:ext cx="5632" cy="1316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37" extrusionOk="0">
                    <a:moveTo>
                      <a:pt x="89" y="0"/>
                    </a:moveTo>
                    <a:cubicBezTo>
                      <a:pt x="88" y="0"/>
                      <a:pt x="87" y="0"/>
                      <a:pt x="86" y="0"/>
                    </a:cubicBezTo>
                    <a:cubicBezTo>
                      <a:pt x="85" y="0"/>
                      <a:pt x="84" y="0"/>
                      <a:pt x="83" y="0"/>
                    </a:cubicBezTo>
                    <a:cubicBezTo>
                      <a:pt x="44" y="0"/>
                      <a:pt x="14" y="31"/>
                      <a:pt x="14" y="69"/>
                    </a:cubicBezTo>
                    <a:cubicBezTo>
                      <a:pt x="8" y="163"/>
                      <a:pt x="2" y="258"/>
                      <a:pt x="2" y="352"/>
                    </a:cubicBezTo>
                    <a:cubicBezTo>
                      <a:pt x="1" y="408"/>
                      <a:pt x="43" y="437"/>
                      <a:pt x="86" y="437"/>
                    </a:cubicBezTo>
                    <a:cubicBezTo>
                      <a:pt x="123" y="437"/>
                      <a:pt x="161" y="414"/>
                      <a:pt x="168" y="366"/>
                    </a:cubicBezTo>
                    <a:cubicBezTo>
                      <a:pt x="175" y="319"/>
                      <a:pt x="180" y="275"/>
                      <a:pt x="183" y="229"/>
                    </a:cubicBezTo>
                    <a:cubicBezTo>
                      <a:pt x="187" y="172"/>
                      <a:pt x="180" y="115"/>
                      <a:pt x="166" y="60"/>
                    </a:cubicBezTo>
                    <a:cubicBezTo>
                      <a:pt x="158" y="26"/>
                      <a:pt x="126" y="0"/>
                      <a:pt x="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17;p42">
                <a:extLst>
                  <a:ext uri="{FF2B5EF4-FFF2-40B4-BE49-F238E27FC236}">
                    <a16:creationId xmlns:a16="http://schemas.microsoft.com/office/drawing/2014/main" id="{CAE425E0-6F4E-411C-8332-2DBB3FD13949}"/>
                  </a:ext>
                </a:extLst>
              </p:cNvPr>
              <p:cNvSpPr/>
              <p:nvPr/>
            </p:nvSpPr>
            <p:spPr>
              <a:xfrm>
                <a:off x="7198546" y="2922212"/>
                <a:ext cx="5632" cy="12679"/>
              </a:xfrm>
              <a:custGeom>
                <a:avLst/>
                <a:gdLst/>
                <a:ahLst/>
                <a:cxnLst/>
                <a:rect l="l" t="t" r="r" b="b"/>
                <a:pathLst>
                  <a:path w="187" h="421" extrusionOk="0">
                    <a:moveTo>
                      <a:pt x="93" y="1"/>
                    </a:moveTo>
                    <a:cubicBezTo>
                      <a:pt x="55" y="1"/>
                      <a:pt x="24" y="28"/>
                      <a:pt x="20" y="65"/>
                    </a:cubicBezTo>
                    <a:cubicBezTo>
                      <a:pt x="4" y="158"/>
                      <a:pt x="1" y="252"/>
                      <a:pt x="9" y="346"/>
                    </a:cubicBezTo>
                    <a:cubicBezTo>
                      <a:pt x="11" y="387"/>
                      <a:pt x="45" y="420"/>
                      <a:pt x="87" y="420"/>
                    </a:cubicBezTo>
                    <a:cubicBezTo>
                      <a:pt x="88" y="420"/>
                      <a:pt x="89" y="420"/>
                      <a:pt x="90" y="420"/>
                    </a:cubicBezTo>
                    <a:cubicBezTo>
                      <a:pt x="140" y="420"/>
                      <a:pt x="177" y="396"/>
                      <a:pt x="181" y="345"/>
                    </a:cubicBezTo>
                    <a:cubicBezTo>
                      <a:pt x="184" y="302"/>
                      <a:pt x="181" y="259"/>
                      <a:pt x="181" y="216"/>
                    </a:cubicBezTo>
                    <a:lnTo>
                      <a:pt x="183" y="216"/>
                    </a:lnTo>
                    <a:cubicBezTo>
                      <a:pt x="183" y="170"/>
                      <a:pt x="186" y="122"/>
                      <a:pt x="183" y="75"/>
                    </a:cubicBezTo>
                    <a:cubicBezTo>
                      <a:pt x="183" y="34"/>
                      <a:pt x="148" y="2"/>
                      <a:pt x="109" y="2"/>
                    </a:cubicBezTo>
                    <a:cubicBezTo>
                      <a:pt x="108" y="2"/>
                      <a:pt x="107" y="2"/>
                      <a:pt x="105" y="2"/>
                    </a:cubicBezTo>
                    <a:cubicBezTo>
                      <a:pt x="101" y="1"/>
                      <a:pt x="97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618;p42">
                <a:extLst>
                  <a:ext uri="{FF2B5EF4-FFF2-40B4-BE49-F238E27FC236}">
                    <a16:creationId xmlns:a16="http://schemas.microsoft.com/office/drawing/2014/main" id="{492E19BD-63AC-E9D7-3452-36906A704AC5}"/>
                  </a:ext>
                </a:extLst>
              </p:cNvPr>
              <p:cNvSpPr/>
              <p:nvPr/>
            </p:nvSpPr>
            <p:spPr>
              <a:xfrm>
                <a:off x="7178458" y="2903057"/>
                <a:ext cx="5602" cy="11987"/>
              </a:xfrm>
              <a:custGeom>
                <a:avLst/>
                <a:gdLst/>
                <a:ahLst/>
                <a:cxnLst/>
                <a:rect l="l" t="t" r="r" b="b"/>
                <a:pathLst>
                  <a:path w="186" h="398" extrusionOk="0">
                    <a:moveTo>
                      <a:pt x="99" y="1"/>
                    </a:moveTo>
                    <a:cubicBezTo>
                      <a:pt x="60" y="1"/>
                      <a:pt x="27" y="27"/>
                      <a:pt x="18" y="65"/>
                    </a:cubicBezTo>
                    <a:cubicBezTo>
                      <a:pt x="2" y="154"/>
                      <a:pt x="1" y="245"/>
                      <a:pt x="15" y="334"/>
                    </a:cubicBezTo>
                    <a:cubicBezTo>
                      <a:pt x="20" y="377"/>
                      <a:pt x="61" y="398"/>
                      <a:pt x="104" y="398"/>
                    </a:cubicBezTo>
                    <a:cubicBezTo>
                      <a:pt x="106" y="398"/>
                      <a:pt x="108" y="398"/>
                      <a:pt x="110" y="398"/>
                    </a:cubicBezTo>
                    <a:cubicBezTo>
                      <a:pt x="150" y="398"/>
                      <a:pt x="183" y="365"/>
                      <a:pt x="183" y="326"/>
                    </a:cubicBezTo>
                    <a:cubicBezTo>
                      <a:pt x="186" y="286"/>
                      <a:pt x="183" y="247"/>
                      <a:pt x="183" y="207"/>
                    </a:cubicBezTo>
                    <a:lnTo>
                      <a:pt x="181" y="207"/>
                    </a:lnTo>
                    <a:cubicBezTo>
                      <a:pt x="181" y="164"/>
                      <a:pt x="184" y="122"/>
                      <a:pt x="181" y="79"/>
                    </a:cubicBezTo>
                    <a:cubicBezTo>
                      <a:pt x="179" y="36"/>
                      <a:pt x="159" y="3"/>
                      <a:pt x="109" y="2"/>
                    </a:cubicBezTo>
                    <a:cubicBezTo>
                      <a:pt x="105" y="1"/>
                      <a:pt x="102" y="1"/>
                      <a:pt x="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2035;p47">
            <a:extLst>
              <a:ext uri="{FF2B5EF4-FFF2-40B4-BE49-F238E27FC236}">
                <a16:creationId xmlns:a16="http://schemas.microsoft.com/office/drawing/2014/main" id="{9177D115-47A1-74C3-86EE-B3912FCD5083}"/>
              </a:ext>
            </a:extLst>
          </p:cNvPr>
          <p:cNvGrpSpPr/>
          <p:nvPr/>
        </p:nvGrpSpPr>
        <p:grpSpPr>
          <a:xfrm>
            <a:off x="6698475" y="3612633"/>
            <a:ext cx="247618" cy="224377"/>
            <a:chOff x="1209778" y="2638285"/>
            <a:chExt cx="165975" cy="150397"/>
          </a:xfrm>
        </p:grpSpPr>
        <p:sp>
          <p:nvSpPr>
            <p:cNvPr id="428" name="Google Shape;2036;p47">
              <a:extLst>
                <a:ext uri="{FF2B5EF4-FFF2-40B4-BE49-F238E27FC236}">
                  <a16:creationId xmlns:a16="http://schemas.microsoft.com/office/drawing/2014/main" id="{63C4FB94-CEFE-B3D9-0E67-E578CF11B0E1}"/>
                </a:ext>
              </a:extLst>
            </p:cNvPr>
            <p:cNvSpPr/>
            <p:nvPr/>
          </p:nvSpPr>
          <p:spPr>
            <a:xfrm>
              <a:off x="1209778" y="2638285"/>
              <a:ext cx="165975" cy="150397"/>
            </a:xfrm>
            <a:custGeom>
              <a:avLst/>
              <a:gdLst/>
              <a:ahLst/>
              <a:cxnLst/>
              <a:rect l="l" t="t" r="r" b="b"/>
              <a:pathLst>
                <a:path w="2686" h="2434" extrusionOk="0">
                  <a:moveTo>
                    <a:pt x="1465" y="915"/>
                  </a:moveTo>
                  <a:cubicBezTo>
                    <a:pt x="1634" y="915"/>
                    <a:pt x="1803" y="1066"/>
                    <a:pt x="1813" y="1245"/>
                  </a:cubicBezTo>
                  <a:cubicBezTo>
                    <a:pt x="1820" y="1413"/>
                    <a:pt x="1708" y="1598"/>
                    <a:pt x="1556" y="1665"/>
                  </a:cubicBezTo>
                  <a:cubicBezTo>
                    <a:pt x="1509" y="1686"/>
                    <a:pt x="1460" y="1696"/>
                    <a:pt x="1413" y="1696"/>
                  </a:cubicBezTo>
                  <a:cubicBezTo>
                    <a:pt x="1229" y="1696"/>
                    <a:pt x="1065" y="1545"/>
                    <a:pt x="1070" y="1345"/>
                  </a:cubicBezTo>
                  <a:cubicBezTo>
                    <a:pt x="1082" y="1104"/>
                    <a:pt x="1192" y="993"/>
                    <a:pt x="1377" y="930"/>
                  </a:cubicBezTo>
                  <a:cubicBezTo>
                    <a:pt x="1406" y="920"/>
                    <a:pt x="1436" y="915"/>
                    <a:pt x="1465" y="915"/>
                  </a:cubicBezTo>
                  <a:close/>
                  <a:moveTo>
                    <a:pt x="1432" y="1"/>
                  </a:moveTo>
                  <a:cubicBezTo>
                    <a:pt x="1380" y="1"/>
                    <a:pt x="1326" y="19"/>
                    <a:pt x="1276" y="57"/>
                  </a:cubicBezTo>
                  <a:cubicBezTo>
                    <a:pt x="1202" y="112"/>
                    <a:pt x="1158" y="187"/>
                    <a:pt x="1125" y="271"/>
                  </a:cubicBezTo>
                  <a:cubicBezTo>
                    <a:pt x="1062" y="434"/>
                    <a:pt x="1065" y="602"/>
                    <a:pt x="1084" y="772"/>
                  </a:cubicBezTo>
                  <a:cubicBezTo>
                    <a:pt x="1089" y="821"/>
                    <a:pt x="1106" y="870"/>
                    <a:pt x="1091" y="924"/>
                  </a:cubicBezTo>
                  <a:cubicBezTo>
                    <a:pt x="1017" y="907"/>
                    <a:pt x="947" y="887"/>
                    <a:pt x="877" y="873"/>
                  </a:cubicBezTo>
                  <a:cubicBezTo>
                    <a:pt x="795" y="857"/>
                    <a:pt x="714" y="848"/>
                    <a:pt x="634" y="848"/>
                  </a:cubicBezTo>
                  <a:cubicBezTo>
                    <a:pt x="500" y="848"/>
                    <a:pt x="370" y="873"/>
                    <a:pt x="242" y="933"/>
                  </a:cubicBezTo>
                  <a:cubicBezTo>
                    <a:pt x="29" y="1032"/>
                    <a:pt x="0" y="1255"/>
                    <a:pt x="177" y="1411"/>
                  </a:cubicBezTo>
                  <a:cubicBezTo>
                    <a:pt x="247" y="1471"/>
                    <a:pt x="331" y="1514"/>
                    <a:pt x="422" y="1533"/>
                  </a:cubicBezTo>
                  <a:cubicBezTo>
                    <a:pt x="566" y="1569"/>
                    <a:pt x="712" y="1576"/>
                    <a:pt x="863" y="1579"/>
                  </a:cubicBezTo>
                  <a:cubicBezTo>
                    <a:pt x="871" y="1629"/>
                    <a:pt x="844" y="1657"/>
                    <a:pt x="830" y="1686"/>
                  </a:cubicBezTo>
                  <a:cubicBezTo>
                    <a:pt x="789" y="1770"/>
                    <a:pt x="751" y="1854"/>
                    <a:pt x="719" y="1941"/>
                  </a:cubicBezTo>
                  <a:cubicBezTo>
                    <a:pt x="688" y="2024"/>
                    <a:pt x="681" y="2114"/>
                    <a:pt x="700" y="2202"/>
                  </a:cubicBezTo>
                  <a:cubicBezTo>
                    <a:pt x="735" y="2348"/>
                    <a:pt x="840" y="2433"/>
                    <a:pt x="967" y="2433"/>
                  </a:cubicBezTo>
                  <a:cubicBezTo>
                    <a:pt x="1012" y="2433"/>
                    <a:pt x="1061" y="2422"/>
                    <a:pt x="1110" y="2399"/>
                  </a:cubicBezTo>
                  <a:cubicBezTo>
                    <a:pt x="1190" y="2358"/>
                    <a:pt x="1257" y="2298"/>
                    <a:pt x="1307" y="2224"/>
                  </a:cubicBezTo>
                  <a:cubicBezTo>
                    <a:pt x="1391" y="2111"/>
                    <a:pt x="1441" y="1982"/>
                    <a:pt x="1492" y="1852"/>
                  </a:cubicBezTo>
                  <a:cubicBezTo>
                    <a:pt x="1516" y="1792"/>
                    <a:pt x="1525" y="1727"/>
                    <a:pt x="1568" y="1669"/>
                  </a:cubicBezTo>
                  <a:cubicBezTo>
                    <a:pt x="1609" y="1698"/>
                    <a:pt x="1647" y="1725"/>
                    <a:pt x="1683" y="1753"/>
                  </a:cubicBezTo>
                  <a:cubicBezTo>
                    <a:pt x="1808" y="1844"/>
                    <a:pt x="1952" y="1907"/>
                    <a:pt x="2103" y="1934"/>
                  </a:cubicBezTo>
                  <a:cubicBezTo>
                    <a:pt x="2125" y="1939"/>
                    <a:pt x="2148" y="1941"/>
                    <a:pt x="2170" y="1941"/>
                  </a:cubicBezTo>
                  <a:cubicBezTo>
                    <a:pt x="2209" y="1941"/>
                    <a:pt x="2248" y="1934"/>
                    <a:pt x="2286" y="1922"/>
                  </a:cubicBezTo>
                  <a:cubicBezTo>
                    <a:pt x="2466" y="1866"/>
                    <a:pt x="2525" y="1672"/>
                    <a:pt x="2403" y="1525"/>
                  </a:cubicBezTo>
                  <a:cubicBezTo>
                    <a:pt x="2344" y="1451"/>
                    <a:pt x="2262" y="1408"/>
                    <a:pt x="2183" y="1358"/>
                  </a:cubicBezTo>
                  <a:cubicBezTo>
                    <a:pt x="2156" y="1341"/>
                    <a:pt x="2122" y="1333"/>
                    <a:pt x="2104" y="1302"/>
                  </a:cubicBezTo>
                  <a:cubicBezTo>
                    <a:pt x="2140" y="1266"/>
                    <a:pt x="2182" y="1254"/>
                    <a:pt x="2219" y="1235"/>
                  </a:cubicBezTo>
                  <a:cubicBezTo>
                    <a:pt x="2332" y="1178"/>
                    <a:pt x="2437" y="1104"/>
                    <a:pt x="2531" y="1017"/>
                  </a:cubicBezTo>
                  <a:cubicBezTo>
                    <a:pt x="2591" y="964"/>
                    <a:pt x="2634" y="892"/>
                    <a:pt x="2655" y="813"/>
                  </a:cubicBezTo>
                  <a:cubicBezTo>
                    <a:pt x="2686" y="672"/>
                    <a:pt x="2614" y="551"/>
                    <a:pt x="2475" y="509"/>
                  </a:cubicBezTo>
                  <a:cubicBezTo>
                    <a:pt x="2445" y="500"/>
                    <a:pt x="2415" y="496"/>
                    <a:pt x="2386" y="496"/>
                  </a:cubicBezTo>
                  <a:cubicBezTo>
                    <a:pt x="2331" y="496"/>
                    <a:pt x="2278" y="509"/>
                    <a:pt x="2224" y="525"/>
                  </a:cubicBezTo>
                  <a:cubicBezTo>
                    <a:pt x="2070" y="569"/>
                    <a:pt x="1938" y="653"/>
                    <a:pt x="1804" y="741"/>
                  </a:cubicBezTo>
                  <a:cubicBezTo>
                    <a:pt x="1760" y="770"/>
                    <a:pt x="1719" y="813"/>
                    <a:pt x="1653" y="823"/>
                  </a:cubicBezTo>
                  <a:cubicBezTo>
                    <a:pt x="1662" y="746"/>
                    <a:pt x="1672" y="677"/>
                    <a:pt x="1679" y="609"/>
                  </a:cubicBezTo>
                  <a:cubicBezTo>
                    <a:pt x="1686" y="537"/>
                    <a:pt x="1693" y="463"/>
                    <a:pt x="1695" y="389"/>
                  </a:cubicBezTo>
                  <a:cubicBezTo>
                    <a:pt x="1700" y="302"/>
                    <a:pt x="1681" y="213"/>
                    <a:pt x="1640" y="132"/>
                  </a:cubicBezTo>
                  <a:cubicBezTo>
                    <a:pt x="1592" y="47"/>
                    <a:pt x="1514" y="1"/>
                    <a:pt x="1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37;p47">
              <a:extLst>
                <a:ext uri="{FF2B5EF4-FFF2-40B4-BE49-F238E27FC236}">
                  <a16:creationId xmlns:a16="http://schemas.microsoft.com/office/drawing/2014/main" id="{B748D432-DDF8-F044-96B1-11F5E53E0A0E}"/>
                </a:ext>
              </a:extLst>
            </p:cNvPr>
            <p:cNvSpPr/>
            <p:nvPr/>
          </p:nvSpPr>
          <p:spPr>
            <a:xfrm>
              <a:off x="1275526" y="2694764"/>
              <a:ext cx="46839" cy="48443"/>
            </a:xfrm>
            <a:custGeom>
              <a:avLst/>
              <a:gdLst/>
              <a:ahLst/>
              <a:cxnLst/>
              <a:rect l="l" t="t" r="r" b="b"/>
              <a:pathLst>
                <a:path w="758" h="784" extrusionOk="0">
                  <a:moveTo>
                    <a:pt x="401" y="1"/>
                  </a:moveTo>
                  <a:cubicBezTo>
                    <a:pt x="372" y="1"/>
                    <a:pt x="342" y="6"/>
                    <a:pt x="313" y="16"/>
                  </a:cubicBezTo>
                  <a:cubicBezTo>
                    <a:pt x="128" y="79"/>
                    <a:pt x="17" y="190"/>
                    <a:pt x="6" y="431"/>
                  </a:cubicBezTo>
                  <a:cubicBezTo>
                    <a:pt x="1" y="632"/>
                    <a:pt x="164" y="783"/>
                    <a:pt x="348" y="783"/>
                  </a:cubicBezTo>
                  <a:cubicBezTo>
                    <a:pt x="395" y="783"/>
                    <a:pt x="444" y="773"/>
                    <a:pt x="492" y="751"/>
                  </a:cubicBezTo>
                  <a:cubicBezTo>
                    <a:pt x="644" y="684"/>
                    <a:pt x="757" y="501"/>
                    <a:pt x="749" y="331"/>
                  </a:cubicBezTo>
                  <a:cubicBezTo>
                    <a:pt x="739" y="152"/>
                    <a:pt x="570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2032;p47">
            <a:extLst>
              <a:ext uri="{FF2B5EF4-FFF2-40B4-BE49-F238E27FC236}">
                <a16:creationId xmlns:a16="http://schemas.microsoft.com/office/drawing/2014/main" id="{E9B252EC-2E7B-2F12-C572-3D56981CFC13}"/>
              </a:ext>
            </a:extLst>
          </p:cNvPr>
          <p:cNvGrpSpPr/>
          <p:nvPr/>
        </p:nvGrpSpPr>
        <p:grpSpPr>
          <a:xfrm>
            <a:off x="6955892" y="3539976"/>
            <a:ext cx="236463" cy="214974"/>
            <a:chOff x="1212497" y="2392660"/>
            <a:chExt cx="158498" cy="144094"/>
          </a:xfrm>
        </p:grpSpPr>
        <p:sp>
          <p:nvSpPr>
            <p:cNvPr id="431" name="Google Shape;2033;p47">
              <a:extLst>
                <a:ext uri="{FF2B5EF4-FFF2-40B4-BE49-F238E27FC236}">
                  <a16:creationId xmlns:a16="http://schemas.microsoft.com/office/drawing/2014/main" id="{93CC7EC1-BEEE-A0B9-F4F0-226C2CB0207A}"/>
                </a:ext>
              </a:extLst>
            </p:cNvPr>
            <p:cNvSpPr/>
            <p:nvPr/>
          </p:nvSpPr>
          <p:spPr>
            <a:xfrm>
              <a:off x="1212497" y="2392660"/>
              <a:ext cx="158498" cy="144094"/>
            </a:xfrm>
            <a:custGeom>
              <a:avLst/>
              <a:gdLst/>
              <a:ahLst/>
              <a:cxnLst/>
              <a:rect l="l" t="t" r="r" b="b"/>
              <a:pathLst>
                <a:path w="2565" h="2332" extrusionOk="0">
                  <a:moveTo>
                    <a:pt x="1329" y="710"/>
                  </a:moveTo>
                  <a:cubicBezTo>
                    <a:pt x="1330" y="710"/>
                    <a:pt x="1331" y="710"/>
                    <a:pt x="1332" y="710"/>
                  </a:cubicBezTo>
                  <a:cubicBezTo>
                    <a:pt x="1524" y="710"/>
                    <a:pt x="1678" y="866"/>
                    <a:pt x="1675" y="1056"/>
                  </a:cubicBezTo>
                  <a:cubicBezTo>
                    <a:pt x="1673" y="1283"/>
                    <a:pt x="1503" y="1466"/>
                    <a:pt x="1290" y="1466"/>
                  </a:cubicBezTo>
                  <a:cubicBezTo>
                    <a:pt x="1112" y="1466"/>
                    <a:pt x="958" y="1298"/>
                    <a:pt x="961" y="1106"/>
                  </a:cubicBezTo>
                  <a:cubicBezTo>
                    <a:pt x="965" y="891"/>
                    <a:pt x="1133" y="710"/>
                    <a:pt x="1329" y="710"/>
                  </a:cubicBezTo>
                  <a:close/>
                  <a:moveTo>
                    <a:pt x="1290" y="1"/>
                  </a:moveTo>
                  <a:cubicBezTo>
                    <a:pt x="1178" y="1"/>
                    <a:pt x="1066" y="62"/>
                    <a:pt x="995" y="182"/>
                  </a:cubicBezTo>
                  <a:cubicBezTo>
                    <a:pt x="966" y="235"/>
                    <a:pt x="944" y="293"/>
                    <a:pt x="932" y="353"/>
                  </a:cubicBezTo>
                  <a:cubicBezTo>
                    <a:pt x="899" y="477"/>
                    <a:pt x="913" y="605"/>
                    <a:pt x="908" y="746"/>
                  </a:cubicBezTo>
                  <a:cubicBezTo>
                    <a:pt x="788" y="710"/>
                    <a:pt x="683" y="671"/>
                    <a:pt x="572" y="657"/>
                  </a:cubicBezTo>
                  <a:cubicBezTo>
                    <a:pt x="545" y="653"/>
                    <a:pt x="518" y="651"/>
                    <a:pt x="492" y="651"/>
                  </a:cubicBezTo>
                  <a:cubicBezTo>
                    <a:pt x="395" y="651"/>
                    <a:pt x="300" y="677"/>
                    <a:pt x="215" y="725"/>
                  </a:cubicBezTo>
                  <a:cubicBezTo>
                    <a:pt x="4" y="851"/>
                    <a:pt x="1" y="1116"/>
                    <a:pt x="208" y="1247"/>
                  </a:cubicBezTo>
                  <a:cubicBezTo>
                    <a:pt x="249" y="1269"/>
                    <a:pt x="291" y="1290"/>
                    <a:pt x="335" y="1305"/>
                  </a:cubicBezTo>
                  <a:cubicBezTo>
                    <a:pt x="447" y="1348"/>
                    <a:pt x="565" y="1367"/>
                    <a:pt x="682" y="1389"/>
                  </a:cubicBezTo>
                  <a:cubicBezTo>
                    <a:pt x="707" y="1393"/>
                    <a:pt x="738" y="1386"/>
                    <a:pt x="750" y="1418"/>
                  </a:cubicBezTo>
                  <a:cubicBezTo>
                    <a:pt x="743" y="1456"/>
                    <a:pt x="713" y="1477"/>
                    <a:pt x="692" y="1502"/>
                  </a:cubicBezTo>
                  <a:cubicBezTo>
                    <a:pt x="618" y="1588"/>
                    <a:pt x="555" y="1679"/>
                    <a:pt x="500" y="1777"/>
                  </a:cubicBezTo>
                  <a:cubicBezTo>
                    <a:pt x="450" y="1874"/>
                    <a:pt x="414" y="1976"/>
                    <a:pt x="423" y="2087"/>
                  </a:cubicBezTo>
                  <a:cubicBezTo>
                    <a:pt x="433" y="2235"/>
                    <a:pt x="539" y="2331"/>
                    <a:pt x="668" y="2331"/>
                  </a:cubicBezTo>
                  <a:cubicBezTo>
                    <a:pt x="704" y="2331"/>
                    <a:pt x="742" y="2324"/>
                    <a:pt x="779" y="2308"/>
                  </a:cubicBezTo>
                  <a:cubicBezTo>
                    <a:pt x="879" y="2267"/>
                    <a:pt x="953" y="2195"/>
                    <a:pt x="1014" y="2109"/>
                  </a:cubicBezTo>
                  <a:cubicBezTo>
                    <a:pt x="1095" y="1996"/>
                    <a:pt x="1167" y="1876"/>
                    <a:pt x="1229" y="1753"/>
                  </a:cubicBezTo>
                  <a:cubicBezTo>
                    <a:pt x="1249" y="1717"/>
                    <a:pt x="1261" y="1675"/>
                    <a:pt x="1294" y="1645"/>
                  </a:cubicBezTo>
                  <a:cubicBezTo>
                    <a:pt x="1337" y="1667"/>
                    <a:pt x="1356" y="1711"/>
                    <a:pt x="1386" y="1746"/>
                  </a:cubicBezTo>
                  <a:cubicBezTo>
                    <a:pt x="1465" y="1837"/>
                    <a:pt x="1549" y="1922"/>
                    <a:pt x="1663" y="1969"/>
                  </a:cubicBezTo>
                  <a:cubicBezTo>
                    <a:pt x="1710" y="1988"/>
                    <a:pt x="1760" y="1998"/>
                    <a:pt x="1808" y="1998"/>
                  </a:cubicBezTo>
                  <a:cubicBezTo>
                    <a:pt x="1903" y="1998"/>
                    <a:pt x="1994" y="1961"/>
                    <a:pt x="2057" y="1893"/>
                  </a:cubicBezTo>
                  <a:cubicBezTo>
                    <a:pt x="2156" y="1787"/>
                    <a:pt x="2168" y="1639"/>
                    <a:pt x="2090" y="1497"/>
                  </a:cubicBezTo>
                  <a:cubicBezTo>
                    <a:pt x="2055" y="1441"/>
                    <a:pt x="2014" y="1389"/>
                    <a:pt x="1966" y="1343"/>
                  </a:cubicBezTo>
                  <a:cubicBezTo>
                    <a:pt x="1947" y="1322"/>
                    <a:pt x="1915" y="1308"/>
                    <a:pt x="1915" y="1272"/>
                  </a:cubicBezTo>
                  <a:cubicBezTo>
                    <a:pt x="1933" y="1254"/>
                    <a:pt x="1957" y="1254"/>
                    <a:pt x="1980" y="1245"/>
                  </a:cubicBezTo>
                  <a:cubicBezTo>
                    <a:pt x="2064" y="1216"/>
                    <a:pt x="2148" y="1188"/>
                    <a:pt x="2230" y="1154"/>
                  </a:cubicBezTo>
                  <a:cubicBezTo>
                    <a:pt x="2316" y="1118"/>
                    <a:pt x="2395" y="1070"/>
                    <a:pt x="2451" y="991"/>
                  </a:cubicBezTo>
                  <a:cubicBezTo>
                    <a:pt x="2565" y="832"/>
                    <a:pt x="2489" y="640"/>
                    <a:pt x="2297" y="600"/>
                  </a:cubicBezTo>
                  <a:cubicBezTo>
                    <a:pt x="2263" y="594"/>
                    <a:pt x="2228" y="590"/>
                    <a:pt x="2193" y="590"/>
                  </a:cubicBezTo>
                  <a:cubicBezTo>
                    <a:pt x="2174" y="590"/>
                    <a:pt x="2155" y="591"/>
                    <a:pt x="2136" y="593"/>
                  </a:cubicBezTo>
                  <a:cubicBezTo>
                    <a:pt x="2000" y="609"/>
                    <a:pt x="1872" y="652"/>
                    <a:pt x="1747" y="700"/>
                  </a:cubicBezTo>
                  <a:cubicBezTo>
                    <a:pt x="1727" y="707"/>
                    <a:pt x="1707" y="719"/>
                    <a:pt x="1685" y="719"/>
                  </a:cubicBezTo>
                  <a:cubicBezTo>
                    <a:pt x="1677" y="719"/>
                    <a:pt x="1668" y="718"/>
                    <a:pt x="1659" y="713"/>
                  </a:cubicBezTo>
                  <a:cubicBezTo>
                    <a:pt x="1664" y="664"/>
                    <a:pt x="1671" y="619"/>
                    <a:pt x="1675" y="573"/>
                  </a:cubicBezTo>
                  <a:cubicBezTo>
                    <a:pt x="1687" y="424"/>
                    <a:pt x="1659" y="280"/>
                    <a:pt x="1570" y="154"/>
                  </a:cubicBezTo>
                  <a:cubicBezTo>
                    <a:pt x="1496" y="51"/>
                    <a:pt x="1393" y="1"/>
                    <a:pt x="12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34;p47">
              <a:extLst>
                <a:ext uri="{FF2B5EF4-FFF2-40B4-BE49-F238E27FC236}">
                  <a16:creationId xmlns:a16="http://schemas.microsoft.com/office/drawing/2014/main" id="{87324A3B-7915-38EA-2CAA-2B49E2556859}"/>
                </a:ext>
              </a:extLst>
            </p:cNvPr>
            <p:cNvSpPr/>
            <p:nvPr/>
          </p:nvSpPr>
          <p:spPr>
            <a:xfrm>
              <a:off x="1271633" y="2436533"/>
              <a:ext cx="44552" cy="46775"/>
            </a:xfrm>
            <a:custGeom>
              <a:avLst/>
              <a:gdLst/>
              <a:ahLst/>
              <a:cxnLst/>
              <a:rect l="l" t="t" r="r" b="b"/>
              <a:pathLst>
                <a:path w="721" h="757" extrusionOk="0">
                  <a:moveTo>
                    <a:pt x="372" y="0"/>
                  </a:moveTo>
                  <a:cubicBezTo>
                    <a:pt x="176" y="0"/>
                    <a:pt x="8" y="181"/>
                    <a:pt x="4" y="396"/>
                  </a:cubicBezTo>
                  <a:cubicBezTo>
                    <a:pt x="1" y="588"/>
                    <a:pt x="153" y="756"/>
                    <a:pt x="333" y="756"/>
                  </a:cubicBezTo>
                  <a:cubicBezTo>
                    <a:pt x="546" y="756"/>
                    <a:pt x="716" y="573"/>
                    <a:pt x="718" y="346"/>
                  </a:cubicBezTo>
                  <a:cubicBezTo>
                    <a:pt x="721" y="156"/>
                    <a:pt x="567" y="0"/>
                    <a:pt x="375" y="0"/>
                  </a:cubicBezTo>
                  <a:cubicBezTo>
                    <a:pt x="374" y="0"/>
                    <a:pt x="373" y="0"/>
                    <a:pt x="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2029;p47">
            <a:extLst>
              <a:ext uri="{FF2B5EF4-FFF2-40B4-BE49-F238E27FC236}">
                <a16:creationId xmlns:a16="http://schemas.microsoft.com/office/drawing/2014/main" id="{D1384EA6-540C-BC32-BA53-D7DC834981AD}"/>
              </a:ext>
            </a:extLst>
          </p:cNvPr>
          <p:cNvGrpSpPr/>
          <p:nvPr/>
        </p:nvGrpSpPr>
        <p:grpSpPr>
          <a:xfrm>
            <a:off x="6884513" y="3770626"/>
            <a:ext cx="247618" cy="224377"/>
            <a:chOff x="1209778" y="2638285"/>
            <a:chExt cx="165975" cy="150397"/>
          </a:xfrm>
        </p:grpSpPr>
        <p:sp>
          <p:nvSpPr>
            <p:cNvPr id="434" name="Google Shape;2030;p47">
              <a:extLst>
                <a:ext uri="{FF2B5EF4-FFF2-40B4-BE49-F238E27FC236}">
                  <a16:creationId xmlns:a16="http://schemas.microsoft.com/office/drawing/2014/main" id="{65ACF1D6-A829-4AA8-77B9-24A08C989C70}"/>
                </a:ext>
              </a:extLst>
            </p:cNvPr>
            <p:cNvSpPr/>
            <p:nvPr/>
          </p:nvSpPr>
          <p:spPr>
            <a:xfrm>
              <a:off x="1209778" y="2638285"/>
              <a:ext cx="165975" cy="150397"/>
            </a:xfrm>
            <a:custGeom>
              <a:avLst/>
              <a:gdLst/>
              <a:ahLst/>
              <a:cxnLst/>
              <a:rect l="l" t="t" r="r" b="b"/>
              <a:pathLst>
                <a:path w="2686" h="2434" extrusionOk="0">
                  <a:moveTo>
                    <a:pt x="1465" y="915"/>
                  </a:moveTo>
                  <a:cubicBezTo>
                    <a:pt x="1634" y="915"/>
                    <a:pt x="1803" y="1066"/>
                    <a:pt x="1813" y="1245"/>
                  </a:cubicBezTo>
                  <a:cubicBezTo>
                    <a:pt x="1820" y="1413"/>
                    <a:pt x="1708" y="1598"/>
                    <a:pt x="1556" y="1665"/>
                  </a:cubicBezTo>
                  <a:cubicBezTo>
                    <a:pt x="1509" y="1686"/>
                    <a:pt x="1460" y="1696"/>
                    <a:pt x="1413" y="1696"/>
                  </a:cubicBezTo>
                  <a:cubicBezTo>
                    <a:pt x="1229" y="1696"/>
                    <a:pt x="1065" y="1545"/>
                    <a:pt x="1070" y="1345"/>
                  </a:cubicBezTo>
                  <a:cubicBezTo>
                    <a:pt x="1082" y="1104"/>
                    <a:pt x="1192" y="993"/>
                    <a:pt x="1377" y="930"/>
                  </a:cubicBezTo>
                  <a:cubicBezTo>
                    <a:pt x="1406" y="920"/>
                    <a:pt x="1436" y="915"/>
                    <a:pt x="1465" y="915"/>
                  </a:cubicBezTo>
                  <a:close/>
                  <a:moveTo>
                    <a:pt x="1432" y="1"/>
                  </a:moveTo>
                  <a:cubicBezTo>
                    <a:pt x="1380" y="1"/>
                    <a:pt x="1326" y="19"/>
                    <a:pt x="1276" y="57"/>
                  </a:cubicBezTo>
                  <a:cubicBezTo>
                    <a:pt x="1202" y="112"/>
                    <a:pt x="1158" y="187"/>
                    <a:pt x="1125" y="271"/>
                  </a:cubicBezTo>
                  <a:cubicBezTo>
                    <a:pt x="1062" y="434"/>
                    <a:pt x="1065" y="602"/>
                    <a:pt x="1084" y="772"/>
                  </a:cubicBezTo>
                  <a:cubicBezTo>
                    <a:pt x="1089" y="821"/>
                    <a:pt x="1106" y="870"/>
                    <a:pt x="1091" y="924"/>
                  </a:cubicBezTo>
                  <a:cubicBezTo>
                    <a:pt x="1017" y="907"/>
                    <a:pt x="947" y="887"/>
                    <a:pt x="877" y="873"/>
                  </a:cubicBezTo>
                  <a:cubicBezTo>
                    <a:pt x="795" y="857"/>
                    <a:pt x="714" y="848"/>
                    <a:pt x="634" y="848"/>
                  </a:cubicBezTo>
                  <a:cubicBezTo>
                    <a:pt x="500" y="848"/>
                    <a:pt x="370" y="873"/>
                    <a:pt x="242" y="933"/>
                  </a:cubicBezTo>
                  <a:cubicBezTo>
                    <a:pt x="29" y="1032"/>
                    <a:pt x="0" y="1255"/>
                    <a:pt x="177" y="1411"/>
                  </a:cubicBezTo>
                  <a:cubicBezTo>
                    <a:pt x="247" y="1471"/>
                    <a:pt x="331" y="1514"/>
                    <a:pt x="422" y="1533"/>
                  </a:cubicBezTo>
                  <a:cubicBezTo>
                    <a:pt x="566" y="1569"/>
                    <a:pt x="712" y="1576"/>
                    <a:pt x="863" y="1579"/>
                  </a:cubicBezTo>
                  <a:cubicBezTo>
                    <a:pt x="871" y="1629"/>
                    <a:pt x="844" y="1657"/>
                    <a:pt x="830" y="1686"/>
                  </a:cubicBezTo>
                  <a:cubicBezTo>
                    <a:pt x="789" y="1770"/>
                    <a:pt x="751" y="1854"/>
                    <a:pt x="719" y="1941"/>
                  </a:cubicBezTo>
                  <a:cubicBezTo>
                    <a:pt x="688" y="2024"/>
                    <a:pt x="681" y="2114"/>
                    <a:pt x="700" y="2202"/>
                  </a:cubicBezTo>
                  <a:cubicBezTo>
                    <a:pt x="735" y="2348"/>
                    <a:pt x="840" y="2433"/>
                    <a:pt x="967" y="2433"/>
                  </a:cubicBezTo>
                  <a:cubicBezTo>
                    <a:pt x="1012" y="2433"/>
                    <a:pt x="1061" y="2422"/>
                    <a:pt x="1110" y="2399"/>
                  </a:cubicBezTo>
                  <a:cubicBezTo>
                    <a:pt x="1190" y="2358"/>
                    <a:pt x="1257" y="2298"/>
                    <a:pt x="1307" y="2224"/>
                  </a:cubicBezTo>
                  <a:cubicBezTo>
                    <a:pt x="1391" y="2111"/>
                    <a:pt x="1441" y="1982"/>
                    <a:pt x="1492" y="1852"/>
                  </a:cubicBezTo>
                  <a:cubicBezTo>
                    <a:pt x="1516" y="1792"/>
                    <a:pt x="1525" y="1727"/>
                    <a:pt x="1568" y="1669"/>
                  </a:cubicBezTo>
                  <a:cubicBezTo>
                    <a:pt x="1609" y="1698"/>
                    <a:pt x="1647" y="1725"/>
                    <a:pt x="1683" y="1753"/>
                  </a:cubicBezTo>
                  <a:cubicBezTo>
                    <a:pt x="1808" y="1844"/>
                    <a:pt x="1952" y="1907"/>
                    <a:pt x="2103" y="1934"/>
                  </a:cubicBezTo>
                  <a:cubicBezTo>
                    <a:pt x="2125" y="1939"/>
                    <a:pt x="2148" y="1941"/>
                    <a:pt x="2170" y="1941"/>
                  </a:cubicBezTo>
                  <a:cubicBezTo>
                    <a:pt x="2209" y="1941"/>
                    <a:pt x="2248" y="1934"/>
                    <a:pt x="2286" y="1922"/>
                  </a:cubicBezTo>
                  <a:cubicBezTo>
                    <a:pt x="2466" y="1866"/>
                    <a:pt x="2525" y="1672"/>
                    <a:pt x="2403" y="1525"/>
                  </a:cubicBezTo>
                  <a:cubicBezTo>
                    <a:pt x="2344" y="1451"/>
                    <a:pt x="2262" y="1408"/>
                    <a:pt x="2183" y="1358"/>
                  </a:cubicBezTo>
                  <a:cubicBezTo>
                    <a:pt x="2156" y="1341"/>
                    <a:pt x="2122" y="1333"/>
                    <a:pt x="2104" y="1302"/>
                  </a:cubicBezTo>
                  <a:cubicBezTo>
                    <a:pt x="2140" y="1266"/>
                    <a:pt x="2182" y="1254"/>
                    <a:pt x="2219" y="1235"/>
                  </a:cubicBezTo>
                  <a:cubicBezTo>
                    <a:pt x="2332" y="1178"/>
                    <a:pt x="2437" y="1104"/>
                    <a:pt x="2531" y="1017"/>
                  </a:cubicBezTo>
                  <a:cubicBezTo>
                    <a:pt x="2591" y="964"/>
                    <a:pt x="2634" y="892"/>
                    <a:pt x="2655" y="813"/>
                  </a:cubicBezTo>
                  <a:cubicBezTo>
                    <a:pt x="2686" y="672"/>
                    <a:pt x="2614" y="551"/>
                    <a:pt x="2475" y="509"/>
                  </a:cubicBezTo>
                  <a:cubicBezTo>
                    <a:pt x="2445" y="500"/>
                    <a:pt x="2415" y="496"/>
                    <a:pt x="2386" y="496"/>
                  </a:cubicBezTo>
                  <a:cubicBezTo>
                    <a:pt x="2331" y="496"/>
                    <a:pt x="2278" y="509"/>
                    <a:pt x="2224" y="525"/>
                  </a:cubicBezTo>
                  <a:cubicBezTo>
                    <a:pt x="2070" y="569"/>
                    <a:pt x="1938" y="653"/>
                    <a:pt x="1804" y="741"/>
                  </a:cubicBezTo>
                  <a:cubicBezTo>
                    <a:pt x="1760" y="770"/>
                    <a:pt x="1719" y="813"/>
                    <a:pt x="1653" y="823"/>
                  </a:cubicBezTo>
                  <a:cubicBezTo>
                    <a:pt x="1662" y="746"/>
                    <a:pt x="1672" y="677"/>
                    <a:pt x="1679" y="609"/>
                  </a:cubicBezTo>
                  <a:cubicBezTo>
                    <a:pt x="1686" y="537"/>
                    <a:pt x="1693" y="463"/>
                    <a:pt x="1695" y="389"/>
                  </a:cubicBezTo>
                  <a:cubicBezTo>
                    <a:pt x="1700" y="302"/>
                    <a:pt x="1681" y="213"/>
                    <a:pt x="1640" y="132"/>
                  </a:cubicBezTo>
                  <a:cubicBezTo>
                    <a:pt x="1592" y="47"/>
                    <a:pt x="1514" y="1"/>
                    <a:pt x="1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31;p47">
              <a:extLst>
                <a:ext uri="{FF2B5EF4-FFF2-40B4-BE49-F238E27FC236}">
                  <a16:creationId xmlns:a16="http://schemas.microsoft.com/office/drawing/2014/main" id="{862C1445-18FA-3EA8-DE8E-40418229ED2C}"/>
                </a:ext>
              </a:extLst>
            </p:cNvPr>
            <p:cNvSpPr/>
            <p:nvPr/>
          </p:nvSpPr>
          <p:spPr>
            <a:xfrm>
              <a:off x="1275526" y="2694764"/>
              <a:ext cx="46839" cy="48443"/>
            </a:xfrm>
            <a:custGeom>
              <a:avLst/>
              <a:gdLst/>
              <a:ahLst/>
              <a:cxnLst/>
              <a:rect l="l" t="t" r="r" b="b"/>
              <a:pathLst>
                <a:path w="758" h="784" extrusionOk="0">
                  <a:moveTo>
                    <a:pt x="401" y="1"/>
                  </a:moveTo>
                  <a:cubicBezTo>
                    <a:pt x="372" y="1"/>
                    <a:pt x="342" y="6"/>
                    <a:pt x="313" y="16"/>
                  </a:cubicBezTo>
                  <a:cubicBezTo>
                    <a:pt x="128" y="79"/>
                    <a:pt x="17" y="190"/>
                    <a:pt x="6" y="431"/>
                  </a:cubicBezTo>
                  <a:cubicBezTo>
                    <a:pt x="1" y="632"/>
                    <a:pt x="164" y="783"/>
                    <a:pt x="348" y="783"/>
                  </a:cubicBezTo>
                  <a:cubicBezTo>
                    <a:pt x="395" y="783"/>
                    <a:pt x="444" y="773"/>
                    <a:pt x="492" y="751"/>
                  </a:cubicBezTo>
                  <a:cubicBezTo>
                    <a:pt x="644" y="684"/>
                    <a:pt x="757" y="501"/>
                    <a:pt x="749" y="331"/>
                  </a:cubicBezTo>
                  <a:cubicBezTo>
                    <a:pt x="739" y="152"/>
                    <a:pt x="570" y="1"/>
                    <a:pt x="4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1"/>
          <p:cNvSpPr txBox="1">
            <a:spLocks noGrp="1"/>
          </p:cNvSpPr>
          <p:nvPr>
            <p:ph type="subTitle" idx="1"/>
          </p:nvPr>
        </p:nvSpPr>
        <p:spPr>
          <a:xfrm>
            <a:off x="3301003" y="2484343"/>
            <a:ext cx="34812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660066"/>
                </a:solidFill>
              </a:rPr>
              <a:t>една скромна ферма с голям потенциал</a:t>
            </a:r>
            <a:endParaRPr sz="1400" dirty="0">
              <a:solidFill>
                <a:srgbClr val="660066"/>
              </a:solidFill>
            </a:endParaRPr>
          </a:p>
        </p:txBody>
      </p:sp>
      <p:sp>
        <p:nvSpPr>
          <p:cNvPr id="639" name="Google Shape;639;p31"/>
          <p:cNvSpPr txBox="1">
            <a:spLocks noGrp="1"/>
          </p:cNvSpPr>
          <p:nvPr>
            <p:ph type="title"/>
          </p:nvPr>
        </p:nvSpPr>
        <p:spPr>
          <a:xfrm>
            <a:off x="389733" y="354531"/>
            <a:ext cx="8318682" cy="18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660066"/>
                </a:solidFill>
              </a:rPr>
              <a:t>Какво представлява нашият проект?</a:t>
            </a:r>
            <a:endParaRPr dirty="0">
              <a:solidFill>
                <a:srgbClr val="660066"/>
              </a:solidFill>
            </a:endParaRPr>
          </a:p>
        </p:txBody>
      </p:sp>
      <p:sp>
        <p:nvSpPr>
          <p:cNvPr id="641" name="Google Shape;641;p31"/>
          <p:cNvSpPr/>
          <p:nvPr/>
        </p:nvSpPr>
        <p:spPr>
          <a:xfrm>
            <a:off x="4313863" y="391159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31"/>
          <p:cNvGrpSpPr/>
          <p:nvPr/>
        </p:nvGrpSpPr>
        <p:grpSpPr>
          <a:xfrm>
            <a:off x="2267725" y="4369283"/>
            <a:ext cx="410526" cy="215304"/>
            <a:chOff x="1171405" y="4425634"/>
            <a:chExt cx="150713" cy="79031"/>
          </a:xfrm>
        </p:grpSpPr>
        <p:sp>
          <p:nvSpPr>
            <p:cNvPr id="643" name="Google Shape;643;p31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31"/>
          <p:cNvGrpSpPr/>
          <p:nvPr/>
        </p:nvGrpSpPr>
        <p:grpSpPr>
          <a:xfrm>
            <a:off x="327478" y="4242911"/>
            <a:ext cx="261153" cy="468017"/>
            <a:chOff x="1164113" y="4649323"/>
            <a:chExt cx="113019" cy="202491"/>
          </a:xfrm>
        </p:grpSpPr>
        <p:sp>
          <p:nvSpPr>
            <p:cNvPr id="650" name="Google Shape;650;p31"/>
            <p:cNvSpPr/>
            <p:nvPr/>
          </p:nvSpPr>
          <p:spPr>
            <a:xfrm>
              <a:off x="1249511" y="4771919"/>
              <a:ext cx="27621" cy="79894"/>
            </a:xfrm>
            <a:custGeom>
              <a:avLst/>
              <a:gdLst/>
              <a:ahLst/>
              <a:cxnLst/>
              <a:rect l="l" t="t" r="r" b="b"/>
              <a:pathLst>
                <a:path w="447" h="1293" extrusionOk="0">
                  <a:moveTo>
                    <a:pt x="245" y="1"/>
                  </a:moveTo>
                  <a:cubicBezTo>
                    <a:pt x="243" y="1"/>
                    <a:pt x="241" y="1"/>
                    <a:pt x="239" y="1"/>
                  </a:cubicBezTo>
                  <a:cubicBezTo>
                    <a:pt x="199" y="5"/>
                    <a:pt x="180" y="39"/>
                    <a:pt x="168" y="71"/>
                  </a:cubicBezTo>
                  <a:cubicBezTo>
                    <a:pt x="143" y="143"/>
                    <a:pt x="117" y="215"/>
                    <a:pt x="95" y="289"/>
                  </a:cubicBezTo>
                  <a:cubicBezTo>
                    <a:pt x="0" y="613"/>
                    <a:pt x="36" y="927"/>
                    <a:pt x="168" y="1234"/>
                  </a:cubicBezTo>
                  <a:cubicBezTo>
                    <a:pt x="179" y="1258"/>
                    <a:pt x="187" y="1289"/>
                    <a:pt x="218" y="1292"/>
                  </a:cubicBezTo>
                  <a:cubicBezTo>
                    <a:pt x="221" y="1293"/>
                    <a:pt x="223" y="1293"/>
                    <a:pt x="226" y="1293"/>
                  </a:cubicBezTo>
                  <a:cubicBezTo>
                    <a:pt x="259" y="1293"/>
                    <a:pt x="272" y="1261"/>
                    <a:pt x="283" y="1236"/>
                  </a:cubicBezTo>
                  <a:cubicBezTo>
                    <a:pt x="369" y="1030"/>
                    <a:pt x="446" y="821"/>
                    <a:pt x="443" y="593"/>
                  </a:cubicBezTo>
                  <a:cubicBezTo>
                    <a:pt x="438" y="411"/>
                    <a:pt x="398" y="233"/>
                    <a:pt x="323" y="68"/>
                  </a:cubicBezTo>
                  <a:cubicBezTo>
                    <a:pt x="308" y="35"/>
                    <a:pt x="287" y="1"/>
                    <a:pt x="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164113" y="4691836"/>
              <a:ext cx="26942" cy="80821"/>
            </a:xfrm>
            <a:custGeom>
              <a:avLst/>
              <a:gdLst/>
              <a:ahLst/>
              <a:cxnLst/>
              <a:rect l="l" t="t" r="r" b="b"/>
              <a:pathLst>
                <a:path w="436" h="1308" extrusionOk="0">
                  <a:moveTo>
                    <a:pt x="239" y="1"/>
                  </a:moveTo>
                  <a:cubicBezTo>
                    <a:pt x="199" y="1"/>
                    <a:pt x="187" y="37"/>
                    <a:pt x="173" y="68"/>
                  </a:cubicBezTo>
                  <a:cubicBezTo>
                    <a:pt x="0" y="467"/>
                    <a:pt x="7" y="860"/>
                    <a:pt x="216" y="1244"/>
                  </a:cubicBezTo>
                  <a:cubicBezTo>
                    <a:pt x="231" y="1269"/>
                    <a:pt x="242" y="1307"/>
                    <a:pt x="274" y="1307"/>
                  </a:cubicBezTo>
                  <a:cubicBezTo>
                    <a:pt x="275" y="1307"/>
                    <a:pt x="276" y="1307"/>
                    <a:pt x="276" y="1307"/>
                  </a:cubicBezTo>
                  <a:cubicBezTo>
                    <a:pt x="319" y="1306"/>
                    <a:pt x="341" y="1270"/>
                    <a:pt x="355" y="1232"/>
                  </a:cubicBezTo>
                  <a:cubicBezTo>
                    <a:pt x="365" y="1199"/>
                    <a:pt x="376" y="1167"/>
                    <a:pt x="384" y="1133"/>
                  </a:cubicBezTo>
                  <a:cubicBezTo>
                    <a:pt x="420" y="995"/>
                    <a:pt x="436" y="853"/>
                    <a:pt x="429" y="711"/>
                  </a:cubicBezTo>
                  <a:cubicBezTo>
                    <a:pt x="431" y="652"/>
                    <a:pt x="434" y="596"/>
                    <a:pt x="429" y="537"/>
                  </a:cubicBezTo>
                  <a:cubicBezTo>
                    <a:pt x="413" y="373"/>
                    <a:pt x="384" y="210"/>
                    <a:pt x="305" y="61"/>
                  </a:cubicBezTo>
                  <a:cubicBezTo>
                    <a:pt x="292" y="33"/>
                    <a:pt x="276" y="2"/>
                    <a:pt x="242" y="1"/>
                  </a:cubicBezTo>
                  <a:cubicBezTo>
                    <a:pt x="241" y="1"/>
                    <a:pt x="240" y="1"/>
                    <a:pt x="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236225" y="4649323"/>
              <a:ext cx="22863" cy="64509"/>
            </a:xfrm>
            <a:custGeom>
              <a:avLst/>
              <a:gdLst/>
              <a:ahLst/>
              <a:cxnLst/>
              <a:rect l="l" t="t" r="r" b="b"/>
              <a:pathLst>
                <a:path w="370" h="1044" extrusionOk="0">
                  <a:moveTo>
                    <a:pt x="226" y="1"/>
                  </a:moveTo>
                  <a:cubicBezTo>
                    <a:pt x="183" y="1"/>
                    <a:pt x="170" y="42"/>
                    <a:pt x="155" y="75"/>
                  </a:cubicBezTo>
                  <a:cubicBezTo>
                    <a:pt x="92" y="207"/>
                    <a:pt x="49" y="346"/>
                    <a:pt x="27" y="492"/>
                  </a:cubicBezTo>
                  <a:cubicBezTo>
                    <a:pt x="1" y="666"/>
                    <a:pt x="34" y="846"/>
                    <a:pt x="118" y="1004"/>
                  </a:cubicBezTo>
                  <a:cubicBezTo>
                    <a:pt x="132" y="1030"/>
                    <a:pt x="145" y="1043"/>
                    <a:pt x="159" y="1043"/>
                  </a:cubicBezTo>
                  <a:cubicBezTo>
                    <a:pt x="172" y="1043"/>
                    <a:pt x="185" y="1033"/>
                    <a:pt x="202" y="1013"/>
                  </a:cubicBezTo>
                  <a:cubicBezTo>
                    <a:pt x="212" y="999"/>
                    <a:pt x="220" y="987"/>
                    <a:pt x="227" y="973"/>
                  </a:cubicBezTo>
                  <a:cubicBezTo>
                    <a:pt x="308" y="797"/>
                    <a:pt x="366" y="615"/>
                    <a:pt x="370" y="401"/>
                  </a:cubicBezTo>
                  <a:cubicBezTo>
                    <a:pt x="359" y="305"/>
                    <a:pt x="347" y="190"/>
                    <a:pt x="303" y="82"/>
                  </a:cubicBezTo>
                  <a:cubicBezTo>
                    <a:pt x="289" y="47"/>
                    <a:pt x="279" y="4"/>
                    <a:pt x="231" y="1"/>
                  </a:cubicBezTo>
                  <a:cubicBezTo>
                    <a:pt x="229" y="1"/>
                    <a:pt x="227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31"/>
          <p:cNvGrpSpPr/>
          <p:nvPr/>
        </p:nvGrpSpPr>
        <p:grpSpPr>
          <a:xfrm>
            <a:off x="8297880" y="4178116"/>
            <a:ext cx="410533" cy="191166"/>
            <a:chOff x="1183145" y="2954601"/>
            <a:chExt cx="177160" cy="82492"/>
          </a:xfrm>
        </p:grpSpPr>
        <p:sp>
          <p:nvSpPr>
            <p:cNvPr id="654" name="Google Shape;654;p31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31"/>
          <p:cNvGrpSpPr/>
          <p:nvPr/>
        </p:nvGrpSpPr>
        <p:grpSpPr>
          <a:xfrm>
            <a:off x="381339" y="2571748"/>
            <a:ext cx="2064273" cy="1912557"/>
            <a:chOff x="381339" y="2571748"/>
            <a:chExt cx="2064273" cy="1912557"/>
          </a:xfrm>
        </p:grpSpPr>
        <p:grpSp>
          <p:nvGrpSpPr>
            <p:cNvPr id="662" name="Google Shape;662;p31"/>
            <p:cNvGrpSpPr/>
            <p:nvPr/>
          </p:nvGrpSpPr>
          <p:grpSpPr>
            <a:xfrm rot="554392">
              <a:off x="501240" y="2707578"/>
              <a:ext cx="1824471" cy="1640896"/>
              <a:chOff x="5178324" y="3419602"/>
              <a:chExt cx="609428" cy="548108"/>
            </a:xfrm>
          </p:grpSpPr>
          <p:sp>
            <p:nvSpPr>
              <p:cNvPr id="663" name="Google Shape;663;p31"/>
              <p:cNvSpPr/>
              <p:nvPr/>
            </p:nvSpPr>
            <p:spPr>
              <a:xfrm>
                <a:off x="5387822" y="3795649"/>
                <a:ext cx="64632" cy="142667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4737" extrusionOk="0">
                    <a:moveTo>
                      <a:pt x="539" y="0"/>
                    </a:moveTo>
                    <a:cubicBezTo>
                      <a:pt x="515" y="76"/>
                      <a:pt x="491" y="151"/>
                      <a:pt x="470" y="229"/>
                    </a:cubicBezTo>
                    <a:cubicBezTo>
                      <a:pt x="146" y="1403"/>
                      <a:pt x="9" y="2600"/>
                      <a:pt x="2" y="3816"/>
                    </a:cubicBezTo>
                    <a:cubicBezTo>
                      <a:pt x="0" y="4109"/>
                      <a:pt x="9" y="4404"/>
                      <a:pt x="29" y="4697"/>
                    </a:cubicBezTo>
                    <a:lnTo>
                      <a:pt x="52" y="4701"/>
                    </a:lnTo>
                    <a:cubicBezTo>
                      <a:pt x="200" y="4728"/>
                      <a:pt x="349" y="4733"/>
                      <a:pt x="499" y="4733"/>
                    </a:cubicBezTo>
                    <a:cubicBezTo>
                      <a:pt x="582" y="4733"/>
                      <a:pt x="666" y="4732"/>
                      <a:pt x="750" y="4732"/>
                    </a:cubicBezTo>
                    <a:cubicBezTo>
                      <a:pt x="777" y="4732"/>
                      <a:pt x="805" y="4730"/>
                      <a:pt x="832" y="4730"/>
                    </a:cubicBezTo>
                    <a:cubicBezTo>
                      <a:pt x="853" y="4732"/>
                      <a:pt x="871" y="4733"/>
                      <a:pt x="892" y="4737"/>
                    </a:cubicBezTo>
                    <a:cubicBezTo>
                      <a:pt x="895" y="4691"/>
                      <a:pt x="899" y="4646"/>
                      <a:pt x="902" y="4600"/>
                    </a:cubicBezTo>
                    <a:cubicBezTo>
                      <a:pt x="961" y="4015"/>
                      <a:pt x="1060" y="3435"/>
                      <a:pt x="1201" y="2866"/>
                    </a:cubicBezTo>
                    <a:cubicBezTo>
                      <a:pt x="1412" y="2014"/>
                      <a:pt x="1689" y="1185"/>
                      <a:pt x="2146" y="429"/>
                    </a:cubicBezTo>
                    <a:cubicBezTo>
                      <a:pt x="1633" y="337"/>
                      <a:pt x="1127" y="204"/>
                      <a:pt x="635" y="35"/>
                    </a:cubicBezTo>
                    <a:cubicBezTo>
                      <a:pt x="602" y="24"/>
                      <a:pt x="571" y="12"/>
                      <a:pt x="5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663005" y="3460261"/>
                <a:ext cx="14727" cy="5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85" extrusionOk="0">
                    <a:moveTo>
                      <a:pt x="153" y="0"/>
                    </a:moveTo>
                    <a:cubicBezTo>
                      <a:pt x="105" y="60"/>
                      <a:pt x="53" y="120"/>
                      <a:pt x="0" y="184"/>
                    </a:cubicBezTo>
                    <a:cubicBezTo>
                      <a:pt x="7" y="184"/>
                      <a:pt x="14" y="184"/>
                      <a:pt x="21" y="184"/>
                    </a:cubicBezTo>
                    <a:cubicBezTo>
                      <a:pt x="94" y="184"/>
                      <a:pt x="153" y="161"/>
                      <a:pt x="214" y="144"/>
                    </a:cubicBezTo>
                    <a:cubicBezTo>
                      <a:pt x="307" y="120"/>
                      <a:pt x="400" y="89"/>
                      <a:pt x="489" y="52"/>
                    </a:cubicBezTo>
                    <a:cubicBezTo>
                      <a:pt x="388" y="36"/>
                      <a:pt x="286" y="19"/>
                      <a:pt x="187" y="4"/>
                    </a:cubicBezTo>
                    <a:cubicBezTo>
                      <a:pt x="175" y="2"/>
                      <a:pt x="165" y="2"/>
                      <a:pt x="1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5784048" y="3482307"/>
                <a:ext cx="3704" cy="1295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3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85"/>
                      <a:pt x="74" y="179"/>
                      <a:pt x="74" y="277"/>
                    </a:cubicBezTo>
                    <a:cubicBezTo>
                      <a:pt x="69" y="328"/>
                      <a:pt x="61" y="379"/>
                      <a:pt x="50" y="429"/>
                    </a:cubicBezTo>
                    <a:cubicBezTo>
                      <a:pt x="57" y="409"/>
                      <a:pt x="66" y="386"/>
                      <a:pt x="74" y="364"/>
                    </a:cubicBezTo>
                    <a:cubicBezTo>
                      <a:pt x="122" y="225"/>
                      <a:pt x="92" y="107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5275634" y="3439329"/>
                <a:ext cx="495945" cy="517328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7177" extrusionOk="0">
                    <a:moveTo>
                      <a:pt x="12501" y="1960"/>
                    </a:moveTo>
                    <a:cubicBezTo>
                      <a:pt x="12511" y="1960"/>
                      <a:pt x="12521" y="1962"/>
                      <a:pt x="12531" y="1966"/>
                    </a:cubicBezTo>
                    <a:cubicBezTo>
                      <a:pt x="12584" y="1985"/>
                      <a:pt x="12600" y="2028"/>
                      <a:pt x="12589" y="2079"/>
                    </a:cubicBezTo>
                    <a:lnTo>
                      <a:pt x="12589" y="2081"/>
                    </a:lnTo>
                    <a:cubicBezTo>
                      <a:pt x="12543" y="2317"/>
                      <a:pt x="12335" y="2488"/>
                      <a:pt x="12096" y="2488"/>
                    </a:cubicBezTo>
                    <a:cubicBezTo>
                      <a:pt x="12086" y="2488"/>
                      <a:pt x="12077" y="2488"/>
                      <a:pt x="12068" y="2487"/>
                    </a:cubicBezTo>
                    <a:cubicBezTo>
                      <a:pt x="11955" y="2487"/>
                      <a:pt x="11833" y="2415"/>
                      <a:pt x="11730" y="2305"/>
                    </a:cubicBezTo>
                    <a:cubicBezTo>
                      <a:pt x="11684" y="2256"/>
                      <a:pt x="11675" y="2206"/>
                      <a:pt x="11708" y="2170"/>
                    </a:cubicBezTo>
                    <a:cubicBezTo>
                      <a:pt x="11722" y="2154"/>
                      <a:pt x="11740" y="2146"/>
                      <a:pt x="11760" y="2146"/>
                    </a:cubicBezTo>
                    <a:cubicBezTo>
                      <a:pt x="11784" y="2146"/>
                      <a:pt x="11812" y="2158"/>
                      <a:pt x="11842" y="2182"/>
                    </a:cubicBezTo>
                    <a:cubicBezTo>
                      <a:pt x="11866" y="2203"/>
                      <a:pt x="11888" y="2225"/>
                      <a:pt x="11914" y="2244"/>
                    </a:cubicBezTo>
                    <a:cubicBezTo>
                      <a:pt x="11975" y="2291"/>
                      <a:pt x="12042" y="2313"/>
                      <a:pt x="12107" y="2313"/>
                    </a:cubicBezTo>
                    <a:cubicBezTo>
                      <a:pt x="12213" y="2313"/>
                      <a:pt x="12313" y="2254"/>
                      <a:pt x="12370" y="2143"/>
                    </a:cubicBezTo>
                    <a:cubicBezTo>
                      <a:pt x="12389" y="2108"/>
                      <a:pt x="12397" y="2069"/>
                      <a:pt x="12414" y="2035"/>
                    </a:cubicBezTo>
                    <a:cubicBezTo>
                      <a:pt x="12436" y="1985"/>
                      <a:pt x="12467" y="1960"/>
                      <a:pt x="12501" y="1960"/>
                    </a:cubicBezTo>
                    <a:close/>
                    <a:moveTo>
                      <a:pt x="13308" y="5545"/>
                    </a:moveTo>
                    <a:cubicBezTo>
                      <a:pt x="13333" y="5545"/>
                      <a:pt x="13359" y="5549"/>
                      <a:pt x="13385" y="5559"/>
                    </a:cubicBezTo>
                    <a:cubicBezTo>
                      <a:pt x="13481" y="5593"/>
                      <a:pt x="13517" y="5675"/>
                      <a:pt x="13527" y="5769"/>
                    </a:cubicBezTo>
                    <a:cubicBezTo>
                      <a:pt x="13546" y="5900"/>
                      <a:pt x="13505" y="6030"/>
                      <a:pt x="13418" y="6128"/>
                    </a:cubicBezTo>
                    <a:cubicBezTo>
                      <a:pt x="13390" y="6160"/>
                      <a:pt x="13356" y="6188"/>
                      <a:pt x="13316" y="6208"/>
                    </a:cubicBezTo>
                    <a:cubicBezTo>
                      <a:pt x="13266" y="6235"/>
                      <a:pt x="13218" y="6248"/>
                      <a:pt x="13175" y="6248"/>
                    </a:cubicBezTo>
                    <a:cubicBezTo>
                      <a:pt x="13059" y="6248"/>
                      <a:pt x="12980" y="6153"/>
                      <a:pt x="12980" y="5970"/>
                    </a:cubicBezTo>
                    <a:cubicBezTo>
                      <a:pt x="12982" y="5836"/>
                      <a:pt x="13039" y="5709"/>
                      <a:pt x="13136" y="5619"/>
                    </a:cubicBezTo>
                    <a:cubicBezTo>
                      <a:pt x="13188" y="5572"/>
                      <a:pt x="13246" y="5545"/>
                      <a:pt x="13308" y="5545"/>
                    </a:cubicBezTo>
                    <a:close/>
                    <a:moveTo>
                      <a:pt x="5572" y="6577"/>
                    </a:moveTo>
                    <a:cubicBezTo>
                      <a:pt x="5787" y="6582"/>
                      <a:pt x="5989" y="6675"/>
                      <a:pt x="6130" y="6834"/>
                    </a:cubicBezTo>
                    <a:cubicBezTo>
                      <a:pt x="6152" y="6858"/>
                      <a:pt x="6169" y="6884"/>
                      <a:pt x="6184" y="6912"/>
                    </a:cubicBezTo>
                    <a:cubicBezTo>
                      <a:pt x="6255" y="7045"/>
                      <a:pt x="6200" y="7165"/>
                      <a:pt x="6056" y="7201"/>
                    </a:cubicBezTo>
                    <a:lnTo>
                      <a:pt x="6056" y="7200"/>
                    </a:lnTo>
                    <a:cubicBezTo>
                      <a:pt x="6010" y="7211"/>
                      <a:pt x="5964" y="7216"/>
                      <a:pt x="5919" y="7216"/>
                    </a:cubicBezTo>
                    <a:cubicBezTo>
                      <a:pt x="5847" y="7216"/>
                      <a:pt x="5776" y="7204"/>
                      <a:pt x="5706" y="7189"/>
                    </a:cubicBezTo>
                    <a:cubicBezTo>
                      <a:pt x="5591" y="7164"/>
                      <a:pt x="5483" y="7116"/>
                      <a:pt x="5389" y="7045"/>
                    </a:cubicBezTo>
                    <a:cubicBezTo>
                      <a:pt x="5354" y="7020"/>
                      <a:pt x="5324" y="6989"/>
                      <a:pt x="5300" y="6953"/>
                    </a:cubicBezTo>
                    <a:cubicBezTo>
                      <a:pt x="5193" y="6804"/>
                      <a:pt x="5248" y="6647"/>
                      <a:pt x="5421" y="6596"/>
                    </a:cubicBezTo>
                    <a:cubicBezTo>
                      <a:pt x="5471" y="6582"/>
                      <a:pt x="5523" y="6577"/>
                      <a:pt x="5572" y="6577"/>
                    </a:cubicBezTo>
                    <a:close/>
                    <a:moveTo>
                      <a:pt x="4181" y="6765"/>
                    </a:moveTo>
                    <a:cubicBezTo>
                      <a:pt x="4198" y="6765"/>
                      <a:pt x="4215" y="6765"/>
                      <a:pt x="4233" y="6766"/>
                    </a:cubicBezTo>
                    <a:cubicBezTo>
                      <a:pt x="4351" y="6773"/>
                      <a:pt x="4464" y="6819"/>
                      <a:pt x="4552" y="6898"/>
                    </a:cubicBezTo>
                    <a:cubicBezTo>
                      <a:pt x="4672" y="7002"/>
                      <a:pt x="4693" y="7170"/>
                      <a:pt x="4607" y="7315"/>
                    </a:cubicBezTo>
                    <a:cubicBezTo>
                      <a:pt x="4540" y="7423"/>
                      <a:pt x="4442" y="7507"/>
                      <a:pt x="4326" y="7555"/>
                    </a:cubicBezTo>
                    <a:cubicBezTo>
                      <a:pt x="4113" y="7647"/>
                      <a:pt x="3883" y="7697"/>
                      <a:pt x="3652" y="7699"/>
                    </a:cubicBezTo>
                    <a:cubicBezTo>
                      <a:pt x="3533" y="7695"/>
                      <a:pt x="3412" y="7694"/>
                      <a:pt x="3297" y="7644"/>
                    </a:cubicBezTo>
                    <a:cubicBezTo>
                      <a:pt x="3087" y="7551"/>
                      <a:pt x="3045" y="7361"/>
                      <a:pt x="3201" y="7191"/>
                    </a:cubicBezTo>
                    <a:cubicBezTo>
                      <a:pt x="3300" y="7085"/>
                      <a:pt x="3418" y="6997"/>
                      <a:pt x="3549" y="6936"/>
                    </a:cubicBezTo>
                    <a:cubicBezTo>
                      <a:pt x="3748" y="6835"/>
                      <a:pt x="3956" y="6765"/>
                      <a:pt x="4181" y="6765"/>
                    </a:cubicBezTo>
                    <a:close/>
                    <a:moveTo>
                      <a:pt x="2248" y="7260"/>
                    </a:moveTo>
                    <a:cubicBezTo>
                      <a:pt x="2397" y="7260"/>
                      <a:pt x="2487" y="7371"/>
                      <a:pt x="2455" y="7527"/>
                    </a:cubicBezTo>
                    <a:cubicBezTo>
                      <a:pt x="2420" y="7687"/>
                      <a:pt x="2216" y="7851"/>
                      <a:pt x="2052" y="7853"/>
                    </a:cubicBezTo>
                    <a:cubicBezTo>
                      <a:pt x="2050" y="7853"/>
                      <a:pt x="2049" y="7853"/>
                      <a:pt x="2048" y="7853"/>
                    </a:cubicBezTo>
                    <a:cubicBezTo>
                      <a:pt x="1892" y="7853"/>
                      <a:pt x="1814" y="7757"/>
                      <a:pt x="1844" y="7603"/>
                    </a:cubicBezTo>
                    <a:cubicBezTo>
                      <a:pt x="1875" y="7441"/>
                      <a:pt x="2059" y="7277"/>
                      <a:pt x="2221" y="7261"/>
                    </a:cubicBezTo>
                    <a:cubicBezTo>
                      <a:pt x="2230" y="7261"/>
                      <a:pt x="2239" y="7260"/>
                      <a:pt x="2248" y="7260"/>
                    </a:cubicBezTo>
                    <a:close/>
                    <a:moveTo>
                      <a:pt x="12624" y="6964"/>
                    </a:moveTo>
                    <a:cubicBezTo>
                      <a:pt x="12665" y="6964"/>
                      <a:pt x="12709" y="6972"/>
                      <a:pt x="12754" y="6989"/>
                    </a:cubicBezTo>
                    <a:lnTo>
                      <a:pt x="12754" y="6990"/>
                    </a:lnTo>
                    <a:cubicBezTo>
                      <a:pt x="12953" y="7062"/>
                      <a:pt x="13078" y="7256"/>
                      <a:pt x="13064" y="7467"/>
                    </a:cubicBezTo>
                    <a:cubicBezTo>
                      <a:pt x="13068" y="7585"/>
                      <a:pt x="13039" y="7702"/>
                      <a:pt x="12982" y="7805"/>
                    </a:cubicBezTo>
                    <a:cubicBezTo>
                      <a:pt x="12934" y="7891"/>
                      <a:pt x="12858" y="7936"/>
                      <a:pt x="12777" y="7936"/>
                    </a:cubicBezTo>
                    <a:cubicBezTo>
                      <a:pt x="12726" y="7936"/>
                      <a:pt x="12673" y="7918"/>
                      <a:pt x="12624" y="7880"/>
                    </a:cubicBezTo>
                    <a:cubicBezTo>
                      <a:pt x="12555" y="7832"/>
                      <a:pt x="12502" y="7767"/>
                      <a:pt x="12469" y="7690"/>
                    </a:cubicBezTo>
                    <a:cubicBezTo>
                      <a:pt x="12420" y="7563"/>
                      <a:pt x="12372" y="7436"/>
                      <a:pt x="12356" y="7299"/>
                    </a:cubicBezTo>
                    <a:cubicBezTo>
                      <a:pt x="12335" y="7099"/>
                      <a:pt x="12455" y="6964"/>
                      <a:pt x="12624" y="6964"/>
                    </a:cubicBezTo>
                    <a:close/>
                    <a:moveTo>
                      <a:pt x="5217" y="7829"/>
                    </a:moveTo>
                    <a:cubicBezTo>
                      <a:pt x="5351" y="7829"/>
                      <a:pt x="5483" y="7861"/>
                      <a:pt x="5612" y="7930"/>
                    </a:cubicBezTo>
                    <a:cubicBezTo>
                      <a:pt x="5629" y="7939"/>
                      <a:pt x="5646" y="7949"/>
                      <a:pt x="5661" y="7961"/>
                    </a:cubicBezTo>
                    <a:cubicBezTo>
                      <a:pt x="5756" y="8038"/>
                      <a:pt x="5756" y="8134"/>
                      <a:pt x="5660" y="8208"/>
                    </a:cubicBezTo>
                    <a:lnTo>
                      <a:pt x="5660" y="8206"/>
                    </a:lnTo>
                    <a:cubicBezTo>
                      <a:pt x="5574" y="8273"/>
                      <a:pt x="5473" y="8302"/>
                      <a:pt x="5368" y="8321"/>
                    </a:cubicBezTo>
                    <a:cubicBezTo>
                      <a:pt x="5320" y="8326"/>
                      <a:pt x="5270" y="8331"/>
                      <a:pt x="5222" y="8331"/>
                    </a:cubicBezTo>
                    <a:cubicBezTo>
                      <a:pt x="5130" y="8325"/>
                      <a:pt x="5056" y="8326"/>
                      <a:pt x="4984" y="8301"/>
                    </a:cubicBezTo>
                    <a:cubicBezTo>
                      <a:pt x="4900" y="8275"/>
                      <a:pt x="4831" y="8218"/>
                      <a:pt x="4789" y="8141"/>
                    </a:cubicBezTo>
                    <a:cubicBezTo>
                      <a:pt x="4744" y="8060"/>
                      <a:pt x="4758" y="7992"/>
                      <a:pt x="4828" y="7932"/>
                    </a:cubicBezTo>
                    <a:cubicBezTo>
                      <a:pt x="4855" y="7910"/>
                      <a:pt x="4885" y="7891"/>
                      <a:pt x="4919" y="7879"/>
                    </a:cubicBezTo>
                    <a:cubicBezTo>
                      <a:pt x="5019" y="7846"/>
                      <a:pt x="5119" y="7829"/>
                      <a:pt x="5217" y="7829"/>
                    </a:cubicBezTo>
                    <a:close/>
                    <a:moveTo>
                      <a:pt x="11957" y="7967"/>
                    </a:moveTo>
                    <a:cubicBezTo>
                      <a:pt x="11982" y="7967"/>
                      <a:pt x="12009" y="7972"/>
                      <a:pt x="12035" y="7983"/>
                    </a:cubicBezTo>
                    <a:cubicBezTo>
                      <a:pt x="12125" y="8021"/>
                      <a:pt x="12164" y="8107"/>
                      <a:pt x="12171" y="8199"/>
                    </a:cubicBezTo>
                    <a:cubicBezTo>
                      <a:pt x="12186" y="8383"/>
                      <a:pt x="12118" y="8537"/>
                      <a:pt x="11984" y="8659"/>
                    </a:cubicBezTo>
                    <a:cubicBezTo>
                      <a:pt x="11933" y="8708"/>
                      <a:pt x="11874" y="8737"/>
                      <a:pt x="11810" y="8737"/>
                    </a:cubicBezTo>
                    <a:cubicBezTo>
                      <a:pt x="11779" y="8737"/>
                      <a:pt x="11747" y="8731"/>
                      <a:pt x="11715" y="8716"/>
                    </a:cubicBezTo>
                    <a:lnTo>
                      <a:pt x="11715" y="8714"/>
                    </a:lnTo>
                    <a:cubicBezTo>
                      <a:pt x="11617" y="8669"/>
                      <a:pt x="11591" y="8580"/>
                      <a:pt x="11593" y="8439"/>
                    </a:cubicBezTo>
                    <a:cubicBezTo>
                      <a:pt x="11605" y="8292"/>
                      <a:pt x="11672" y="8153"/>
                      <a:pt x="11780" y="8052"/>
                    </a:cubicBezTo>
                    <a:cubicBezTo>
                      <a:pt x="11832" y="8001"/>
                      <a:pt x="11892" y="7967"/>
                      <a:pt x="11957" y="7967"/>
                    </a:cubicBezTo>
                    <a:close/>
                    <a:moveTo>
                      <a:pt x="3218" y="8336"/>
                    </a:moveTo>
                    <a:cubicBezTo>
                      <a:pt x="3360" y="8336"/>
                      <a:pt x="3444" y="8418"/>
                      <a:pt x="3444" y="8565"/>
                    </a:cubicBezTo>
                    <a:cubicBezTo>
                      <a:pt x="3446" y="8613"/>
                      <a:pt x="3436" y="8661"/>
                      <a:pt x="3415" y="8705"/>
                    </a:cubicBezTo>
                    <a:lnTo>
                      <a:pt x="3415" y="8704"/>
                    </a:lnTo>
                    <a:cubicBezTo>
                      <a:pt x="3334" y="8875"/>
                      <a:pt x="3201" y="8990"/>
                      <a:pt x="3031" y="9065"/>
                    </a:cubicBezTo>
                    <a:cubicBezTo>
                      <a:pt x="2994" y="9080"/>
                      <a:pt x="2955" y="9088"/>
                      <a:pt x="2915" y="9088"/>
                    </a:cubicBezTo>
                    <a:cubicBezTo>
                      <a:pt x="2896" y="9088"/>
                      <a:pt x="2877" y="9086"/>
                      <a:pt x="2858" y="9083"/>
                    </a:cubicBezTo>
                    <a:cubicBezTo>
                      <a:pt x="2756" y="9064"/>
                      <a:pt x="2695" y="8988"/>
                      <a:pt x="2693" y="8884"/>
                    </a:cubicBezTo>
                    <a:cubicBezTo>
                      <a:pt x="2688" y="8637"/>
                      <a:pt x="2955" y="8349"/>
                      <a:pt x="3201" y="8337"/>
                    </a:cubicBezTo>
                    <a:cubicBezTo>
                      <a:pt x="3206" y="8336"/>
                      <a:pt x="3212" y="8336"/>
                      <a:pt x="3218" y="8336"/>
                    </a:cubicBezTo>
                    <a:close/>
                    <a:moveTo>
                      <a:pt x="12531" y="8922"/>
                    </a:moveTo>
                    <a:cubicBezTo>
                      <a:pt x="12640" y="8922"/>
                      <a:pt x="12746" y="8968"/>
                      <a:pt x="12833" y="9062"/>
                    </a:cubicBezTo>
                    <a:cubicBezTo>
                      <a:pt x="12922" y="9158"/>
                      <a:pt x="12974" y="9285"/>
                      <a:pt x="12975" y="9417"/>
                    </a:cubicBezTo>
                    <a:cubicBezTo>
                      <a:pt x="12975" y="9755"/>
                      <a:pt x="12763" y="10139"/>
                      <a:pt x="12404" y="10218"/>
                    </a:cubicBezTo>
                    <a:cubicBezTo>
                      <a:pt x="12366" y="10226"/>
                      <a:pt x="12331" y="10230"/>
                      <a:pt x="12297" y="10230"/>
                    </a:cubicBezTo>
                    <a:cubicBezTo>
                      <a:pt x="12172" y="10230"/>
                      <a:pt x="12079" y="10170"/>
                      <a:pt x="12022" y="10038"/>
                    </a:cubicBezTo>
                    <a:cubicBezTo>
                      <a:pt x="11907" y="9767"/>
                      <a:pt x="11955" y="9503"/>
                      <a:pt x="12070" y="9244"/>
                    </a:cubicBezTo>
                    <a:cubicBezTo>
                      <a:pt x="12118" y="9136"/>
                      <a:pt x="12198" y="9047"/>
                      <a:pt x="12301" y="8988"/>
                    </a:cubicBezTo>
                    <a:cubicBezTo>
                      <a:pt x="12377" y="8944"/>
                      <a:pt x="12455" y="8922"/>
                      <a:pt x="12531" y="8922"/>
                    </a:cubicBezTo>
                    <a:close/>
                    <a:moveTo>
                      <a:pt x="10626" y="1"/>
                    </a:moveTo>
                    <a:cubicBezTo>
                      <a:pt x="10616" y="1"/>
                      <a:pt x="10607" y="3"/>
                      <a:pt x="10597" y="6"/>
                    </a:cubicBezTo>
                    <a:cubicBezTo>
                      <a:pt x="10538" y="25"/>
                      <a:pt x="10526" y="76"/>
                      <a:pt x="10520" y="128"/>
                    </a:cubicBezTo>
                    <a:cubicBezTo>
                      <a:pt x="10508" y="232"/>
                      <a:pt x="10511" y="339"/>
                      <a:pt x="10530" y="443"/>
                    </a:cubicBezTo>
                    <a:cubicBezTo>
                      <a:pt x="10583" y="815"/>
                      <a:pt x="10670" y="1182"/>
                      <a:pt x="10791" y="1539"/>
                    </a:cubicBezTo>
                    <a:cubicBezTo>
                      <a:pt x="10792" y="1546"/>
                      <a:pt x="10794" y="1551"/>
                      <a:pt x="10794" y="1558"/>
                    </a:cubicBezTo>
                    <a:cubicBezTo>
                      <a:pt x="10832" y="1558"/>
                      <a:pt x="10852" y="1582"/>
                      <a:pt x="10864" y="1637"/>
                    </a:cubicBezTo>
                    <a:cubicBezTo>
                      <a:pt x="10880" y="1731"/>
                      <a:pt x="10880" y="1825"/>
                      <a:pt x="10861" y="1918"/>
                    </a:cubicBezTo>
                    <a:cubicBezTo>
                      <a:pt x="10808" y="2223"/>
                      <a:pt x="10725" y="2522"/>
                      <a:pt x="10657" y="2822"/>
                    </a:cubicBezTo>
                    <a:cubicBezTo>
                      <a:pt x="10557" y="3257"/>
                      <a:pt x="10485" y="3698"/>
                      <a:pt x="10427" y="4140"/>
                    </a:cubicBezTo>
                    <a:cubicBezTo>
                      <a:pt x="10381" y="4494"/>
                      <a:pt x="10300" y="4842"/>
                      <a:pt x="10189" y="5180"/>
                    </a:cubicBezTo>
                    <a:cubicBezTo>
                      <a:pt x="10060" y="5567"/>
                      <a:pt x="9863" y="5908"/>
                      <a:pt x="9528" y="6157"/>
                    </a:cubicBezTo>
                    <a:cubicBezTo>
                      <a:pt x="9127" y="6455"/>
                      <a:pt x="8656" y="6644"/>
                      <a:pt x="8160" y="6704"/>
                    </a:cubicBezTo>
                    <a:cubicBezTo>
                      <a:pt x="8034" y="6722"/>
                      <a:pt x="7908" y="6731"/>
                      <a:pt x="7782" y="6731"/>
                    </a:cubicBezTo>
                    <a:cubicBezTo>
                      <a:pt x="7536" y="6731"/>
                      <a:pt x="7292" y="6697"/>
                      <a:pt x="7054" y="6630"/>
                    </a:cubicBezTo>
                    <a:cubicBezTo>
                      <a:pt x="6860" y="6575"/>
                      <a:pt x="6680" y="6479"/>
                      <a:pt x="6524" y="6353"/>
                    </a:cubicBezTo>
                    <a:cubicBezTo>
                      <a:pt x="6370" y="6335"/>
                      <a:pt x="6215" y="6317"/>
                      <a:pt x="6063" y="6292"/>
                    </a:cubicBezTo>
                    <a:cubicBezTo>
                      <a:pt x="5535" y="6214"/>
                      <a:pt x="5005" y="6169"/>
                      <a:pt x="4332" y="6160"/>
                    </a:cubicBezTo>
                    <a:cubicBezTo>
                      <a:pt x="4319" y="6160"/>
                      <a:pt x="4304" y="6160"/>
                      <a:pt x="4288" y="6160"/>
                    </a:cubicBezTo>
                    <a:cubicBezTo>
                      <a:pt x="4129" y="6160"/>
                      <a:pt x="3865" y="6182"/>
                      <a:pt x="3604" y="6214"/>
                    </a:cubicBezTo>
                    <a:cubicBezTo>
                      <a:pt x="3310" y="6243"/>
                      <a:pt x="3022" y="6304"/>
                      <a:pt x="2741" y="6394"/>
                    </a:cubicBezTo>
                    <a:cubicBezTo>
                      <a:pt x="2733" y="6427"/>
                      <a:pt x="2711" y="6445"/>
                      <a:pt x="2677" y="6445"/>
                    </a:cubicBezTo>
                    <a:cubicBezTo>
                      <a:pt x="2669" y="6445"/>
                      <a:pt x="2661" y="6444"/>
                      <a:pt x="2652" y="6442"/>
                    </a:cubicBezTo>
                    <a:cubicBezTo>
                      <a:pt x="2643" y="6440"/>
                      <a:pt x="2636" y="6438"/>
                      <a:pt x="2630" y="6435"/>
                    </a:cubicBezTo>
                    <a:lnTo>
                      <a:pt x="2628" y="6435"/>
                    </a:lnTo>
                    <a:cubicBezTo>
                      <a:pt x="2583" y="6452"/>
                      <a:pt x="2537" y="6469"/>
                      <a:pt x="2492" y="6490"/>
                    </a:cubicBezTo>
                    <a:cubicBezTo>
                      <a:pt x="1686" y="6838"/>
                      <a:pt x="1181" y="7436"/>
                      <a:pt x="1014" y="8304"/>
                    </a:cubicBezTo>
                    <a:cubicBezTo>
                      <a:pt x="916" y="8817"/>
                      <a:pt x="928" y="9333"/>
                      <a:pt x="1009" y="9847"/>
                    </a:cubicBezTo>
                    <a:cubicBezTo>
                      <a:pt x="1066" y="10202"/>
                      <a:pt x="1155" y="10552"/>
                      <a:pt x="1199" y="10911"/>
                    </a:cubicBezTo>
                    <a:cubicBezTo>
                      <a:pt x="1251" y="11315"/>
                      <a:pt x="1206" y="11699"/>
                      <a:pt x="985" y="12053"/>
                    </a:cubicBezTo>
                    <a:cubicBezTo>
                      <a:pt x="856" y="12262"/>
                      <a:pt x="692" y="12450"/>
                      <a:pt x="501" y="12607"/>
                    </a:cubicBezTo>
                    <a:cubicBezTo>
                      <a:pt x="380" y="12706"/>
                      <a:pt x="253" y="12799"/>
                      <a:pt x="119" y="12881"/>
                    </a:cubicBezTo>
                    <a:cubicBezTo>
                      <a:pt x="40" y="12927"/>
                      <a:pt x="1" y="12991"/>
                      <a:pt x="6" y="13082"/>
                    </a:cubicBezTo>
                    <a:cubicBezTo>
                      <a:pt x="8" y="13118"/>
                      <a:pt x="6" y="13152"/>
                      <a:pt x="6" y="13188"/>
                    </a:cubicBezTo>
                    <a:cubicBezTo>
                      <a:pt x="6" y="13469"/>
                      <a:pt x="37" y="13750"/>
                      <a:pt x="66" y="14030"/>
                    </a:cubicBezTo>
                    <a:cubicBezTo>
                      <a:pt x="153" y="14863"/>
                      <a:pt x="224" y="15698"/>
                      <a:pt x="299" y="16534"/>
                    </a:cubicBezTo>
                    <a:cubicBezTo>
                      <a:pt x="316" y="16720"/>
                      <a:pt x="347" y="16906"/>
                      <a:pt x="371" y="17093"/>
                    </a:cubicBezTo>
                    <a:cubicBezTo>
                      <a:pt x="375" y="17122"/>
                      <a:pt x="383" y="17151"/>
                      <a:pt x="399" y="17177"/>
                    </a:cubicBezTo>
                    <a:cubicBezTo>
                      <a:pt x="397" y="17166"/>
                      <a:pt x="395" y="17158"/>
                      <a:pt x="393" y="17147"/>
                    </a:cubicBezTo>
                    <a:cubicBezTo>
                      <a:pt x="375" y="17017"/>
                      <a:pt x="357" y="16885"/>
                      <a:pt x="347" y="16753"/>
                    </a:cubicBezTo>
                    <a:cubicBezTo>
                      <a:pt x="342" y="16698"/>
                      <a:pt x="318" y="16648"/>
                      <a:pt x="318" y="16594"/>
                    </a:cubicBezTo>
                    <a:cubicBezTo>
                      <a:pt x="318" y="16523"/>
                      <a:pt x="330" y="16499"/>
                      <a:pt x="399" y="16489"/>
                    </a:cubicBezTo>
                    <a:cubicBezTo>
                      <a:pt x="649" y="16455"/>
                      <a:pt x="901" y="16424"/>
                      <a:pt x="1151" y="16391"/>
                    </a:cubicBezTo>
                    <a:cubicBezTo>
                      <a:pt x="1163" y="16390"/>
                      <a:pt x="1175" y="16390"/>
                      <a:pt x="1187" y="16390"/>
                    </a:cubicBezTo>
                    <a:cubicBezTo>
                      <a:pt x="1198" y="16390"/>
                      <a:pt x="1210" y="16390"/>
                      <a:pt x="1222" y="16391"/>
                    </a:cubicBezTo>
                    <a:cubicBezTo>
                      <a:pt x="1239" y="16393"/>
                      <a:pt x="1254" y="16396"/>
                      <a:pt x="1271" y="16401"/>
                    </a:cubicBezTo>
                    <a:cubicBezTo>
                      <a:pt x="1283" y="16168"/>
                      <a:pt x="1289" y="15935"/>
                      <a:pt x="1302" y="15702"/>
                    </a:cubicBezTo>
                    <a:cubicBezTo>
                      <a:pt x="1340" y="15060"/>
                      <a:pt x="1347" y="14417"/>
                      <a:pt x="1421" y="13779"/>
                    </a:cubicBezTo>
                    <a:cubicBezTo>
                      <a:pt x="1433" y="13678"/>
                      <a:pt x="1469" y="13608"/>
                      <a:pt x="1565" y="13572"/>
                    </a:cubicBezTo>
                    <a:cubicBezTo>
                      <a:pt x="1613" y="13555"/>
                      <a:pt x="1659" y="13534"/>
                      <a:pt x="1705" y="13514"/>
                    </a:cubicBezTo>
                    <a:cubicBezTo>
                      <a:pt x="1921" y="13421"/>
                      <a:pt x="2136" y="13323"/>
                      <a:pt x="2335" y="13198"/>
                    </a:cubicBezTo>
                    <a:cubicBezTo>
                      <a:pt x="2943" y="12817"/>
                      <a:pt x="3499" y="12360"/>
                      <a:pt x="3989" y="11835"/>
                    </a:cubicBezTo>
                    <a:cubicBezTo>
                      <a:pt x="4029" y="11792"/>
                      <a:pt x="4049" y="11766"/>
                      <a:pt x="4067" y="11749"/>
                    </a:cubicBezTo>
                    <a:cubicBezTo>
                      <a:pt x="4034" y="11727"/>
                      <a:pt x="4020" y="11684"/>
                      <a:pt x="4034" y="11646"/>
                    </a:cubicBezTo>
                    <a:cubicBezTo>
                      <a:pt x="4046" y="11614"/>
                      <a:pt x="4063" y="11583"/>
                      <a:pt x="4085" y="11555"/>
                    </a:cubicBezTo>
                    <a:cubicBezTo>
                      <a:pt x="4464" y="11008"/>
                      <a:pt x="4794" y="10429"/>
                      <a:pt x="5070" y="9822"/>
                    </a:cubicBezTo>
                    <a:cubicBezTo>
                      <a:pt x="5082" y="9794"/>
                      <a:pt x="5096" y="9765"/>
                      <a:pt x="5113" y="9739"/>
                    </a:cubicBezTo>
                    <a:cubicBezTo>
                      <a:pt x="5136" y="9707"/>
                      <a:pt x="5168" y="9689"/>
                      <a:pt x="5200" y="9689"/>
                    </a:cubicBezTo>
                    <a:cubicBezTo>
                      <a:pt x="5215" y="9689"/>
                      <a:pt x="5230" y="9693"/>
                      <a:pt x="5245" y="9702"/>
                    </a:cubicBezTo>
                    <a:cubicBezTo>
                      <a:pt x="5289" y="9724"/>
                      <a:pt x="5312" y="9774"/>
                      <a:pt x="5296" y="9822"/>
                    </a:cubicBezTo>
                    <a:cubicBezTo>
                      <a:pt x="5288" y="9847"/>
                      <a:pt x="5279" y="9873"/>
                      <a:pt x="5265" y="9897"/>
                    </a:cubicBezTo>
                    <a:cubicBezTo>
                      <a:pt x="5037" y="10398"/>
                      <a:pt x="4780" y="10881"/>
                      <a:pt x="4475" y="11336"/>
                    </a:cubicBezTo>
                    <a:cubicBezTo>
                      <a:pt x="4717" y="11228"/>
                      <a:pt x="4972" y="11152"/>
                      <a:pt x="5234" y="11115"/>
                    </a:cubicBezTo>
                    <a:cubicBezTo>
                      <a:pt x="5670" y="11051"/>
                      <a:pt x="6111" y="11063"/>
                      <a:pt x="6375" y="11049"/>
                    </a:cubicBezTo>
                    <a:cubicBezTo>
                      <a:pt x="6608" y="11043"/>
                      <a:pt x="6809" y="11039"/>
                      <a:pt x="6992" y="11039"/>
                    </a:cubicBezTo>
                    <a:cubicBezTo>
                      <a:pt x="7240" y="11039"/>
                      <a:pt x="7455" y="11047"/>
                      <a:pt x="7669" y="11068"/>
                    </a:cubicBezTo>
                    <a:cubicBezTo>
                      <a:pt x="8127" y="11113"/>
                      <a:pt x="8578" y="11204"/>
                      <a:pt x="9017" y="11338"/>
                    </a:cubicBezTo>
                    <a:cubicBezTo>
                      <a:pt x="9527" y="11497"/>
                      <a:pt x="9871" y="11845"/>
                      <a:pt x="10105" y="12317"/>
                    </a:cubicBezTo>
                    <a:cubicBezTo>
                      <a:pt x="10113" y="12334"/>
                      <a:pt x="10120" y="12351"/>
                      <a:pt x="10127" y="12370"/>
                    </a:cubicBezTo>
                    <a:cubicBezTo>
                      <a:pt x="10139" y="12404"/>
                      <a:pt x="10132" y="12430"/>
                      <a:pt x="10094" y="12444"/>
                    </a:cubicBezTo>
                    <a:cubicBezTo>
                      <a:pt x="10093" y="12444"/>
                      <a:pt x="10089" y="12445"/>
                      <a:pt x="10087" y="12445"/>
                    </a:cubicBezTo>
                    <a:cubicBezTo>
                      <a:pt x="10142" y="12452"/>
                      <a:pt x="10144" y="12492"/>
                      <a:pt x="10199" y="12636"/>
                    </a:cubicBezTo>
                    <a:cubicBezTo>
                      <a:pt x="10331" y="12979"/>
                      <a:pt x="10451" y="13327"/>
                      <a:pt x="10585" y="13670"/>
                    </a:cubicBezTo>
                    <a:cubicBezTo>
                      <a:pt x="10931" y="14555"/>
                      <a:pt x="11284" y="15439"/>
                      <a:pt x="11569" y="16348"/>
                    </a:cubicBezTo>
                    <a:cubicBezTo>
                      <a:pt x="11619" y="16508"/>
                      <a:pt x="11670" y="16669"/>
                      <a:pt x="11723" y="16828"/>
                    </a:cubicBezTo>
                    <a:cubicBezTo>
                      <a:pt x="11730" y="16827"/>
                      <a:pt x="11737" y="16823"/>
                      <a:pt x="11746" y="16820"/>
                    </a:cubicBezTo>
                    <a:cubicBezTo>
                      <a:pt x="11950" y="16758"/>
                      <a:pt x="12154" y="16691"/>
                      <a:pt x="12365" y="16657"/>
                    </a:cubicBezTo>
                    <a:cubicBezTo>
                      <a:pt x="12404" y="16651"/>
                      <a:pt x="12436" y="16648"/>
                      <a:pt x="12463" y="16648"/>
                    </a:cubicBezTo>
                    <a:cubicBezTo>
                      <a:pt x="12534" y="16648"/>
                      <a:pt x="12572" y="16670"/>
                      <a:pt x="12596" y="16731"/>
                    </a:cubicBezTo>
                    <a:cubicBezTo>
                      <a:pt x="12569" y="16537"/>
                      <a:pt x="12538" y="16345"/>
                      <a:pt x="12507" y="16151"/>
                    </a:cubicBezTo>
                    <a:cubicBezTo>
                      <a:pt x="12435" y="15707"/>
                      <a:pt x="12342" y="15266"/>
                      <a:pt x="12260" y="14824"/>
                    </a:cubicBezTo>
                    <a:cubicBezTo>
                      <a:pt x="12161" y="14289"/>
                      <a:pt x="12078" y="13752"/>
                      <a:pt x="11994" y="13214"/>
                    </a:cubicBezTo>
                    <a:cubicBezTo>
                      <a:pt x="11939" y="12857"/>
                      <a:pt x="11874" y="12504"/>
                      <a:pt x="11819" y="12147"/>
                    </a:cubicBezTo>
                    <a:cubicBezTo>
                      <a:pt x="11797" y="12006"/>
                      <a:pt x="11777" y="12032"/>
                      <a:pt x="11917" y="11991"/>
                    </a:cubicBezTo>
                    <a:cubicBezTo>
                      <a:pt x="11958" y="11979"/>
                      <a:pt x="11999" y="11967"/>
                      <a:pt x="12041" y="11955"/>
                    </a:cubicBezTo>
                    <a:cubicBezTo>
                      <a:pt x="12216" y="11897"/>
                      <a:pt x="12390" y="11842"/>
                      <a:pt x="12565" y="11783"/>
                    </a:cubicBezTo>
                    <a:cubicBezTo>
                      <a:pt x="12583" y="11777"/>
                      <a:pt x="12599" y="11773"/>
                      <a:pt x="12612" y="11773"/>
                    </a:cubicBezTo>
                    <a:cubicBezTo>
                      <a:pt x="12639" y="11773"/>
                      <a:pt x="12659" y="11789"/>
                      <a:pt x="12670" y="11830"/>
                    </a:cubicBezTo>
                    <a:cubicBezTo>
                      <a:pt x="12685" y="11893"/>
                      <a:pt x="12713" y="11957"/>
                      <a:pt x="12728" y="12020"/>
                    </a:cubicBezTo>
                    <a:cubicBezTo>
                      <a:pt x="13047" y="13188"/>
                      <a:pt x="13306" y="14369"/>
                      <a:pt x="13529" y="15558"/>
                    </a:cubicBezTo>
                    <a:cubicBezTo>
                      <a:pt x="13569" y="15770"/>
                      <a:pt x="13610" y="15985"/>
                      <a:pt x="13654" y="16196"/>
                    </a:cubicBezTo>
                    <a:cubicBezTo>
                      <a:pt x="13886" y="16146"/>
                      <a:pt x="14116" y="16098"/>
                      <a:pt x="14347" y="16050"/>
                    </a:cubicBezTo>
                    <a:cubicBezTo>
                      <a:pt x="14369" y="16047"/>
                      <a:pt x="14393" y="16043"/>
                      <a:pt x="14416" y="16041"/>
                    </a:cubicBezTo>
                    <a:cubicBezTo>
                      <a:pt x="14422" y="16041"/>
                      <a:pt x="14427" y="16041"/>
                      <a:pt x="14432" y="16041"/>
                    </a:cubicBezTo>
                    <a:cubicBezTo>
                      <a:pt x="14500" y="16041"/>
                      <a:pt x="14521" y="16063"/>
                      <a:pt x="14529" y="16137"/>
                    </a:cubicBezTo>
                    <a:cubicBezTo>
                      <a:pt x="14536" y="16197"/>
                      <a:pt x="14541" y="16257"/>
                      <a:pt x="14546" y="16319"/>
                    </a:cubicBezTo>
                    <a:cubicBezTo>
                      <a:pt x="14541" y="16112"/>
                      <a:pt x="14525" y="15904"/>
                      <a:pt x="14508" y="15697"/>
                    </a:cubicBezTo>
                    <a:cubicBezTo>
                      <a:pt x="14472" y="15283"/>
                      <a:pt x="14426" y="14870"/>
                      <a:pt x="14376" y="14459"/>
                    </a:cubicBezTo>
                    <a:cubicBezTo>
                      <a:pt x="14311" y="13915"/>
                      <a:pt x="14237" y="13371"/>
                      <a:pt x="14152" y="12829"/>
                    </a:cubicBezTo>
                    <a:cubicBezTo>
                      <a:pt x="14059" y="12243"/>
                      <a:pt x="13960" y="11655"/>
                      <a:pt x="13865" y="11068"/>
                    </a:cubicBezTo>
                    <a:cubicBezTo>
                      <a:pt x="13846" y="10952"/>
                      <a:pt x="13848" y="10833"/>
                      <a:pt x="13870" y="10717"/>
                    </a:cubicBezTo>
                    <a:cubicBezTo>
                      <a:pt x="13905" y="10537"/>
                      <a:pt x="13941" y="10357"/>
                      <a:pt x="13977" y="10177"/>
                    </a:cubicBezTo>
                    <a:cubicBezTo>
                      <a:pt x="14050" y="9818"/>
                      <a:pt x="14090" y="9456"/>
                      <a:pt x="14133" y="9095"/>
                    </a:cubicBezTo>
                    <a:cubicBezTo>
                      <a:pt x="14189" y="8640"/>
                      <a:pt x="14222" y="8184"/>
                      <a:pt x="14232" y="7726"/>
                    </a:cubicBezTo>
                    <a:cubicBezTo>
                      <a:pt x="14239" y="7232"/>
                      <a:pt x="14212" y="6740"/>
                      <a:pt x="14172" y="6246"/>
                    </a:cubicBezTo>
                    <a:cubicBezTo>
                      <a:pt x="14145" y="5895"/>
                      <a:pt x="14112" y="5545"/>
                      <a:pt x="14057" y="5197"/>
                    </a:cubicBezTo>
                    <a:cubicBezTo>
                      <a:pt x="13987" y="4739"/>
                      <a:pt x="13906" y="4284"/>
                      <a:pt x="13815" y="3832"/>
                    </a:cubicBezTo>
                    <a:cubicBezTo>
                      <a:pt x="13810" y="3808"/>
                      <a:pt x="13807" y="3791"/>
                      <a:pt x="13803" y="3777"/>
                    </a:cubicBezTo>
                    <a:cubicBezTo>
                      <a:pt x="13786" y="3792"/>
                      <a:pt x="13766" y="3804"/>
                      <a:pt x="13743" y="3811"/>
                    </a:cubicBezTo>
                    <a:cubicBezTo>
                      <a:pt x="13625" y="3854"/>
                      <a:pt x="13500" y="3864"/>
                      <a:pt x="13375" y="3876"/>
                    </a:cubicBezTo>
                    <a:cubicBezTo>
                      <a:pt x="13270" y="3885"/>
                      <a:pt x="13164" y="3887"/>
                      <a:pt x="13059" y="3892"/>
                    </a:cubicBezTo>
                    <a:cubicBezTo>
                      <a:pt x="13048" y="3892"/>
                      <a:pt x="13036" y="3892"/>
                      <a:pt x="13025" y="3892"/>
                    </a:cubicBezTo>
                    <a:cubicBezTo>
                      <a:pt x="12800" y="3892"/>
                      <a:pt x="12580" y="3861"/>
                      <a:pt x="12360" y="3825"/>
                    </a:cubicBezTo>
                    <a:cubicBezTo>
                      <a:pt x="12329" y="3820"/>
                      <a:pt x="12298" y="3813"/>
                      <a:pt x="12269" y="3803"/>
                    </a:cubicBezTo>
                    <a:cubicBezTo>
                      <a:pt x="12212" y="3782"/>
                      <a:pt x="12183" y="3732"/>
                      <a:pt x="12195" y="3684"/>
                    </a:cubicBezTo>
                    <a:cubicBezTo>
                      <a:pt x="12206" y="3636"/>
                      <a:pt x="12250" y="3603"/>
                      <a:pt x="12298" y="3603"/>
                    </a:cubicBezTo>
                    <a:cubicBezTo>
                      <a:pt x="12301" y="3603"/>
                      <a:pt x="12305" y="3603"/>
                      <a:pt x="12308" y="3604"/>
                    </a:cubicBezTo>
                    <a:cubicBezTo>
                      <a:pt x="12332" y="3605"/>
                      <a:pt x="12354" y="3609"/>
                      <a:pt x="12378" y="3614"/>
                    </a:cubicBezTo>
                    <a:cubicBezTo>
                      <a:pt x="12629" y="3657"/>
                      <a:pt x="12879" y="3686"/>
                      <a:pt x="13132" y="3686"/>
                    </a:cubicBezTo>
                    <a:cubicBezTo>
                      <a:pt x="13234" y="3686"/>
                      <a:pt x="13337" y="3681"/>
                      <a:pt x="13440" y="3670"/>
                    </a:cubicBezTo>
                    <a:cubicBezTo>
                      <a:pt x="13526" y="3664"/>
                      <a:pt x="13611" y="3650"/>
                      <a:pt x="13695" y="3631"/>
                    </a:cubicBezTo>
                    <a:cubicBezTo>
                      <a:pt x="13710" y="3627"/>
                      <a:pt x="13724" y="3626"/>
                      <a:pt x="13737" y="3626"/>
                    </a:cubicBezTo>
                    <a:cubicBezTo>
                      <a:pt x="13784" y="3626"/>
                      <a:pt x="13817" y="3649"/>
                      <a:pt x="13828" y="3691"/>
                    </a:cubicBezTo>
                    <a:cubicBezTo>
                      <a:pt x="13831" y="3698"/>
                      <a:pt x="13831" y="3707"/>
                      <a:pt x="13831" y="3715"/>
                    </a:cubicBezTo>
                    <a:cubicBezTo>
                      <a:pt x="13846" y="3708"/>
                      <a:pt x="13865" y="3700"/>
                      <a:pt x="13893" y="3688"/>
                    </a:cubicBezTo>
                    <a:cubicBezTo>
                      <a:pt x="14174" y="3574"/>
                      <a:pt x="14445" y="3442"/>
                      <a:pt x="14692" y="3268"/>
                    </a:cubicBezTo>
                    <a:cubicBezTo>
                      <a:pt x="14817" y="3180"/>
                      <a:pt x="14937" y="3086"/>
                      <a:pt x="15059" y="2993"/>
                    </a:cubicBezTo>
                    <a:cubicBezTo>
                      <a:pt x="15115" y="2945"/>
                      <a:pt x="15184" y="2913"/>
                      <a:pt x="15258" y="2899"/>
                    </a:cubicBezTo>
                    <a:cubicBezTo>
                      <a:pt x="15400" y="2873"/>
                      <a:pt x="15542" y="2846"/>
                      <a:pt x="15685" y="2820"/>
                    </a:cubicBezTo>
                    <a:cubicBezTo>
                      <a:pt x="15961" y="2768"/>
                      <a:pt x="16227" y="2690"/>
                      <a:pt x="16467" y="2544"/>
                    </a:cubicBezTo>
                    <a:lnTo>
                      <a:pt x="16467" y="2544"/>
                    </a:lnTo>
                    <a:cubicBezTo>
                      <a:pt x="16451" y="2547"/>
                      <a:pt x="16436" y="2549"/>
                      <a:pt x="16421" y="2549"/>
                    </a:cubicBezTo>
                    <a:cubicBezTo>
                      <a:pt x="16365" y="2549"/>
                      <a:pt x="16312" y="2524"/>
                      <a:pt x="16266" y="2474"/>
                    </a:cubicBezTo>
                    <a:cubicBezTo>
                      <a:pt x="16227" y="2429"/>
                      <a:pt x="16194" y="2381"/>
                      <a:pt x="16168" y="2328"/>
                    </a:cubicBezTo>
                    <a:cubicBezTo>
                      <a:pt x="16002" y="2004"/>
                      <a:pt x="15899" y="1662"/>
                      <a:pt x="15890" y="1295"/>
                    </a:cubicBezTo>
                    <a:cubicBezTo>
                      <a:pt x="15889" y="1265"/>
                      <a:pt x="15890" y="1234"/>
                      <a:pt x="15892" y="1203"/>
                    </a:cubicBezTo>
                    <a:cubicBezTo>
                      <a:pt x="15892" y="1170"/>
                      <a:pt x="15901" y="1139"/>
                      <a:pt x="15914" y="1112"/>
                    </a:cubicBezTo>
                    <a:cubicBezTo>
                      <a:pt x="15818" y="1102"/>
                      <a:pt x="15721" y="1095"/>
                      <a:pt x="15623" y="1088"/>
                    </a:cubicBezTo>
                    <a:cubicBezTo>
                      <a:pt x="15374" y="1071"/>
                      <a:pt x="15122" y="1069"/>
                      <a:pt x="14875" y="1023"/>
                    </a:cubicBezTo>
                    <a:cubicBezTo>
                      <a:pt x="14556" y="964"/>
                      <a:pt x="14237" y="904"/>
                      <a:pt x="13920" y="846"/>
                    </a:cubicBezTo>
                    <a:cubicBezTo>
                      <a:pt x="13723" y="1326"/>
                      <a:pt x="13347" y="1596"/>
                      <a:pt x="12824" y="1695"/>
                    </a:cubicBezTo>
                    <a:cubicBezTo>
                      <a:pt x="12721" y="1714"/>
                      <a:pt x="12619" y="1724"/>
                      <a:pt x="12517" y="1724"/>
                    </a:cubicBezTo>
                    <a:cubicBezTo>
                      <a:pt x="12321" y="1724"/>
                      <a:pt x="12127" y="1687"/>
                      <a:pt x="11939" y="1604"/>
                    </a:cubicBezTo>
                    <a:cubicBezTo>
                      <a:pt x="11703" y="1501"/>
                      <a:pt x="11524" y="1342"/>
                      <a:pt x="11416" y="1107"/>
                    </a:cubicBezTo>
                    <a:cubicBezTo>
                      <a:pt x="11389" y="1049"/>
                      <a:pt x="11375" y="983"/>
                      <a:pt x="11377" y="918"/>
                    </a:cubicBezTo>
                    <a:cubicBezTo>
                      <a:pt x="11374" y="913"/>
                      <a:pt x="11370" y="908"/>
                      <a:pt x="11367" y="903"/>
                    </a:cubicBezTo>
                    <a:cubicBezTo>
                      <a:pt x="11267" y="748"/>
                      <a:pt x="11163" y="598"/>
                      <a:pt x="11056" y="447"/>
                    </a:cubicBezTo>
                    <a:cubicBezTo>
                      <a:pt x="10957" y="306"/>
                      <a:pt x="10845" y="174"/>
                      <a:pt x="10722" y="54"/>
                    </a:cubicBezTo>
                    <a:cubicBezTo>
                      <a:pt x="10693" y="26"/>
                      <a:pt x="10663" y="1"/>
                      <a:pt x="106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5638550" y="3419602"/>
                <a:ext cx="21052" cy="3490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159" extrusionOk="0">
                    <a:moveTo>
                      <a:pt x="203" y="1"/>
                    </a:moveTo>
                    <a:cubicBezTo>
                      <a:pt x="166" y="1"/>
                      <a:pt x="131" y="29"/>
                      <a:pt x="106" y="85"/>
                    </a:cubicBezTo>
                    <a:cubicBezTo>
                      <a:pt x="88" y="124"/>
                      <a:pt x="76" y="165"/>
                      <a:pt x="70" y="208"/>
                    </a:cubicBezTo>
                    <a:cubicBezTo>
                      <a:pt x="58" y="273"/>
                      <a:pt x="51" y="338"/>
                      <a:pt x="44" y="405"/>
                    </a:cubicBezTo>
                    <a:cubicBezTo>
                      <a:pt x="23" y="639"/>
                      <a:pt x="9" y="874"/>
                      <a:pt x="1" y="1107"/>
                    </a:cubicBezTo>
                    <a:cubicBezTo>
                      <a:pt x="11" y="1107"/>
                      <a:pt x="22" y="1107"/>
                      <a:pt x="32" y="1107"/>
                    </a:cubicBezTo>
                    <a:cubicBezTo>
                      <a:pt x="147" y="1107"/>
                      <a:pt x="262" y="1115"/>
                      <a:pt x="375" y="1134"/>
                    </a:cubicBezTo>
                    <a:cubicBezTo>
                      <a:pt x="483" y="1150"/>
                      <a:pt x="591" y="1158"/>
                      <a:pt x="699" y="1158"/>
                    </a:cubicBezTo>
                    <a:cubicBezTo>
                      <a:pt x="694" y="1131"/>
                      <a:pt x="687" y="1102"/>
                      <a:pt x="680" y="1076"/>
                    </a:cubicBezTo>
                    <a:cubicBezTo>
                      <a:pt x="589" y="779"/>
                      <a:pt x="500" y="484"/>
                      <a:pt x="375" y="200"/>
                    </a:cubicBezTo>
                    <a:cubicBezTo>
                      <a:pt x="356" y="153"/>
                      <a:pt x="332" y="109"/>
                      <a:pt x="303" y="66"/>
                    </a:cubicBezTo>
                    <a:cubicBezTo>
                      <a:pt x="271" y="23"/>
                      <a:pt x="236" y="1"/>
                      <a:pt x="2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5178324" y="3587658"/>
                <a:ext cx="179982" cy="182030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6044" extrusionOk="0">
                    <a:moveTo>
                      <a:pt x="3910" y="0"/>
                    </a:moveTo>
                    <a:cubicBezTo>
                      <a:pt x="3770" y="0"/>
                      <a:pt x="3628" y="14"/>
                      <a:pt x="3484" y="40"/>
                    </a:cubicBezTo>
                    <a:cubicBezTo>
                      <a:pt x="3057" y="119"/>
                      <a:pt x="2693" y="328"/>
                      <a:pt x="2361" y="599"/>
                    </a:cubicBezTo>
                    <a:cubicBezTo>
                      <a:pt x="1839" y="1026"/>
                      <a:pt x="1484" y="1573"/>
                      <a:pt x="1229" y="2191"/>
                    </a:cubicBezTo>
                    <a:cubicBezTo>
                      <a:pt x="1225" y="2197"/>
                      <a:pt x="1222" y="2204"/>
                      <a:pt x="1220" y="2211"/>
                    </a:cubicBezTo>
                    <a:cubicBezTo>
                      <a:pt x="1208" y="2247"/>
                      <a:pt x="1203" y="2282"/>
                      <a:pt x="1232" y="2311"/>
                    </a:cubicBezTo>
                    <a:cubicBezTo>
                      <a:pt x="1249" y="2326"/>
                      <a:pt x="1267" y="2331"/>
                      <a:pt x="1285" y="2331"/>
                    </a:cubicBezTo>
                    <a:cubicBezTo>
                      <a:pt x="1300" y="2331"/>
                      <a:pt x="1316" y="2327"/>
                      <a:pt x="1332" y="2321"/>
                    </a:cubicBezTo>
                    <a:cubicBezTo>
                      <a:pt x="1364" y="2309"/>
                      <a:pt x="1397" y="2294"/>
                      <a:pt x="1426" y="2275"/>
                    </a:cubicBezTo>
                    <a:cubicBezTo>
                      <a:pt x="1536" y="2206"/>
                      <a:pt x="1644" y="2136"/>
                      <a:pt x="1753" y="2067"/>
                    </a:cubicBezTo>
                    <a:cubicBezTo>
                      <a:pt x="1783" y="2050"/>
                      <a:pt x="1805" y="2019"/>
                      <a:pt x="1843" y="2019"/>
                    </a:cubicBezTo>
                    <a:cubicBezTo>
                      <a:pt x="1853" y="2053"/>
                      <a:pt x="1831" y="2072"/>
                      <a:pt x="1817" y="2093"/>
                    </a:cubicBezTo>
                    <a:cubicBezTo>
                      <a:pt x="1692" y="2311"/>
                      <a:pt x="1558" y="2522"/>
                      <a:pt x="1414" y="2727"/>
                    </a:cubicBezTo>
                    <a:cubicBezTo>
                      <a:pt x="1203" y="3026"/>
                      <a:pt x="996" y="3324"/>
                      <a:pt x="788" y="3623"/>
                    </a:cubicBezTo>
                    <a:cubicBezTo>
                      <a:pt x="754" y="3667"/>
                      <a:pt x="728" y="3715"/>
                      <a:pt x="707" y="3765"/>
                    </a:cubicBezTo>
                    <a:cubicBezTo>
                      <a:pt x="677" y="3847"/>
                      <a:pt x="721" y="3905"/>
                      <a:pt x="809" y="3905"/>
                    </a:cubicBezTo>
                    <a:cubicBezTo>
                      <a:pt x="863" y="3904"/>
                      <a:pt x="917" y="3888"/>
                      <a:pt x="966" y="3863"/>
                    </a:cubicBezTo>
                    <a:cubicBezTo>
                      <a:pt x="1119" y="3792"/>
                      <a:pt x="1266" y="3712"/>
                      <a:pt x="1409" y="3621"/>
                    </a:cubicBezTo>
                    <a:cubicBezTo>
                      <a:pt x="1422" y="3612"/>
                      <a:pt x="1436" y="3595"/>
                      <a:pt x="1454" y="3595"/>
                    </a:cubicBezTo>
                    <a:cubicBezTo>
                      <a:pt x="1462" y="3595"/>
                      <a:pt x="1471" y="3598"/>
                      <a:pt x="1481" y="3607"/>
                    </a:cubicBezTo>
                    <a:cubicBezTo>
                      <a:pt x="1431" y="3705"/>
                      <a:pt x="1373" y="3799"/>
                      <a:pt x="1308" y="3887"/>
                    </a:cubicBezTo>
                    <a:cubicBezTo>
                      <a:pt x="1121" y="4152"/>
                      <a:pt x="910" y="4401"/>
                      <a:pt x="706" y="4653"/>
                    </a:cubicBezTo>
                    <a:cubicBezTo>
                      <a:pt x="531" y="4869"/>
                      <a:pt x="361" y="5089"/>
                      <a:pt x="222" y="5332"/>
                    </a:cubicBezTo>
                    <a:cubicBezTo>
                      <a:pt x="133" y="5488"/>
                      <a:pt x="68" y="5658"/>
                      <a:pt x="30" y="5835"/>
                    </a:cubicBezTo>
                    <a:cubicBezTo>
                      <a:pt x="1" y="5964"/>
                      <a:pt x="64" y="6044"/>
                      <a:pt x="184" y="6044"/>
                    </a:cubicBezTo>
                    <a:cubicBezTo>
                      <a:pt x="198" y="6044"/>
                      <a:pt x="212" y="6043"/>
                      <a:pt x="227" y="6040"/>
                    </a:cubicBezTo>
                    <a:cubicBezTo>
                      <a:pt x="332" y="6025"/>
                      <a:pt x="433" y="5991"/>
                      <a:pt x="527" y="5941"/>
                    </a:cubicBezTo>
                    <a:cubicBezTo>
                      <a:pt x="762" y="5824"/>
                      <a:pt x="985" y="5685"/>
                      <a:pt x="1198" y="5531"/>
                    </a:cubicBezTo>
                    <a:cubicBezTo>
                      <a:pt x="1776" y="5109"/>
                      <a:pt x="2249" y="4585"/>
                      <a:pt x="2680" y="4017"/>
                    </a:cubicBezTo>
                    <a:cubicBezTo>
                      <a:pt x="2945" y="3667"/>
                      <a:pt x="3185" y="3300"/>
                      <a:pt x="3432" y="2938"/>
                    </a:cubicBezTo>
                    <a:cubicBezTo>
                      <a:pt x="3662" y="2600"/>
                      <a:pt x="3923" y="2287"/>
                      <a:pt x="4211" y="1999"/>
                    </a:cubicBezTo>
                    <a:cubicBezTo>
                      <a:pt x="4494" y="1717"/>
                      <a:pt x="4835" y="1548"/>
                      <a:pt x="5228" y="1470"/>
                    </a:cubicBezTo>
                    <a:cubicBezTo>
                      <a:pt x="5319" y="1452"/>
                      <a:pt x="5409" y="1442"/>
                      <a:pt x="5497" y="1442"/>
                    </a:cubicBezTo>
                    <a:cubicBezTo>
                      <a:pt x="5620" y="1442"/>
                      <a:pt x="5740" y="1462"/>
                      <a:pt x="5861" y="1512"/>
                    </a:cubicBezTo>
                    <a:cubicBezTo>
                      <a:pt x="5867" y="1515"/>
                      <a:pt x="5874" y="1517"/>
                      <a:pt x="5881" y="1518"/>
                    </a:cubicBezTo>
                    <a:cubicBezTo>
                      <a:pt x="5890" y="1520"/>
                      <a:pt x="5899" y="1521"/>
                      <a:pt x="5907" y="1521"/>
                    </a:cubicBezTo>
                    <a:cubicBezTo>
                      <a:pt x="5941" y="1521"/>
                      <a:pt x="5963" y="1504"/>
                      <a:pt x="5970" y="1470"/>
                    </a:cubicBezTo>
                    <a:cubicBezTo>
                      <a:pt x="5974" y="1464"/>
                      <a:pt x="5975" y="1455"/>
                      <a:pt x="5975" y="1446"/>
                    </a:cubicBezTo>
                    <a:cubicBezTo>
                      <a:pt x="5975" y="1421"/>
                      <a:pt x="5972" y="1393"/>
                      <a:pt x="5963" y="1366"/>
                    </a:cubicBezTo>
                    <a:cubicBezTo>
                      <a:pt x="5881" y="1103"/>
                      <a:pt x="5753" y="870"/>
                      <a:pt x="5547" y="683"/>
                    </a:cubicBezTo>
                    <a:cubicBezTo>
                      <a:pt x="5377" y="526"/>
                      <a:pt x="5188" y="390"/>
                      <a:pt x="4984" y="280"/>
                    </a:cubicBezTo>
                    <a:cubicBezTo>
                      <a:pt x="4641" y="94"/>
                      <a:pt x="4283" y="0"/>
                      <a:pt x="39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5461670" y="3486222"/>
                <a:ext cx="141643" cy="155918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5177" extrusionOk="0">
                    <a:moveTo>
                      <a:pt x="4617" y="1"/>
                    </a:moveTo>
                    <a:cubicBezTo>
                      <a:pt x="4598" y="3"/>
                      <a:pt x="4577" y="8"/>
                      <a:pt x="4560" y="16"/>
                    </a:cubicBezTo>
                    <a:cubicBezTo>
                      <a:pt x="4505" y="39"/>
                      <a:pt x="4454" y="68"/>
                      <a:pt x="4404" y="100"/>
                    </a:cubicBezTo>
                    <a:cubicBezTo>
                      <a:pt x="4190" y="239"/>
                      <a:pt x="4000" y="407"/>
                      <a:pt x="3816" y="584"/>
                    </a:cubicBezTo>
                    <a:cubicBezTo>
                      <a:pt x="3574" y="817"/>
                      <a:pt x="3334" y="1054"/>
                      <a:pt x="3087" y="1282"/>
                    </a:cubicBezTo>
                    <a:cubicBezTo>
                      <a:pt x="2773" y="1572"/>
                      <a:pt x="2431" y="1817"/>
                      <a:pt x="2002" y="1909"/>
                    </a:cubicBezTo>
                    <a:cubicBezTo>
                      <a:pt x="1990" y="1911"/>
                      <a:pt x="1980" y="1916"/>
                      <a:pt x="1968" y="1920"/>
                    </a:cubicBezTo>
                    <a:cubicBezTo>
                      <a:pt x="1892" y="1951"/>
                      <a:pt x="1859" y="2009"/>
                      <a:pt x="1880" y="2088"/>
                    </a:cubicBezTo>
                    <a:cubicBezTo>
                      <a:pt x="1894" y="2141"/>
                      <a:pt x="1923" y="2189"/>
                      <a:pt x="1964" y="2227"/>
                    </a:cubicBezTo>
                    <a:cubicBezTo>
                      <a:pt x="2050" y="2314"/>
                      <a:pt x="2160" y="2374"/>
                      <a:pt x="2280" y="2398"/>
                    </a:cubicBezTo>
                    <a:cubicBezTo>
                      <a:pt x="2401" y="2426"/>
                      <a:pt x="2522" y="2439"/>
                      <a:pt x="2642" y="2439"/>
                    </a:cubicBezTo>
                    <a:cubicBezTo>
                      <a:pt x="2816" y="2439"/>
                      <a:pt x="2989" y="2412"/>
                      <a:pt x="3161" y="2366"/>
                    </a:cubicBezTo>
                    <a:cubicBezTo>
                      <a:pt x="3192" y="2357"/>
                      <a:pt x="3222" y="2340"/>
                      <a:pt x="3258" y="2340"/>
                    </a:cubicBezTo>
                    <a:cubicBezTo>
                      <a:pt x="3264" y="2340"/>
                      <a:pt x="3270" y="2341"/>
                      <a:pt x="3276" y="2342"/>
                    </a:cubicBezTo>
                    <a:cubicBezTo>
                      <a:pt x="3271" y="2354"/>
                      <a:pt x="3266" y="2366"/>
                      <a:pt x="3259" y="2376"/>
                    </a:cubicBezTo>
                    <a:cubicBezTo>
                      <a:pt x="3226" y="2415"/>
                      <a:pt x="3195" y="2455"/>
                      <a:pt x="3159" y="2491"/>
                    </a:cubicBezTo>
                    <a:cubicBezTo>
                      <a:pt x="2753" y="2894"/>
                      <a:pt x="2268" y="3120"/>
                      <a:pt x="1695" y="3153"/>
                    </a:cubicBezTo>
                    <a:cubicBezTo>
                      <a:pt x="1585" y="3158"/>
                      <a:pt x="1475" y="3160"/>
                      <a:pt x="1366" y="3168"/>
                    </a:cubicBezTo>
                    <a:cubicBezTo>
                      <a:pt x="1258" y="3177"/>
                      <a:pt x="1218" y="3242"/>
                      <a:pt x="1258" y="3346"/>
                    </a:cubicBezTo>
                    <a:cubicBezTo>
                      <a:pt x="1285" y="3412"/>
                      <a:pt x="1324" y="3472"/>
                      <a:pt x="1376" y="3520"/>
                    </a:cubicBezTo>
                    <a:cubicBezTo>
                      <a:pt x="1523" y="3679"/>
                      <a:pt x="1712" y="3760"/>
                      <a:pt x="1916" y="3808"/>
                    </a:cubicBezTo>
                    <a:cubicBezTo>
                      <a:pt x="2034" y="3837"/>
                      <a:pt x="2156" y="3833"/>
                      <a:pt x="2302" y="3844"/>
                    </a:cubicBezTo>
                    <a:cubicBezTo>
                      <a:pt x="2256" y="3887"/>
                      <a:pt x="2202" y="3923"/>
                      <a:pt x="2144" y="3950"/>
                    </a:cubicBezTo>
                    <a:cubicBezTo>
                      <a:pt x="1712" y="4180"/>
                      <a:pt x="1255" y="4283"/>
                      <a:pt x="780" y="4283"/>
                    </a:cubicBezTo>
                    <a:cubicBezTo>
                      <a:pt x="671" y="4283"/>
                      <a:pt x="561" y="4278"/>
                      <a:pt x="450" y="4267"/>
                    </a:cubicBezTo>
                    <a:cubicBezTo>
                      <a:pt x="364" y="4259"/>
                      <a:pt x="278" y="4252"/>
                      <a:pt x="193" y="4250"/>
                    </a:cubicBezTo>
                    <a:cubicBezTo>
                      <a:pt x="57" y="4250"/>
                      <a:pt x="1" y="4333"/>
                      <a:pt x="50" y="4461"/>
                    </a:cubicBezTo>
                    <a:cubicBezTo>
                      <a:pt x="79" y="4530"/>
                      <a:pt x="122" y="4591"/>
                      <a:pt x="177" y="4643"/>
                    </a:cubicBezTo>
                    <a:cubicBezTo>
                      <a:pt x="230" y="4698"/>
                      <a:pt x="287" y="4751"/>
                      <a:pt x="349" y="4799"/>
                    </a:cubicBezTo>
                    <a:cubicBezTo>
                      <a:pt x="505" y="4926"/>
                      <a:pt x="685" y="5020"/>
                      <a:pt x="879" y="5077"/>
                    </a:cubicBezTo>
                    <a:cubicBezTo>
                      <a:pt x="1114" y="5143"/>
                      <a:pt x="1356" y="5176"/>
                      <a:pt x="1599" y="5176"/>
                    </a:cubicBezTo>
                    <a:cubicBezTo>
                      <a:pt x="1727" y="5176"/>
                      <a:pt x="1855" y="5167"/>
                      <a:pt x="1983" y="5149"/>
                    </a:cubicBezTo>
                    <a:cubicBezTo>
                      <a:pt x="2479" y="5087"/>
                      <a:pt x="2950" y="4898"/>
                      <a:pt x="3351" y="4600"/>
                    </a:cubicBezTo>
                    <a:cubicBezTo>
                      <a:pt x="3686" y="4353"/>
                      <a:pt x="3883" y="4010"/>
                      <a:pt x="4012" y="3624"/>
                    </a:cubicBezTo>
                    <a:cubicBezTo>
                      <a:pt x="4123" y="3285"/>
                      <a:pt x="4202" y="2937"/>
                      <a:pt x="4250" y="2583"/>
                    </a:cubicBezTo>
                    <a:cubicBezTo>
                      <a:pt x="4307" y="2141"/>
                      <a:pt x="4380" y="1702"/>
                      <a:pt x="4480" y="1266"/>
                    </a:cubicBezTo>
                    <a:cubicBezTo>
                      <a:pt x="4548" y="965"/>
                      <a:pt x="4629" y="666"/>
                      <a:pt x="4682" y="361"/>
                    </a:cubicBezTo>
                    <a:cubicBezTo>
                      <a:pt x="4701" y="268"/>
                      <a:pt x="4703" y="174"/>
                      <a:pt x="4687" y="81"/>
                    </a:cubicBezTo>
                    <a:cubicBezTo>
                      <a:pt x="4675" y="27"/>
                      <a:pt x="4653" y="1"/>
                      <a:pt x="46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5618160" y="3452912"/>
                <a:ext cx="78938" cy="3837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1274" extrusionOk="0">
                    <a:moveTo>
                      <a:pt x="707" y="1"/>
                    </a:moveTo>
                    <a:cubicBezTo>
                      <a:pt x="697" y="1"/>
                      <a:pt x="687" y="1"/>
                      <a:pt x="676" y="1"/>
                    </a:cubicBezTo>
                    <a:cubicBezTo>
                      <a:pt x="661" y="1"/>
                      <a:pt x="645" y="1"/>
                      <a:pt x="630" y="2"/>
                    </a:cubicBezTo>
                    <a:cubicBezTo>
                      <a:pt x="429" y="18"/>
                      <a:pt x="249" y="76"/>
                      <a:pt x="109" y="234"/>
                    </a:cubicBezTo>
                    <a:cubicBezTo>
                      <a:pt x="49" y="297"/>
                      <a:pt x="11" y="380"/>
                      <a:pt x="4" y="467"/>
                    </a:cubicBezTo>
                    <a:cubicBezTo>
                      <a:pt x="1" y="532"/>
                      <a:pt x="14" y="598"/>
                      <a:pt x="43" y="656"/>
                    </a:cubicBezTo>
                    <a:cubicBezTo>
                      <a:pt x="150" y="892"/>
                      <a:pt x="330" y="1052"/>
                      <a:pt x="565" y="1155"/>
                    </a:cubicBezTo>
                    <a:cubicBezTo>
                      <a:pt x="752" y="1237"/>
                      <a:pt x="944" y="1274"/>
                      <a:pt x="1139" y="1274"/>
                    </a:cubicBezTo>
                    <a:cubicBezTo>
                      <a:pt x="1242" y="1274"/>
                      <a:pt x="1346" y="1264"/>
                      <a:pt x="1451" y="1244"/>
                    </a:cubicBezTo>
                    <a:cubicBezTo>
                      <a:pt x="1974" y="1146"/>
                      <a:pt x="2350" y="875"/>
                      <a:pt x="2545" y="395"/>
                    </a:cubicBezTo>
                    <a:cubicBezTo>
                      <a:pt x="2564" y="352"/>
                      <a:pt x="2580" y="308"/>
                      <a:pt x="2595" y="260"/>
                    </a:cubicBezTo>
                    <a:cubicBezTo>
                      <a:pt x="2607" y="224"/>
                      <a:pt x="2616" y="184"/>
                      <a:pt x="2619" y="147"/>
                    </a:cubicBezTo>
                    <a:cubicBezTo>
                      <a:pt x="2621" y="88"/>
                      <a:pt x="2588" y="51"/>
                      <a:pt x="2540" y="51"/>
                    </a:cubicBezTo>
                    <a:cubicBezTo>
                      <a:pt x="2529" y="51"/>
                      <a:pt x="2517" y="53"/>
                      <a:pt x="2504" y="57"/>
                    </a:cubicBezTo>
                    <a:cubicBezTo>
                      <a:pt x="2448" y="76"/>
                      <a:pt x="2394" y="100"/>
                      <a:pt x="2343" y="128"/>
                    </a:cubicBezTo>
                    <a:cubicBezTo>
                      <a:pt x="2225" y="191"/>
                      <a:pt x="2101" y="246"/>
                      <a:pt x="1978" y="296"/>
                    </a:cubicBezTo>
                    <a:cubicBezTo>
                      <a:pt x="1889" y="333"/>
                      <a:pt x="1796" y="364"/>
                      <a:pt x="1703" y="388"/>
                    </a:cubicBezTo>
                    <a:cubicBezTo>
                      <a:pt x="1641" y="406"/>
                      <a:pt x="1580" y="428"/>
                      <a:pt x="1505" y="428"/>
                    </a:cubicBezTo>
                    <a:cubicBezTo>
                      <a:pt x="1500" y="428"/>
                      <a:pt x="1494" y="428"/>
                      <a:pt x="1489" y="428"/>
                    </a:cubicBezTo>
                    <a:cubicBezTo>
                      <a:pt x="1544" y="363"/>
                      <a:pt x="1594" y="304"/>
                      <a:pt x="1642" y="244"/>
                    </a:cubicBezTo>
                    <a:cubicBezTo>
                      <a:pt x="1657" y="225"/>
                      <a:pt x="1673" y="208"/>
                      <a:pt x="1688" y="189"/>
                    </a:cubicBezTo>
                    <a:cubicBezTo>
                      <a:pt x="1714" y="155"/>
                      <a:pt x="1738" y="116"/>
                      <a:pt x="1709" y="71"/>
                    </a:cubicBezTo>
                    <a:cubicBezTo>
                      <a:pt x="1693" y="46"/>
                      <a:pt x="1674" y="40"/>
                      <a:pt x="1653" y="40"/>
                    </a:cubicBezTo>
                    <a:cubicBezTo>
                      <a:pt x="1636" y="40"/>
                      <a:pt x="1619" y="44"/>
                      <a:pt x="1602" y="45"/>
                    </a:cubicBezTo>
                    <a:cubicBezTo>
                      <a:pt x="1525" y="50"/>
                      <a:pt x="1451" y="52"/>
                      <a:pt x="1376" y="52"/>
                    </a:cubicBezTo>
                    <a:cubicBezTo>
                      <a:pt x="1266" y="52"/>
                      <a:pt x="1158" y="44"/>
                      <a:pt x="1052" y="28"/>
                    </a:cubicBezTo>
                    <a:cubicBezTo>
                      <a:pt x="939" y="9"/>
                      <a:pt x="822" y="1"/>
                      <a:pt x="7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5754141" y="3471826"/>
                <a:ext cx="32165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473" extrusionOk="0">
                    <a:moveTo>
                      <a:pt x="93" y="1"/>
                    </a:moveTo>
                    <a:cubicBezTo>
                      <a:pt x="62" y="1"/>
                      <a:pt x="41" y="11"/>
                      <a:pt x="28" y="33"/>
                    </a:cubicBezTo>
                    <a:cubicBezTo>
                      <a:pt x="13" y="60"/>
                      <a:pt x="4" y="91"/>
                      <a:pt x="4" y="124"/>
                    </a:cubicBezTo>
                    <a:cubicBezTo>
                      <a:pt x="2" y="155"/>
                      <a:pt x="1" y="186"/>
                      <a:pt x="2" y="216"/>
                    </a:cubicBezTo>
                    <a:cubicBezTo>
                      <a:pt x="13" y="583"/>
                      <a:pt x="116" y="925"/>
                      <a:pt x="280" y="1249"/>
                    </a:cubicBezTo>
                    <a:cubicBezTo>
                      <a:pt x="306" y="1302"/>
                      <a:pt x="340" y="1350"/>
                      <a:pt x="378" y="1395"/>
                    </a:cubicBezTo>
                    <a:cubicBezTo>
                      <a:pt x="428" y="1447"/>
                      <a:pt x="484" y="1473"/>
                      <a:pt x="543" y="1473"/>
                    </a:cubicBezTo>
                    <a:cubicBezTo>
                      <a:pt x="555" y="1473"/>
                      <a:pt x="567" y="1472"/>
                      <a:pt x="579" y="1470"/>
                    </a:cubicBezTo>
                    <a:cubicBezTo>
                      <a:pt x="611" y="1463"/>
                      <a:pt x="644" y="1449"/>
                      <a:pt x="673" y="1429"/>
                    </a:cubicBezTo>
                    <a:cubicBezTo>
                      <a:pt x="709" y="1405"/>
                      <a:pt x="742" y="1377"/>
                      <a:pt x="771" y="1345"/>
                    </a:cubicBezTo>
                    <a:cubicBezTo>
                      <a:pt x="906" y="1182"/>
                      <a:pt x="1001" y="986"/>
                      <a:pt x="1043" y="777"/>
                    </a:cubicBezTo>
                    <a:cubicBezTo>
                      <a:pt x="1054" y="727"/>
                      <a:pt x="1062" y="676"/>
                      <a:pt x="1067" y="625"/>
                    </a:cubicBezTo>
                    <a:cubicBezTo>
                      <a:pt x="1067" y="527"/>
                      <a:pt x="1042" y="431"/>
                      <a:pt x="994" y="347"/>
                    </a:cubicBezTo>
                    <a:cubicBezTo>
                      <a:pt x="959" y="292"/>
                      <a:pt x="913" y="244"/>
                      <a:pt x="860" y="208"/>
                    </a:cubicBezTo>
                    <a:cubicBezTo>
                      <a:pt x="791" y="162"/>
                      <a:pt x="716" y="126"/>
                      <a:pt x="637" y="103"/>
                    </a:cubicBezTo>
                    <a:cubicBezTo>
                      <a:pt x="476" y="55"/>
                      <a:pt x="308" y="38"/>
                      <a:pt x="145" y="7"/>
                    </a:cubicBezTo>
                    <a:cubicBezTo>
                      <a:pt x="125" y="3"/>
                      <a:pt x="108" y="1"/>
                      <a:pt x="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5627256" y="3498299"/>
                <a:ext cx="27859" cy="15932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29" extrusionOk="0">
                    <a:moveTo>
                      <a:pt x="827" y="0"/>
                    </a:moveTo>
                    <a:cubicBezTo>
                      <a:pt x="792" y="0"/>
                      <a:pt x="761" y="26"/>
                      <a:pt x="739" y="75"/>
                    </a:cubicBezTo>
                    <a:cubicBezTo>
                      <a:pt x="722" y="111"/>
                      <a:pt x="714" y="149"/>
                      <a:pt x="695" y="183"/>
                    </a:cubicBezTo>
                    <a:cubicBezTo>
                      <a:pt x="638" y="294"/>
                      <a:pt x="538" y="354"/>
                      <a:pt x="432" y="354"/>
                    </a:cubicBezTo>
                    <a:cubicBezTo>
                      <a:pt x="367" y="354"/>
                      <a:pt x="300" y="331"/>
                      <a:pt x="239" y="284"/>
                    </a:cubicBezTo>
                    <a:cubicBezTo>
                      <a:pt x="213" y="265"/>
                      <a:pt x="192" y="241"/>
                      <a:pt x="167" y="222"/>
                    </a:cubicBezTo>
                    <a:cubicBezTo>
                      <a:pt x="137" y="198"/>
                      <a:pt x="109" y="186"/>
                      <a:pt x="85" y="186"/>
                    </a:cubicBezTo>
                    <a:cubicBezTo>
                      <a:pt x="65" y="186"/>
                      <a:pt x="48" y="194"/>
                      <a:pt x="33" y="210"/>
                    </a:cubicBezTo>
                    <a:cubicBezTo>
                      <a:pt x="0" y="248"/>
                      <a:pt x="9" y="296"/>
                      <a:pt x="55" y="346"/>
                    </a:cubicBezTo>
                    <a:cubicBezTo>
                      <a:pt x="158" y="456"/>
                      <a:pt x="282" y="528"/>
                      <a:pt x="393" y="528"/>
                    </a:cubicBezTo>
                    <a:cubicBezTo>
                      <a:pt x="402" y="528"/>
                      <a:pt x="412" y="528"/>
                      <a:pt x="421" y="528"/>
                    </a:cubicBezTo>
                    <a:cubicBezTo>
                      <a:pt x="660" y="528"/>
                      <a:pt x="868" y="359"/>
                      <a:pt x="914" y="121"/>
                    </a:cubicBezTo>
                    <a:cubicBezTo>
                      <a:pt x="925" y="70"/>
                      <a:pt x="909" y="27"/>
                      <a:pt x="856" y="6"/>
                    </a:cubicBezTo>
                    <a:cubicBezTo>
                      <a:pt x="846" y="2"/>
                      <a:pt x="836" y="0"/>
                      <a:pt x="8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5367312" y="3643074"/>
                <a:ext cx="49664" cy="2813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934" extrusionOk="0">
                    <a:moveTo>
                      <a:pt x="1131" y="1"/>
                    </a:moveTo>
                    <a:cubicBezTo>
                      <a:pt x="909" y="1"/>
                      <a:pt x="704" y="73"/>
                      <a:pt x="505" y="171"/>
                    </a:cubicBezTo>
                    <a:cubicBezTo>
                      <a:pt x="374" y="232"/>
                      <a:pt x="256" y="320"/>
                      <a:pt x="157" y="426"/>
                    </a:cubicBezTo>
                    <a:cubicBezTo>
                      <a:pt x="1" y="598"/>
                      <a:pt x="42" y="786"/>
                      <a:pt x="253" y="879"/>
                    </a:cubicBezTo>
                    <a:cubicBezTo>
                      <a:pt x="368" y="930"/>
                      <a:pt x="489" y="930"/>
                      <a:pt x="608" y="934"/>
                    </a:cubicBezTo>
                    <a:cubicBezTo>
                      <a:pt x="839" y="932"/>
                      <a:pt x="1069" y="884"/>
                      <a:pt x="1282" y="790"/>
                    </a:cubicBezTo>
                    <a:cubicBezTo>
                      <a:pt x="1398" y="742"/>
                      <a:pt x="1496" y="658"/>
                      <a:pt x="1563" y="550"/>
                    </a:cubicBezTo>
                    <a:cubicBezTo>
                      <a:pt x="1649" y="405"/>
                      <a:pt x="1626" y="237"/>
                      <a:pt x="1508" y="133"/>
                    </a:cubicBezTo>
                    <a:cubicBezTo>
                      <a:pt x="1420" y="54"/>
                      <a:pt x="1307" y="8"/>
                      <a:pt x="1189" y="3"/>
                    </a:cubicBezTo>
                    <a:cubicBezTo>
                      <a:pt x="1170" y="1"/>
                      <a:pt x="1150" y="1"/>
                      <a:pt x="11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5634213" y="3707977"/>
                <a:ext cx="32226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10" extrusionOk="0">
                    <a:moveTo>
                      <a:pt x="626" y="0"/>
                    </a:moveTo>
                    <a:cubicBezTo>
                      <a:pt x="549" y="0"/>
                      <a:pt x="471" y="23"/>
                      <a:pt x="395" y="68"/>
                    </a:cubicBezTo>
                    <a:cubicBezTo>
                      <a:pt x="292" y="127"/>
                      <a:pt x="212" y="216"/>
                      <a:pt x="164" y="322"/>
                    </a:cubicBezTo>
                    <a:cubicBezTo>
                      <a:pt x="49" y="581"/>
                      <a:pt x="1" y="845"/>
                      <a:pt x="116" y="1116"/>
                    </a:cubicBezTo>
                    <a:cubicBezTo>
                      <a:pt x="172" y="1248"/>
                      <a:pt x="265" y="1309"/>
                      <a:pt x="390" y="1309"/>
                    </a:cubicBezTo>
                    <a:cubicBezTo>
                      <a:pt x="424" y="1309"/>
                      <a:pt x="460" y="1305"/>
                      <a:pt x="498" y="1296"/>
                    </a:cubicBezTo>
                    <a:cubicBezTo>
                      <a:pt x="857" y="1217"/>
                      <a:pt x="1069" y="833"/>
                      <a:pt x="1069" y="495"/>
                    </a:cubicBezTo>
                    <a:cubicBezTo>
                      <a:pt x="1068" y="363"/>
                      <a:pt x="1016" y="236"/>
                      <a:pt x="927" y="140"/>
                    </a:cubicBezTo>
                    <a:cubicBezTo>
                      <a:pt x="840" y="47"/>
                      <a:pt x="735" y="0"/>
                      <a:pt x="62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5647133" y="3649067"/>
                <a:ext cx="22407" cy="292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972" extrusionOk="0">
                    <a:moveTo>
                      <a:pt x="289" y="0"/>
                    </a:moveTo>
                    <a:cubicBezTo>
                      <a:pt x="120" y="0"/>
                      <a:pt x="0" y="135"/>
                      <a:pt x="21" y="333"/>
                    </a:cubicBezTo>
                    <a:cubicBezTo>
                      <a:pt x="37" y="471"/>
                      <a:pt x="85" y="599"/>
                      <a:pt x="134" y="726"/>
                    </a:cubicBezTo>
                    <a:cubicBezTo>
                      <a:pt x="167" y="802"/>
                      <a:pt x="220" y="867"/>
                      <a:pt x="289" y="915"/>
                    </a:cubicBezTo>
                    <a:cubicBezTo>
                      <a:pt x="338" y="953"/>
                      <a:pt x="391" y="971"/>
                      <a:pt x="443" y="971"/>
                    </a:cubicBezTo>
                    <a:cubicBezTo>
                      <a:pt x="523" y="971"/>
                      <a:pt x="599" y="926"/>
                      <a:pt x="647" y="841"/>
                    </a:cubicBezTo>
                    <a:cubicBezTo>
                      <a:pt x="704" y="736"/>
                      <a:pt x="733" y="620"/>
                      <a:pt x="729" y="501"/>
                    </a:cubicBezTo>
                    <a:cubicBezTo>
                      <a:pt x="743" y="292"/>
                      <a:pt x="618" y="97"/>
                      <a:pt x="419" y="25"/>
                    </a:cubicBezTo>
                    <a:cubicBezTo>
                      <a:pt x="374" y="8"/>
                      <a:pt x="330" y="0"/>
                      <a:pt x="2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1"/>
              <p:cNvSpPr/>
              <p:nvPr/>
            </p:nvSpPr>
            <p:spPr>
              <a:xfrm>
                <a:off x="5432034" y="3637502"/>
                <a:ext cx="31955" cy="1921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638" extrusionOk="0">
                    <a:moveTo>
                      <a:pt x="364" y="0"/>
                    </a:moveTo>
                    <a:cubicBezTo>
                      <a:pt x="319" y="0"/>
                      <a:pt x="273" y="7"/>
                      <a:pt x="228" y="18"/>
                    </a:cubicBezTo>
                    <a:cubicBezTo>
                      <a:pt x="55" y="71"/>
                      <a:pt x="0" y="227"/>
                      <a:pt x="107" y="376"/>
                    </a:cubicBezTo>
                    <a:cubicBezTo>
                      <a:pt x="131" y="410"/>
                      <a:pt x="161" y="441"/>
                      <a:pt x="196" y="467"/>
                    </a:cubicBezTo>
                    <a:cubicBezTo>
                      <a:pt x="290" y="537"/>
                      <a:pt x="398" y="587"/>
                      <a:pt x="513" y="613"/>
                    </a:cubicBezTo>
                    <a:cubicBezTo>
                      <a:pt x="582" y="627"/>
                      <a:pt x="651" y="638"/>
                      <a:pt x="721" y="638"/>
                    </a:cubicBezTo>
                    <a:cubicBezTo>
                      <a:pt x="768" y="638"/>
                      <a:pt x="815" y="633"/>
                      <a:pt x="863" y="621"/>
                    </a:cubicBezTo>
                    <a:cubicBezTo>
                      <a:pt x="1007" y="585"/>
                      <a:pt x="1060" y="467"/>
                      <a:pt x="991" y="335"/>
                    </a:cubicBezTo>
                    <a:cubicBezTo>
                      <a:pt x="976" y="306"/>
                      <a:pt x="957" y="280"/>
                      <a:pt x="937" y="258"/>
                    </a:cubicBezTo>
                    <a:cubicBezTo>
                      <a:pt x="796" y="97"/>
                      <a:pt x="594" y="4"/>
                      <a:pt x="379" y="1"/>
                    </a:cubicBezTo>
                    <a:cubicBezTo>
                      <a:pt x="374" y="0"/>
                      <a:pt x="369" y="0"/>
                      <a:pt x="3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1"/>
              <p:cNvSpPr/>
              <p:nvPr/>
            </p:nvSpPr>
            <p:spPr>
              <a:xfrm>
                <a:off x="5356560" y="3690419"/>
                <a:ext cx="22859" cy="22648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2" extrusionOk="0">
                    <a:moveTo>
                      <a:pt x="531" y="1"/>
                    </a:moveTo>
                    <a:cubicBezTo>
                      <a:pt x="526" y="1"/>
                      <a:pt x="520" y="1"/>
                      <a:pt x="514" y="1"/>
                    </a:cubicBezTo>
                    <a:cubicBezTo>
                      <a:pt x="268" y="13"/>
                      <a:pt x="1" y="300"/>
                      <a:pt x="6" y="548"/>
                    </a:cubicBezTo>
                    <a:cubicBezTo>
                      <a:pt x="8" y="651"/>
                      <a:pt x="69" y="728"/>
                      <a:pt x="171" y="746"/>
                    </a:cubicBezTo>
                    <a:cubicBezTo>
                      <a:pt x="190" y="749"/>
                      <a:pt x="209" y="751"/>
                      <a:pt x="228" y="751"/>
                    </a:cubicBezTo>
                    <a:cubicBezTo>
                      <a:pt x="268" y="751"/>
                      <a:pt x="307" y="743"/>
                      <a:pt x="344" y="728"/>
                    </a:cubicBezTo>
                    <a:cubicBezTo>
                      <a:pt x="514" y="653"/>
                      <a:pt x="647" y="538"/>
                      <a:pt x="728" y="368"/>
                    </a:cubicBezTo>
                    <a:cubicBezTo>
                      <a:pt x="749" y="324"/>
                      <a:pt x="759" y="276"/>
                      <a:pt x="757" y="228"/>
                    </a:cubicBezTo>
                    <a:cubicBezTo>
                      <a:pt x="757" y="81"/>
                      <a:pt x="673" y="1"/>
                      <a:pt x="5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5418481" y="3675119"/>
                <a:ext cx="30509" cy="1520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5" extrusionOk="0">
                    <a:moveTo>
                      <a:pt x="477" y="1"/>
                    </a:moveTo>
                    <a:cubicBezTo>
                      <a:pt x="378" y="1"/>
                      <a:pt x="277" y="18"/>
                      <a:pt x="176" y="51"/>
                    </a:cubicBezTo>
                    <a:cubicBezTo>
                      <a:pt x="142" y="63"/>
                      <a:pt x="112" y="81"/>
                      <a:pt x="85" y="105"/>
                    </a:cubicBezTo>
                    <a:cubicBezTo>
                      <a:pt x="15" y="165"/>
                      <a:pt x="1" y="233"/>
                      <a:pt x="46" y="314"/>
                    </a:cubicBezTo>
                    <a:cubicBezTo>
                      <a:pt x="88" y="389"/>
                      <a:pt x="157" y="446"/>
                      <a:pt x="241" y="473"/>
                    </a:cubicBezTo>
                    <a:cubicBezTo>
                      <a:pt x="313" y="499"/>
                      <a:pt x="387" y="497"/>
                      <a:pt x="479" y="504"/>
                    </a:cubicBezTo>
                    <a:cubicBezTo>
                      <a:pt x="527" y="502"/>
                      <a:pt x="577" y="499"/>
                      <a:pt x="625" y="492"/>
                    </a:cubicBezTo>
                    <a:cubicBezTo>
                      <a:pt x="730" y="473"/>
                      <a:pt x="831" y="446"/>
                      <a:pt x="917" y="379"/>
                    </a:cubicBezTo>
                    <a:cubicBezTo>
                      <a:pt x="1013" y="305"/>
                      <a:pt x="1013" y="209"/>
                      <a:pt x="918" y="134"/>
                    </a:cubicBezTo>
                    <a:cubicBezTo>
                      <a:pt x="903" y="122"/>
                      <a:pt x="886" y="110"/>
                      <a:pt x="869" y="101"/>
                    </a:cubicBezTo>
                    <a:cubicBezTo>
                      <a:pt x="741" y="32"/>
                      <a:pt x="610" y="1"/>
                      <a:pt x="4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1"/>
              <p:cNvSpPr/>
              <p:nvPr/>
            </p:nvSpPr>
            <p:spPr>
              <a:xfrm>
                <a:off x="5624786" y="3679305"/>
                <a:ext cx="17890" cy="2319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770" extrusionOk="0">
                    <a:moveTo>
                      <a:pt x="365" y="1"/>
                    </a:moveTo>
                    <a:cubicBezTo>
                      <a:pt x="299" y="1"/>
                      <a:pt x="239" y="36"/>
                      <a:pt x="187" y="86"/>
                    </a:cubicBezTo>
                    <a:cubicBezTo>
                      <a:pt x="79" y="187"/>
                      <a:pt x="14" y="326"/>
                      <a:pt x="2" y="473"/>
                    </a:cubicBezTo>
                    <a:cubicBezTo>
                      <a:pt x="0" y="614"/>
                      <a:pt x="26" y="703"/>
                      <a:pt x="122" y="748"/>
                    </a:cubicBezTo>
                    <a:cubicBezTo>
                      <a:pt x="153" y="763"/>
                      <a:pt x="185" y="770"/>
                      <a:pt x="215" y="770"/>
                    </a:cubicBezTo>
                    <a:cubicBezTo>
                      <a:pt x="279" y="770"/>
                      <a:pt x="341" y="740"/>
                      <a:pt x="393" y="693"/>
                    </a:cubicBezTo>
                    <a:cubicBezTo>
                      <a:pt x="527" y="571"/>
                      <a:pt x="593" y="417"/>
                      <a:pt x="580" y="233"/>
                    </a:cubicBezTo>
                    <a:cubicBezTo>
                      <a:pt x="571" y="141"/>
                      <a:pt x="533" y="55"/>
                      <a:pt x="442" y="17"/>
                    </a:cubicBezTo>
                    <a:cubicBezTo>
                      <a:pt x="416" y="6"/>
                      <a:pt x="390" y="1"/>
                      <a:pt x="3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5642495" y="3547933"/>
                <a:ext cx="49664" cy="873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90" extrusionOk="0">
                    <a:moveTo>
                      <a:pt x="118" y="1"/>
                    </a:moveTo>
                    <a:cubicBezTo>
                      <a:pt x="68" y="1"/>
                      <a:pt x="24" y="34"/>
                      <a:pt x="11" y="83"/>
                    </a:cubicBezTo>
                    <a:cubicBezTo>
                      <a:pt x="0" y="131"/>
                      <a:pt x="29" y="181"/>
                      <a:pt x="84" y="202"/>
                    </a:cubicBezTo>
                    <a:cubicBezTo>
                      <a:pt x="115" y="210"/>
                      <a:pt x="144" y="219"/>
                      <a:pt x="177" y="222"/>
                    </a:cubicBezTo>
                    <a:cubicBezTo>
                      <a:pt x="392" y="259"/>
                      <a:pt x="607" y="290"/>
                      <a:pt x="827" y="290"/>
                    </a:cubicBezTo>
                    <a:cubicBezTo>
                      <a:pt x="843" y="290"/>
                      <a:pt x="860" y="290"/>
                      <a:pt x="877" y="289"/>
                    </a:cubicBezTo>
                    <a:cubicBezTo>
                      <a:pt x="981" y="284"/>
                      <a:pt x="1087" y="282"/>
                      <a:pt x="1192" y="274"/>
                    </a:cubicBezTo>
                    <a:cubicBezTo>
                      <a:pt x="1317" y="263"/>
                      <a:pt x="1442" y="251"/>
                      <a:pt x="1561" y="210"/>
                    </a:cubicBezTo>
                    <a:cubicBezTo>
                      <a:pt x="1583" y="202"/>
                      <a:pt x="1604" y="190"/>
                      <a:pt x="1621" y="174"/>
                    </a:cubicBezTo>
                    <a:cubicBezTo>
                      <a:pt x="1638" y="159"/>
                      <a:pt x="1648" y="137"/>
                      <a:pt x="1648" y="113"/>
                    </a:cubicBezTo>
                    <a:cubicBezTo>
                      <a:pt x="1648" y="106"/>
                      <a:pt x="1647" y="97"/>
                      <a:pt x="1645" y="89"/>
                    </a:cubicBezTo>
                    <a:cubicBezTo>
                      <a:pt x="1633" y="48"/>
                      <a:pt x="1600" y="23"/>
                      <a:pt x="1552" y="23"/>
                    </a:cubicBezTo>
                    <a:cubicBezTo>
                      <a:pt x="1539" y="23"/>
                      <a:pt x="1526" y="25"/>
                      <a:pt x="1511" y="28"/>
                    </a:cubicBezTo>
                    <a:cubicBezTo>
                      <a:pt x="1427" y="47"/>
                      <a:pt x="1343" y="61"/>
                      <a:pt x="1257" y="70"/>
                    </a:cubicBezTo>
                    <a:cubicBezTo>
                      <a:pt x="1157" y="80"/>
                      <a:pt x="1056" y="84"/>
                      <a:pt x="956" y="84"/>
                    </a:cubicBezTo>
                    <a:cubicBezTo>
                      <a:pt x="701" y="84"/>
                      <a:pt x="448" y="55"/>
                      <a:pt x="196" y="13"/>
                    </a:cubicBezTo>
                    <a:cubicBezTo>
                      <a:pt x="172" y="6"/>
                      <a:pt x="149" y="3"/>
                      <a:pt x="125" y="1"/>
                    </a:cubicBezTo>
                    <a:cubicBezTo>
                      <a:pt x="123" y="1"/>
                      <a:pt x="121" y="1"/>
                      <a:pt x="1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5666559" y="3606301"/>
                <a:ext cx="17077" cy="21173"/>
              </a:xfrm>
              <a:custGeom>
                <a:avLst/>
                <a:gdLst/>
                <a:ahLst/>
                <a:cxnLst/>
                <a:rect l="l" t="t" r="r" b="b"/>
                <a:pathLst>
                  <a:path w="567" h="703" extrusionOk="0">
                    <a:moveTo>
                      <a:pt x="327" y="0"/>
                    </a:moveTo>
                    <a:cubicBezTo>
                      <a:pt x="265" y="0"/>
                      <a:pt x="207" y="27"/>
                      <a:pt x="156" y="75"/>
                    </a:cubicBezTo>
                    <a:cubicBezTo>
                      <a:pt x="59" y="164"/>
                      <a:pt x="2" y="291"/>
                      <a:pt x="0" y="424"/>
                    </a:cubicBezTo>
                    <a:cubicBezTo>
                      <a:pt x="0" y="607"/>
                      <a:pt x="79" y="702"/>
                      <a:pt x="195" y="702"/>
                    </a:cubicBezTo>
                    <a:cubicBezTo>
                      <a:pt x="238" y="702"/>
                      <a:pt x="286" y="689"/>
                      <a:pt x="336" y="663"/>
                    </a:cubicBezTo>
                    <a:cubicBezTo>
                      <a:pt x="376" y="644"/>
                      <a:pt x="410" y="616"/>
                      <a:pt x="438" y="584"/>
                    </a:cubicBezTo>
                    <a:cubicBezTo>
                      <a:pt x="525" y="486"/>
                      <a:pt x="566" y="354"/>
                      <a:pt x="547" y="225"/>
                    </a:cubicBezTo>
                    <a:cubicBezTo>
                      <a:pt x="537" y="131"/>
                      <a:pt x="501" y="47"/>
                      <a:pt x="405" y="15"/>
                    </a:cubicBezTo>
                    <a:cubicBezTo>
                      <a:pt x="379" y="5"/>
                      <a:pt x="352" y="0"/>
                      <a:pt x="3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>
                <a:off x="5330297" y="3658012"/>
                <a:ext cx="20239" cy="1789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94" extrusionOk="0">
                    <a:moveTo>
                      <a:pt x="436" y="1"/>
                    </a:moveTo>
                    <a:cubicBezTo>
                      <a:pt x="426" y="1"/>
                      <a:pt x="416" y="1"/>
                      <a:pt x="406" y="2"/>
                    </a:cubicBezTo>
                    <a:cubicBezTo>
                      <a:pt x="242" y="16"/>
                      <a:pt x="60" y="180"/>
                      <a:pt x="29" y="343"/>
                    </a:cubicBezTo>
                    <a:cubicBezTo>
                      <a:pt x="0" y="496"/>
                      <a:pt x="78" y="594"/>
                      <a:pt x="233" y="594"/>
                    </a:cubicBezTo>
                    <a:cubicBezTo>
                      <a:pt x="234" y="594"/>
                      <a:pt x="235" y="594"/>
                      <a:pt x="237" y="594"/>
                    </a:cubicBezTo>
                    <a:cubicBezTo>
                      <a:pt x="401" y="592"/>
                      <a:pt x="605" y="426"/>
                      <a:pt x="640" y="266"/>
                    </a:cubicBezTo>
                    <a:cubicBezTo>
                      <a:pt x="672" y="111"/>
                      <a:pt x="584" y="1"/>
                      <a:pt x="4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1"/>
              <p:cNvSpPr/>
              <p:nvPr/>
            </p:nvSpPr>
            <p:spPr>
              <a:xfrm>
                <a:off x="5400019" y="3771826"/>
                <a:ext cx="180946" cy="45508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1511" extrusionOk="0">
                    <a:moveTo>
                      <a:pt x="2875" y="1"/>
                    </a:moveTo>
                    <a:cubicBezTo>
                      <a:pt x="2688" y="1"/>
                      <a:pt x="2482" y="5"/>
                      <a:pt x="2243" y="13"/>
                    </a:cubicBezTo>
                    <a:cubicBezTo>
                      <a:pt x="1979" y="25"/>
                      <a:pt x="1538" y="13"/>
                      <a:pt x="1103" y="76"/>
                    </a:cubicBezTo>
                    <a:cubicBezTo>
                      <a:pt x="839" y="114"/>
                      <a:pt x="583" y="190"/>
                      <a:pt x="341" y="299"/>
                    </a:cubicBezTo>
                    <a:cubicBezTo>
                      <a:pt x="266" y="412"/>
                      <a:pt x="187" y="524"/>
                      <a:pt x="105" y="634"/>
                    </a:cubicBezTo>
                    <a:cubicBezTo>
                      <a:pt x="75" y="673"/>
                      <a:pt x="50" y="716"/>
                      <a:pt x="0" y="726"/>
                    </a:cubicBezTo>
                    <a:cubicBezTo>
                      <a:pt x="43" y="752"/>
                      <a:pt x="88" y="774"/>
                      <a:pt x="134" y="791"/>
                    </a:cubicBezTo>
                    <a:cubicBezTo>
                      <a:pt x="166" y="803"/>
                      <a:pt x="199" y="815"/>
                      <a:pt x="230" y="827"/>
                    </a:cubicBezTo>
                    <a:cubicBezTo>
                      <a:pt x="722" y="997"/>
                      <a:pt x="1228" y="1128"/>
                      <a:pt x="1741" y="1220"/>
                    </a:cubicBezTo>
                    <a:lnTo>
                      <a:pt x="1753" y="1222"/>
                    </a:lnTo>
                    <a:cubicBezTo>
                      <a:pt x="2319" y="1326"/>
                      <a:pt x="2888" y="1407"/>
                      <a:pt x="3461" y="1469"/>
                    </a:cubicBezTo>
                    <a:cubicBezTo>
                      <a:pt x="3739" y="1499"/>
                      <a:pt x="4016" y="1510"/>
                      <a:pt x="4294" y="1510"/>
                    </a:cubicBezTo>
                    <a:cubicBezTo>
                      <a:pt x="4509" y="1510"/>
                      <a:pt x="4725" y="1503"/>
                      <a:pt x="4941" y="1493"/>
                    </a:cubicBezTo>
                    <a:cubicBezTo>
                      <a:pt x="5244" y="1477"/>
                      <a:pt x="5546" y="1434"/>
                      <a:pt x="5849" y="1431"/>
                    </a:cubicBezTo>
                    <a:cubicBezTo>
                      <a:pt x="5885" y="1429"/>
                      <a:pt x="5921" y="1422"/>
                      <a:pt x="5956" y="1409"/>
                    </a:cubicBezTo>
                    <a:cubicBezTo>
                      <a:pt x="5957" y="1409"/>
                      <a:pt x="5959" y="1409"/>
                      <a:pt x="5963" y="1407"/>
                    </a:cubicBezTo>
                    <a:cubicBezTo>
                      <a:pt x="6000" y="1392"/>
                      <a:pt x="6007" y="1368"/>
                      <a:pt x="5995" y="1332"/>
                    </a:cubicBezTo>
                    <a:cubicBezTo>
                      <a:pt x="5988" y="1314"/>
                      <a:pt x="5981" y="1296"/>
                      <a:pt x="5973" y="1278"/>
                    </a:cubicBezTo>
                    <a:cubicBezTo>
                      <a:pt x="5740" y="807"/>
                      <a:pt x="5395" y="459"/>
                      <a:pt x="4886" y="301"/>
                    </a:cubicBezTo>
                    <a:cubicBezTo>
                      <a:pt x="4447" y="166"/>
                      <a:pt x="3994" y="75"/>
                      <a:pt x="3538" y="30"/>
                    </a:cubicBezTo>
                    <a:cubicBezTo>
                      <a:pt x="3328" y="9"/>
                      <a:pt x="3117" y="1"/>
                      <a:pt x="2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5285091" y="3932955"/>
                <a:ext cx="31684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38" extrusionOk="0">
                    <a:moveTo>
                      <a:pt x="870" y="0"/>
                    </a:moveTo>
                    <a:cubicBezTo>
                      <a:pt x="858" y="0"/>
                      <a:pt x="847" y="1"/>
                      <a:pt x="836" y="3"/>
                    </a:cubicBezTo>
                    <a:cubicBezTo>
                      <a:pt x="584" y="34"/>
                      <a:pt x="333" y="65"/>
                      <a:pt x="83" y="101"/>
                    </a:cubicBezTo>
                    <a:cubicBezTo>
                      <a:pt x="14" y="109"/>
                      <a:pt x="1" y="133"/>
                      <a:pt x="2" y="204"/>
                    </a:cubicBezTo>
                    <a:cubicBezTo>
                      <a:pt x="2" y="258"/>
                      <a:pt x="26" y="308"/>
                      <a:pt x="31" y="363"/>
                    </a:cubicBezTo>
                    <a:cubicBezTo>
                      <a:pt x="42" y="495"/>
                      <a:pt x="57" y="627"/>
                      <a:pt x="78" y="757"/>
                    </a:cubicBezTo>
                    <a:cubicBezTo>
                      <a:pt x="79" y="768"/>
                      <a:pt x="81" y="778"/>
                      <a:pt x="83" y="787"/>
                    </a:cubicBezTo>
                    <a:cubicBezTo>
                      <a:pt x="102" y="865"/>
                      <a:pt x="143" y="900"/>
                      <a:pt x="235" y="917"/>
                    </a:cubicBezTo>
                    <a:cubicBezTo>
                      <a:pt x="304" y="929"/>
                      <a:pt x="374" y="932"/>
                      <a:pt x="433" y="938"/>
                    </a:cubicBezTo>
                    <a:cubicBezTo>
                      <a:pt x="561" y="934"/>
                      <a:pt x="688" y="915"/>
                      <a:pt x="813" y="883"/>
                    </a:cubicBezTo>
                    <a:cubicBezTo>
                      <a:pt x="884" y="869"/>
                      <a:pt x="940" y="816"/>
                      <a:pt x="963" y="747"/>
                    </a:cubicBezTo>
                    <a:cubicBezTo>
                      <a:pt x="1023" y="555"/>
                      <a:pt x="1052" y="353"/>
                      <a:pt x="1052" y="150"/>
                    </a:cubicBezTo>
                    <a:cubicBezTo>
                      <a:pt x="1052" y="73"/>
                      <a:pt x="1017" y="30"/>
                      <a:pt x="954" y="11"/>
                    </a:cubicBezTo>
                    <a:cubicBezTo>
                      <a:pt x="939" y="6"/>
                      <a:pt x="921" y="3"/>
                      <a:pt x="906" y="3"/>
                    </a:cubicBezTo>
                    <a:cubicBezTo>
                      <a:pt x="894" y="1"/>
                      <a:pt x="882" y="0"/>
                      <a:pt x="8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1"/>
              <p:cNvSpPr/>
              <p:nvPr/>
            </p:nvSpPr>
            <p:spPr>
              <a:xfrm>
                <a:off x="5386527" y="3937021"/>
                <a:ext cx="30870" cy="26052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65" extrusionOk="0">
                    <a:moveTo>
                      <a:pt x="41" y="0"/>
                    </a:moveTo>
                    <a:cubicBezTo>
                      <a:pt x="9" y="0"/>
                      <a:pt x="5" y="18"/>
                      <a:pt x="4" y="75"/>
                    </a:cubicBezTo>
                    <a:cubicBezTo>
                      <a:pt x="0" y="259"/>
                      <a:pt x="16" y="441"/>
                      <a:pt x="50" y="621"/>
                    </a:cubicBezTo>
                    <a:cubicBezTo>
                      <a:pt x="57" y="652"/>
                      <a:pt x="66" y="681"/>
                      <a:pt x="78" y="710"/>
                    </a:cubicBezTo>
                    <a:cubicBezTo>
                      <a:pt x="105" y="785"/>
                      <a:pt x="157" y="835"/>
                      <a:pt x="239" y="842"/>
                    </a:cubicBezTo>
                    <a:lnTo>
                      <a:pt x="506" y="864"/>
                    </a:lnTo>
                    <a:lnTo>
                      <a:pt x="506" y="859"/>
                    </a:lnTo>
                    <a:cubicBezTo>
                      <a:pt x="551" y="859"/>
                      <a:pt x="596" y="861"/>
                      <a:pt x="640" y="861"/>
                    </a:cubicBezTo>
                    <a:cubicBezTo>
                      <a:pt x="662" y="861"/>
                      <a:pt x="684" y="860"/>
                      <a:pt x="705" y="859"/>
                    </a:cubicBezTo>
                    <a:cubicBezTo>
                      <a:pt x="860" y="852"/>
                      <a:pt x="902" y="816"/>
                      <a:pt x="940" y="667"/>
                    </a:cubicBezTo>
                    <a:cubicBezTo>
                      <a:pt x="980" y="513"/>
                      <a:pt x="1004" y="355"/>
                      <a:pt x="1016" y="195"/>
                    </a:cubicBezTo>
                    <a:cubicBezTo>
                      <a:pt x="1024" y="99"/>
                      <a:pt x="1004" y="58"/>
                      <a:pt x="933" y="43"/>
                    </a:cubicBezTo>
                    <a:cubicBezTo>
                      <a:pt x="914" y="39"/>
                      <a:pt x="894" y="38"/>
                      <a:pt x="875" y="38"/>
                    </a:cubicBezTo>
                    <a:cubicBezTo>
                      <a:pt x="866" y="37"/>
                      <a:pt x="857" y="37"/>
                      <a:pt x="848" y="37"/>
                    </a:cubicBezTo>
                    <a:cubicBezTo>
                      <a:pt x="829" y="37"/>
                      <a:pt x="811" y="38"/>
                      <a:pt x="793" y="38"/>
                    </a:cubicBezTo>
                    <a:cubicBezTo>
                      <a:pt x="709" y="38"/>
                      <a:pt x="625" y="39"/>
                      <a:pt x="542" y="39"/>
                    </a:cubicBezTo>
                    <a:cubicBezTo>
                      <a:pt x="392" y="39"/>
                      <a:pt x="243" y="34"/>
                      <a:pt x="95" y="7"/>
                    </a:cubicBezTo>
                    <a:lnTo>
                      <a:pt x="72" y="3"/>
                    </a:lnTo>
                    <a:cubicBezTo>
                      <a:pt x="60" y="1"/>
                      <a:pt x="49" y="0"/>
                      <a:pt x="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1"/>
              <p:cNvSpPr/>
              <p:nvPr/>
            </p:nvSpPr>
            <p:spPr>
              <a:xfrm>
                <a:off x="5625901" y="3940755"/>
                <a:ext cx="31232" cy="2695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95" extrusionOk="0">
                    <a:moveTo>
                      <a:pt x="834" y="1"/>
                    </a:moveTo>
                    <a:cubicBezTo>
                      <a:pt x="806" y="1"/>
                      <a:pt x="773" y="4"/>
                      <a:pt x="733" y="11"/>
                    </a:cubicBezTo>
                    <a:cubicBezTo>
                      <a:pt x="522" y="46"/>
                      <a:pt x="320" y="111"/>
                      <a:pt x="116" y="174"/>
                    </a:cubicBezTo>
                    <a:cubicBezTo>
                      <a:pt x="107" y="176"/>
                      <a:pt x="100" y="179"/>
                      <a:pt x="93" y="183"/>
                    </a:cubicBezTo>
                    <a:cubicBezTo>
                      <a:pt x="18" y="212"/>
                      <a:pt x="1" y="258"/>
                      <a:pt x="27" y="344"/>
                    </a:cubicBezTo>
                    <a:cubicBezTo>
                      <a:pt x="69" y="480"/>
                      <a:pt x="105" y="618"/>
                      <a:pt x="160" y="752"/>
                    </a:cubicBezTo>
                    <a:cubicBezTo>
                      <a:pt x="202" y="854"/>
                      <a:pt x="238" y="894"/>
                      <a:pt x="314" y="894"/>
                    </a:cubicBezTo>
                    <a:cubicBezTo>
                      <a:pt x="338" y="894"/>
                      <a:pt x="366" y="890"/>
                      <a:pt x="400" y="883"/>
                    </a:cubicBezTo>
                    <a:cubicBezTo>
                      <a:pt x="538" y="852"/>
                      <a:pt x="673" y="816"/>
                      <a:pt x="808" y="781"/>
                    </a:cubicBezTo>
                    <a:cubicBezTo>
                      <a:pt x="992" y="735"/>
                      <a:pt x="1037" y="675"/>
                      <a:pt x="1030" y="468"/>
                    </a:cubicBezTo>
                    <a:cubicBezTo>
                      <a:pt x="1026" y="377"/>
                      <a:pt x="1016" y="286"/>
                      <a:pt x="997" y="197"/>
                    </a:cubicBezTo>
                    <a:cubicBezTo>
                      <a:pt x="990" y="157"/>
                      <a:pt x="980" y="119"/>
                      <a:pt x="966" y="83"/>
                    </a:cubicBezTo>
                    <a:cubicBezTo>
                      <a:pt x="939" y="24"/>
                      <a:pt x="902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1"/>
              <p:cNvSpPr/>
              <p:nvPr/>
            </p:nvSpPr>
            <p:spPr>
              <a:xfrm>
                <a:off x="5683847" y="3922534"/>
                <a:ext cx="30358" cy="2535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842" extrusionOk="0">
                    <a:moveTo>
                      <a:pt x="878" y="0"/>
                    </a:moveTo>
                    <a:cubicBezTo>
                      <a:pt x="872" y="0"/>
                      <a:pt x="866" y="1"/>
                      <a:pt x="860" y="1"/>
                    </a:cubicBezTo>
                    <a:cubicBezTo>
                      <a:pt x="836" y="1"/>
                      <a:pt x="814" y="4"/>
                      <a:pt x="790" y="9"/>
                    </a:cubicBezTo>
                    <a:cubicBezTo>
                      <a:pt x="560" y="57"/>
                      <a:pt x="328" y="105"/>
                      <a:pt x="99" y="155"/>
                    </a:cubicBezTo>
                    <a:lnTo>
                      <a:pt x="95" y="155"/>
                    </a:lnTo>
                    <a:cubicBezTo>
                      <a:pt x="8" y="174"/>
                      <a:pt x="1" y="183"/>
                      <a:pt x="15" y="273"/>
                    </a:cubicBezTo>
                    <a:cubicBezTo>
                      <a:pt x="40" y="423"/>
                      <a:pt x="78" y="570"/>
                      <a:pt x="128" y="712"/>
                    </a:cubicBezTo>
                    <a:cubicBezTo>
                      <a:pt x="159" y="806"/>
                      <a:pt x="189" y="841"/>
                      <a:pt x="257" y="841"/>
                    </a:cubicBezTo>
                    <a:cubicBezTo>
                      <a:pt x="279" y="841"/>
                      <a:pt x="305" y="838"/>
                      <a:pt x="337" y="831"/>
                    </a:cubicBezTo>
                    <a:cubicBezTo>
                      <a:pt x="478" y="800"/>
                      <a:pt x="618" y="766"/>
                      <a:pt x="757" y="733"/>
                    </a:cubicBezTo>
                    <a:cubicBezTo>
                      <a:pt x="995" y="676"/>
                      <a:pt x="1007" y="661"/>
                      <a:pt x="1001" y="421"/>
                    </a:cubicBezTo>
                    <a:cubicBezTo>
                      <a:pt x="997" y="373"/>
                      <a:pt x="994" y="325"/>
                      <a:pt x="990" y="277"/>
                    </a:cubicBezTo>
                    <a:cubicBezTo>
                      <a:pt x="985" y="217"/>
                      <a:pt x="980" y="155"/>
                      <a:pt x="973" y="95"/>
                    </a:cubicBezTo>
                    <a:cubicBezTo>
                      <a:pt x="965" y="21"/>
                      <a:pt x="944" y="0"/>
                      <a:pt x="8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1"/>
              <p:cNvSpPr/>
              <p:nvPr/>
            </p:nvSpPr>
            <p:spPr>
              <a:xfrm>
                <a:off x="5396586" y="3731168"/>
                <a:ext cx="38942" cy="6258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2078" extrusionOk="0">
                    <a:moveTo>
                      <a:pt x="1182" y="1"/>
                    </a:moveTo>
                    <a:cubicBezTo>
                      <a:pt x="1149" y="1"/>
                      <a:pt x="1116" y="19"/>
                      <a:pt x="1093" y="51"/>
                    </a:cubicBezTo>
                    <a:cubicBezTo>
                      <a:pt x="1078" y="77"/>
                      <a:pt x="1062" y="104"/>
                      <a:pt x="1050" y="133"/>
                    </a:cubicBezTo>
                    <a:cubicBezTo>
                      <a:pt x="776" y="740"/>
                      <a:pt x="445" y="1320"/>
                      <a:pt x="66" y="1867"/>
                    </a:cubicBezTo>
                    <a:cubicBezTo>
                      <a:pt x="45" y="1894"/>
                      <a:pt x="28" y="1925"/>
                      <a:pt x="15" y="1958"/>
                    </a:cubicBezTo>
                    <a:cubicBezTo>
                      <a:pt x="1" y="1996"/>
                      <a:pt x="15" y="2039"/>
                      <a:pt x="49" y="2061"/>
                    </a:cubicBezTo>
                    <a:cubicBezTo>
                      <a:pt x="63" y="2071"/>
                      <a:pt x="80" y="2076"/>
                      <a:pt x="97" y="2078"/>
                    </a:cubicBezTo>
                    <a:cubicBezTo>
                      <a:pt x="102" y="2076"/>
                      <a:pt x="107" y="2076"/>
                      <a:pt x="114" y="2075"/>
                    </a:cubicBezTo>
                    <a:cubicBezTo>
                      <a:pt x="164" y="2066"/>
                      <a:pt x="189" y="2021"/>
                      <a:pt x="219" y="1984"/>
                    </a:cubicBezTo>
                    <a:cubicBezTo>
                      <a:pt x="301" y="1874"/>
                      <a:pt x="380" y="1761"/>
                      <a:pt x="455" y="1648"/>
                    </a:cubicBezTo>
                    <a:cubicBezTo>
                      <a:pt x="762" y="1193"/>
                      <a:pt x="1019" y="710"/>
                      <a:pt x="1248" y="209"/>
                    </a:cubicBezTo>
                    <a:cubicBezTo>
                      <a:pt x="1260" y="185"/>
                      <a:pt x="1270" y="159"/>
                      <a:pt x="1278" y="133"/>
                    </a:cubicBezTo>
                    <a:cubicBezTo>
                      <a:pt x="1292" y="85"/>
                      <a:pt x="1272" y="36"/>
                      <a:pt x="1227" y="13"/>
                    </a:cubicBezTo>
                    <a:cubicBezTo>
                      <a:pt x="1213" y="5"/>
                      <a:pt x="1197" y="1"/>
                      <a:pt x="1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31"/>
            <p:cNvGrpSpPr/>
            <p:nvPr/>
          </p:nvGrpSpPr>
          <p:grpSpPr>
            <a:xfrm rot="554392">
              <a:off x="501240" y="2707578"/>
              <a:ext cx="1824471" cy="1640896"/>
              <a:chOff x="5178324" y="3419602"/>
              <a:chExt cx="609428" cy="548108"/>
            </a:xfrm>
          </p:grpSpPr>
          <p:sp>
            <p:nvSpPr>
              <p:cNvPr id="690" name="Google Shape;690;p31"/>
              <p:cNvSpPr/>
              <p:nvPr/>
            </p:nvSpPr>
            <p:spPr>
              <a:xfrm>
                <a:off x="5387822" y="3795649"/>
                <a:ext cx="64632" cy="142667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4737" extrusionOk="0">
                    <a:moveTo>
                      <a:pt x="539" y="0"/>
                    </a:moveTo>
                    <a:cubicBezTo>
                      <a:pt x="515" y="76"/>
                      <a:pt x="491" y="151"/>
                      <a:pt x="470" y="229"/>
                    </a:cubicBezTo>
                    <a:cubicBezTo>
                      <a:pt x="146" y="1403"/>
                      <a:pt x="9" y="2600"/>
                      <a:pt x="2" y="3816"/>
                    </a:cubicBezTo>
                    <a:cubicBezTo>
                      <a:pt x="0" y="4109"/>
                      <a:pt x="9" y="4404"/>
                      <a:pt x="29" y="4697"/>
                    </a:cubicBezTo>
                    <a:lnTo>
                      <a:pt x="52" y="4701"/>
                    </a:lnTo>
                    <a:cubicBezTo>
                      <a:pt x="200" y="4728"/>
                      <a:pt x="349" y="4733"/>
                      <a:pt x="499" y="4733"/>
                    </a:cubicBezTo>
                    <a:cubicBezTo>
                      <a:pt x="582" y="4733"/>
                      <a:pt x="666" y="4732"/>
                      <a:pt x="750" y="4732"/>
                    </a:cubicBezTo>
                    <a:cubicBezTo>
                      <a:pt x="777" y="4732"/>
                      <a:pt x="805" y="4730"/>
                      <a:pt x="832" y="4730"/>
                    </a:cubicBezTo>
                    <a:cubicBezTo>
                      <a:pt x="853" y="4732"/>
                      <a:pt x="871" y="4733"/>
                      <a:pt x="892" y="4737"/>
                    </a:cubicBezTo>
                    <a:cubicBezTo>
                      <a:pt x="895" y="4691"/>
                      <a:pt x="899" y="4646"/>
                      <a:pt x="902" y="4600"/>
                    </a:cubicBezTo>
                    <a:cubicBezTo>
                      <a:pt x="961" y="4015"/>
                      <a:pt x="1060" y="3435"/>
                      <a:pt x="1201" y="2866"/>
                    </a:cubicBezTo>
                    <a:cubicBezTo>
                      <a:pt x="1412" y="2014"/>
                      <a:pt x="1689" y="1185"/>
                      <a:pt x="2146" y="429"/>
                    </a:cubicBezTo>
                    <a:cubicBezTo>
                      <a:pt x="1633" y="337"/>
                      <a:pt x="1127" y="204"/>
                      <a:pt x="635" y="35"/>
                    </a:cubicBezTo>
                    <a:cubicBezTo>
                      <a:pt x="602" y="24"/>
                      <a:pt x="571" y="12"/>
                      <a:pt x="5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1"/>
              <p:cNvSpPr/>
              <p:nvPr/>
            </p:nvSpPr>
            <p:spPr>
              <a:xfrm>
                <a:off x="5663005" y="3460261"/>
                <a:ext cx="14727" cy="55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85" extrusionOk="0">
                    <a:moveTo>
                      <a:pt x="153" y="0"/>
                    </a:moveTo>
                    <a:cubicBezTo>
                      <a:pt x="105" y="60"/>
                      <a:pt x="53" y="120"/>
                      <a:pt x="0" y="184"/>
                    </a:cubicBezTo>
                    <a:cubicBezTo>
                      <a:pt x="7" y="184"/>
                      <a:pt x="14" y="184"/>
                      <a:pt x="21" y="184"/>
                    </a:cubicBezTo>
                    <a:cubicBezTo>
                      <a:pt x="94" y="184"/>
                      <a:pt x="153" y="161"/>
                      <a:pt x="214" y="144"/>
                    </a:cubicBezTo>
                    <a:cubicBezTo>
                      <a:pt x="307" y="120"/>
                      <a:pt x="400" y="89"/>
                      <a:pt x="489" y="52"/>
                    </a:cubicBezTo>
                    <a:cubicBezTo>
                      <a:pt x="388" y="36"/>
                      <a:pt x="286" y="19"/>
                      <a:pt x="187" y="4"/>
                    </a:cubicBezTo>
                    <a:cubicBezTo>
                      <a:pt x="175" y="2"/>
                      <a:pt x="165" y="2"/>
                      <a:pt x="153" y="0"/>
                    </a:cubicBezTo>
                    <a:close/>
                  </a:path>
                </a:pathLst>
              </a:custGeom>
              <a:solidFill>
                <a:srgbClr val="EAA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1"/>
              <p:cNvSpPr/>
              <p:nvPr/>
            </p:nvSpPr>
            <p:spPr>
              <a:xfrm>
                <a:off x="5784048" y="3482307"/>
                <a:ext cx="3704" cy="1295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3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9" y="85"/>
                      <a:pt x="74" y="179"/>
                      <a:pt x="74" y="277"/>
                    </a:cubicBezTo>
                    <a:cubicBezTo>
                      <a:pt x="69" y="328"/>
                      <a:pt x="61" y="379"/>
                      <a:pt x="50" y="429"/>
                    </a:cubicBezTo>
                    <a:cubicBezTo>
                      <a:pt x="57" y="409"/>
                      <a:pt x="66" y="386"/>
                      <a:pt x="74" y="364"/>
                    </a:cubicBezTo>
                    <a:cubicBezTo>
                      <a:pt x="122" y="225"/>
                      <a:pt x="92" y="107"/>
                      <a:pt x="1" y="0"/>
                    </a:cubicBezTo>
                    <a:close/>
                  </a:path>
                </a:pathLst>
              </a:custGeom>
              <a:solidFill>
                <a:srgbClr val="EAA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1"/>
              <p:cNvSpPr/>
              <p:nvPr/>
            </p:nvSpPr>
            <p:spPr>
              <a:xfrm>
                <a:off x="5275634" y="3439329"/>
                <a:ext cx="495945" cy="517328"/>
              </a:xfrm>
              <a:custGeom>
                <a:avLst/>
                <a:gdLst/>
                <a:ahLst/>
                <a:cxnLst/>
                <a:rect l="l" t="t" r="r" b="b"/>
                <a:pathLst>
                  <a:path w="16467" h="17177" extrusionOk="0">
                    <a:moveTo>
                      <a:pt x="12501" y="1960"/>
                    </a:moveTo>
                    <a:cubicBezTo>
                      <a:pt x="12511" y="1960"/>
                      <a:pt x="12521" y="1962"/>
                      <a:pt x="12531" y="1966"/>
                    </a:cubicBezTo>
                    <a:cubicBezTo>
                      <a:pt x="12584" y="1985"/>
                      <a:pt x="12600" y="2028"/>
                      <a:pt x="12589" y="2079"/>
                    </a:cubicBezTo>
                    <a:lnTo>
                      <a:pt x="12589" y="2081"/>
                    </a:lnTo>
                    <a:cubicBezTo>
                      <a:pt x="12543" y="2317"/>
                      <a:pt x="12335" y="2488"/>
                      <a:pt x="12096" y="2488"/>
                    </a:cubicBezTo>
                    <a:cubicBezTo>
                      <a:pt x="12086" y="2488"/>
                      <a:pt x="12077" y="2488"/>
                      <a:pt x="12068" y="2487"/>
                    </a:cubicBezTo>
                    <a:cubicBezTo>
                      <a:pt x="11955" y="2487"/>
                      <a:pt x="11833" y="2415"/>
                      <a:pt x="11730" y="2305"/>
                    </a:cubicBezTo>
                    <a:cubicBezTo>
                      <a:pt x="11684" y="2256"/>
                      <a:pt x="11675" y="2206"/>
                      <a:pt x="11708" y="2170"/>
                    </a:cubicBezTo>
                    <a:cubicBezTo>
                      <a:pt x="11722" y="2154"/>
                      <a:pt x="11740" y="2146"/>
                      <a:pt x="11760" y="2146"/>
                    </a:cubicBezTo>
                    <a:cubicBezTo>
                      <a:pt x="11784" y="2146"/>
                      <a:pt x="11812" y="2158"/>
                      <a:pt x="11842" y="2182"/>
                    </a:cubicBezTo>
                    <a:cubicBezTo>
                      <a:pt x="11866" y="2203"/>
                      <a:pt x="11888" y="2225"/>
                      <a:pt x="11914" y="2244"/>
                    </a:cubicBezTo>
                    <a:cubicBezTo>
                      <a:pt x="11975" y="2291"/>
                      <a:pt x="12042" y="2313"/>
                      <a:pt x="12107" y="2313"/>
                    </a:cubicBezTo>
                    <a:cubicBezTo>
                      <a:pt x="12213" y="2313"/>
                      <a:pt x="12313" y="2254"/>
                      <a:pt x="12370" y="2143"/>
                    </a:cubicBezTo>
                    <a:cubicBezTo>
                      <a:pt x="12389" y="2108"/>
                      <a:pt x="12397" y="2069"/>
                      <a:pt x="12414" y="2035"/>
                    </a:cubicBezTo>
                    <a:cubicBezTo>
                      <a:pt x="12436" y="1985"/>
                      <a:pt x="12467" y="1960"/>
                      <a:pt x="12501" y="1960"/>
                    </a:cubicBezTo>
                    <a:close/>
                    <a:moveTo>
                      <a:pt x="13308" y="5545"/>
                    </a:moveTo>
                    <a:cubicBezTo>
                      <a:pt x="13333" y="5545"/>
                      <a:pt x="13359" y="5549"/>
                      <a:pt x="13385" y="5559"/>
                    </a:cubicBezTo>
                    <a:cubicBezTo>
                      <a:pt x="13481" y="5593"/>
                      <a:pt x="13517" y="5675"/>
                      <a:pt x="13527" y="5769"/>
                    </a:cubicBezTo>
                    <a:cubicBezTo>
                      <a:pt x="13546" y="5900"/>
                      <a:pt x="13505" y="6030"/>
                      <a:pt x="13418" y="6128"/>
                    </a:cubicBezTo>
                    <a:cubicBezTo>
                      <a:pt x="13390" y="6160"/>
                      <a:pt x="13356" y="6188"/>
                      <a:pt x="13316" y="6208"/>
                    </a:cubicBezTo>
                    <a:cubicBezTo>
                      <a:pt x="13266" y="6235"/>
                      <a:pt x="13218" y="6248"/>
                      <a:pt x="13175" y="6248"/>
                    </a:cubicBezTo>
                    <a:cubicBezTo>
                      <a:pt x="13059" y="6248"/>
                      <a:pt x="12980" y="6153"/>
                      <a:pt x="12980" y="5970"/>
                    </a:cubicBezTo>
                    <a:cubicBezTo>
                      <a:pt x="12982" y="5836"/>
                      <a:pt x="13039" y="5709"/>
                      <a:pt x="13136" y="5619"/>
                    </a:cubicBezTo>
                    <a:cubicBezTo>
                      <a:pt x="13188" y="5572"/>
                      <a:pt x="13246" y="5545"/>
                      <a:pt x="13308" y="5545"/>
                    </a:cubicBezTo>
                    <a:close/>
                    <a:moveTo>
                      <a:pt x="5572" y="6577"/>
                    </a:moveTo>
                    <a:cubicBezTo>
                      <a:pt x="5787" y="6582"/>
                      <a:pt x="5989" y="6675"/>
                      <a:pt x="6130" y="6834"/>
                    </a:cubicBezTo>
                    <a:cubicBezTo>
                      <a:pt x="6152" y="6858"/>
                      <a:pt x="6169" y="6884"/>
                      <a:pt x="6184" y="6912"/>
                    </a:cubicBezTo>
                    <a:cubicBezTo>
                      <a:pt x="6255" y="7045"/>
                      <a:pt x="6200" y="7165"/>
                      <a:pt x="6056" y="7201"/>
                    </a:cubicBezTo>
                    <a:lnTo>
                      <a:pt x="6056" y="7200"/>
                    </a:lnTo>
                    <a:cubicBezTo>
                      <a:pt x="6010" y="7211"/>
                      <a:pt x="5964" y="7216"/>
                      <a:pt x="5919" y="7216"/>
                    </a:cubicBezTo>
                    <a:cubicBezTo>
                      <a:pt x="5847" y="7216"/>
                      <a:pt x="5776" y="7204"/>
                      <a:pt x="5706" y="7189"/>
                    </a:cubicBezTo>
                    <a:cubicBezTo>
                      <a:pt x="5591" y="7164"/>
                      <a:pt x="5483" y="7116"/>
                      <a:pt x="5389" y="7045"/>
                    </a:cubicBezTo>
                    <a:cubicBezTo>
                      <a:pt x="5354" y="7020"/>
                      <a:pt x="5324" y="6989"/>
                      <a:pt x="5300" y="6953"/>
                    </a:cubicBezTo>
                    <a:cubicBezTo>
                      <a:pt x="5193" y="6804"/>
                      <a:pt x="5248" y="6647"/>
                      <a:pt x="5421" y="6596"/>
                    </a:cubicBezTo>
                    <a:cubicBezTo>
                      <a:pt x="5471" y="6582"/>
                      <a:pt x="5523" y="6577"/>
                      <a:pt x="5572" y="6577"/>
                    </a:cubicBezTo>
                    <a:close/>
                    <a:moveTo>
                      <a:pt x="4181" y="6765"/>
                    </a:moveTo>
                    <a:cubicBezTo>
                      <a:pt x="4198" y="6765"/>
                      <a:pt x="4215" y="6765"/>
                      <a:pt x="4233" y="6766"/>
                    </a:cubicBezTo>
                    <a:cubicBezTo>
                      <a:pt x="4351" y="6773"/>
                      <a:pt x="4464" y="6819"/>
                      <a:pt x="4552" y="6898"/>
                    </a:cubicBezTo>
                    <a:cubicBezTo>
                      <a:pt x="4672" y="7002"/>
                      <a:pt x="4693" y="7170"/>
                      <a:pt x="4607" y="7315"/>
                    </a:cubicBezTo>
                    <a:cubicBezTo>
                      <a:pt x="4540" y="7423"/>
                      <a:pt x="4442" y="7507"/>
                      <a:pt x="4326" y="7555"/>
                    </a:cubicBezTo>
                    <a:cubicBezTo>
                      <a:pt x="4113" y="7647"/>
                      <a:pt x="3883" y="7697"/>
                      <a:pt x="3652" y="7699"/>
                    </a:cubicBezTo>
                    <a:cubicBezTo>
                      <a:pt x="3533" y="7695"/>
                      <a:pt x="3412" y="7694"/>
                      <a:pt x="3297" y="7644"/>
                    </a:cubicBezTo>
                    <a:cubicBezTo>
                      <a:pt x="3087" y="7551"/>
                      <a:pt x="3045" y="7361"/>
                      <a:pt x="3201" y="7191"/>
                    </a:cubicBezTo>
                    <a:cubicBezTo>
                      <a:pt x="3300" y="7085"/>
                      <a:pt x="3418" y="6997"/>
                      <a:pt x="3549" y="6936"/>
                    </a:cubicBezTo>
                    <a:cubicBezTo>
                      <a:pt x="3748" y="6835"/>
                      <a:pt x="3956" y="6765"/>
                      <a:pt x="4181" y="6765"/>
                    </a:cubicBezTo>
                    <a:close/>
                    <a:moveTo>
                      <a:pt x="2248" y="7260"/>
                    </a:moveTo>
                    <a:cubicBezTo>
                      <a:pt x="2397" y="7260"/>
                      <a:pt x="2487" y="7371"/>
                      <a:pt x="2455" y="7527"/>
                    </a:cubicBezTo>
                    <a:cubicBezTo>
                      <a:pt x="2420" y="7687"/>
                      <a:pt x="2216" y="7851"/>
                      <a:pt x="2052" y="7853"/>
                    </a:cubicBezTo>
                    <a:cubicBezTo>
                      <a:pt x="2050" y="7853"/>
                      <a:pt x="2049" y="7853"/>
                      <a:pt x="2048" y="7853"/>
                    </a:cubicBezTo>
                    <a:cubicBezTo>
                      <a:pt x="1892" y="7853"/>
                      <a:pt x="1814" y="7757"/>
                      <a:pt x="1844" y="7603"/>
                    </a:cubicBezTo>
                    <a:cubicBezTo>
                      <a:pt x="1875" y="7441"/>
                      <a:pt x="2059" y="7277"/>
                      <a:pt x="2221" y="7261"/>
                    </a:cubicBezTo>
                    <a:cubicBezTo>
                      <a:pt x="2230" y="7261"/>
                      <a:pt x="2239" y="7260"/>
                      <a:pt x="2248" y="7260"/>
                    </a:cubicBezTo>
                    <a:close/>
                    <a:moveTo>
                      <a:pt x="12624" y="6964"/>
                    </a:moveTo>
                    <a:cubicBezTo>
                      <a:pt x="12665" y="6964"/>
                      <a:pt x="12709" y="6972"/>
                      <a:pt x="12754" y="6989"/>
                    </a:cubicBezTo>
                    <a:lnTo>
                      <a:pt x="12754" y="6990"/>
                    </a:lnTo>
                    <a:cubicBezTo>
                      <a:pt x="12953" y="7062"/>
                      <a:pt x="13078" y="7256"/>
                      <a:pt x="13064" y="7467"/>
                    </a:cubicBezTo>
                    <a:cubicBezTo>
                      <a:pt x="13068" y="7585"/>
                      <a:pt x="13039" y="7702"/>
                      <a:pt x="12982" y="7805"/>
                    </a:cubicBezTo>
                    <a:cubicBezTo>
                      <a:pt x="12934" y="7891"/>
                      <a:pt x="12858" y="7936"/>
                      <a:pt x="12777" y="7936"/>
                    </a:cubicBezTo>
                    <a:cubicBezTo>
                      <a:pt x="12726" y="7936"/>
                      <a:pt x="12673" y="7918"/>
                      <a:pt x="12624" y="7880"/>
                    </a:cubicBezTo>
                    <a:cubicBezTo>
                      <a:pt x="12555" y="7832"/>
                      <a:pt x="12502" y="7767"/>
                      <a:pt x="12469" y="7690"/>
                    </a:cubicBezTo>
                    <a:cubicBezTo>
                      <a:pt x="12420" y="7563"/>
                      <a:pt x="12372" y="7436"/>
                      <a:pt x="12356" y="7299"/>
                    </a:cubicBezTo>
                    <a:cubicBezTo>
                      <a:pt x="12335" y="7099"/>
                      <a:pt x="12455" y="6964"/>
                      <a:pt x="12624" y="6964"/>
                    </a:cubicBezTo>
                    <a:close/>
                    <a:moveTo>
                      <a:pt x="5217" y="7829"/>
                    </a:moveTo>
                    <a:cubicBezTo>
                      <a:pt x="5351" y="7829"/>
                      <a:pt x="5483" y="7861"/>
                      <a:pt x="5612" y="7930"/>
                    </a:cubicBezTo>
                    <a:cubicBezTo>
                      <a:pt x="5629" y="7939"/>
                      <a:pt x="5646" y="7949"/>
                      <a:pt x="5661" y="7961"/>
                    </a:cubicBezTo>
                    <a:cubicBezTo>
                      <a:pt x="5756" y="8038"/>
                      <a:pt x="5756" y="8134"/>
                      <a:pt x="5660" y="8208"/>
                    </a:cubicBezTo>
                    <a:lnTo>
                      <a:pt x="5660" y="8206"/>
                    </a:lnTo>
                    <a:cubicBezTo>
                      <a:pt x="5574" y="8273"/>
                      <a:pt x="5473" y="8302"/>
                      <a:pt x="5368" y="8321"/>
                    </a:cubicBezTo>
                    <a:cubicBezTo>
                      <a:pt x="5320" y="8326"/>
                      <a:pt x="5270" y="8331"/>
                      <a:pt x="5222" y="8331"/>
                    </a:cubicBezTo>
                    <a:cubicBezTo>
                      <a:pt x="5130" y="8325"/>
                      <a:pt x="5056" y="8326"/>
                      <a:pt x="4984" y="8301"/>
                    </a:cubicBezTo>
                    <a:cubicBezTo>
                      <a:pt x="4900" y="8275"/>
                      <a:pt x="4831" y="8218"/>
                      <a:pt x="4789" y="8141"/>
                    </a:cubicBezTo>
                    <a:cubicBezTo>
                      <a:pt x="4744" y="8060"/>
                      <a:pt x="4758" y="7992"/>
                      <a:pt x="4828" y="7932"/>
                    </a:cubicBezTo>
                    <a:cubicBezTo>
                      <a:pt x="4855" y="7910"/>
                      <a:pt x="4885" y="7891"/>
                      <a:pt x="4919" y="7879"/>
                    </a:cubicBezTo>
                    <a:cubicBezTo>
                      <a:pt x="5019" y="7846"/>
                      <a:pt x="5119" y="7829"/>
                      <a:pt x="5217" y="7829"/>
                    </a:cubicBezTo>
                    <a:close/>
                    <a:moveTo>
                      <a:pt x="11957" y="7967"/>
                    </a:moveTo>
                    <a:cubicBezTo>
                      <a:pt x="11982" y="7967"/>
                      <a:pt x="12009" y="7972"/>
                      <a:pt x="12035" y="7983"/>
                    </a:cubicBezTo>
                    <a:cubicBezTo>
                      <a:pt x="12125" y="8021"/>
                      <a:pt x="12164" y="8107"/>
                      <a:pt x="12171" y="8199"/>
                    </a:cubicBezTo>
                    <a:cubicBezTo>
                      <a:pt x="12186" y="8383"/>
                      <a:pt x="12118" y="8537"/>
                      <a:pt x="11984" y="8659"/>
                    </a:cubicBezTo>
                    <a:cubicBezTo>
                      <a:pt x="11933" y="8708"/>
                      <a:pt x="11874" y="8737"/>
                      <a:pt x="11810" y="8737"/>
                    </a:cubicBezTo>
                    <a:cubicBezTo>
                      <a:pt x="11779" y="8737"/>
                      <a:pt x="11747" y="8731"/>
                      <a:pt x="11715" y="8716"/>
                    </a:cubicBezTo>
                    <a:lnTo>
                      <a:pt x="11715" y="8714"/>
                    </a:lnTo>
                    <a:cubicBezTo>
                      <a:pt x="11617" y="8669"/>
                      <a:pt x="11591" y="8580"/>
                      <a:pt x="11593" y="8439"/>
                    </a:cubicBezTo>
                    <a:cubicBezTo>
                      <a:pt x="11605" y="8292"/>
                      <a:pt x="11672" y="8153"/>
                      <a:pt x="11780" y="8052"/>
                    </a:cubicBezTo>
                    <a:cubicBezTo>
                      <a:pt x="11832" y="8001"/>
                      <a:pt x="11892" y="7967"/>
                      <a:pt x="11957" y="7967"/>
                    </a:cubicBezTo>
                    <a:close/>
                    <a:moveTo>
                      <a:pt x="3218" y="8336"/>
                    </a:moveTo>
                    <a:cubicBezTo>
                      <a:pt x="3360" y="8336"/>
                      <a:pt x="3444" y="8418"/>
                      <a:pt x="3444" y="8565"/>
                    </a:cubicBezTo>
                    <a:cubicBezTo>
                      <a:pt x="3446" y="8613"/>
                      <a:pt x="3436" y="8661"/>
                      <a:pt x="3415" y="8705"/>
                    </a:cubicBezTo>
                    <a:lnTo>
                      <a:pt x="3415" y="8704"/>
                    </a:lnTo>
                    <a:cubicBezTo>
                      <a:pt x="3334" y="8875"/>
                      <a:pt x="3201" y="8990"/>
                      <a:pt x="3031" y="9065"/>
                    </a:cubicBezTo>
                    <a:cubicBezTo>
                      <a:pt x="2994" y="9080"/>
                      <a:pt x="2955" y="9088"/>
                      <a:pt x="2915" y="9088"/>
                    </a:cubicBezTo>
                    <a:cubicBezTo>
                      <a:pt x="2896" y="9088"/>
                      <a:pt x="2877" y="9086"/>
                      <a:pt x="2858" y="9083"/>
                    </a:cubicBezTo>
                    <a:cubicBezTo>
                      <a:pt x="2756" y="9064"/>
                      <a:pt x="2695" y="8988"/>
                      <a:pt x="2693" y="8884"/>
                    </a:cubicBezTo>
                    <a:cubicBezTo>
                      <a:pt x="2688" y="8637"/>
                      <a:pt x="2955" y="8349"/>
                      <a:pt x="3201" y="8337"/>
                    </a:cubicBezTo>
                    <a:cubicBezTo>
                      <a:pt x="3206" y="8336"/>
                      <a:pt x="3212" y="8336"/>
                      <a:pt x="3218" y="8336"/>
                    </a:cubicBezTo>
                    <a:close/>
                    <a:moveTo>
                      <a:pt x="12531" y="8922"/>
                    </a:moveTo>
                    <a:cubicBezTo>
                      <a:pt x="12640" y="8922"/>
                      <a:pt x="12746" y="8968"/>
                      <a:pt x="12833" y="9062"/>
                    </a:cubicBezTo>
                    <a:cubicBezTo>
                      <a:pt x="12922" y="9158"/>
                      <a:pt x="12974" y="9285"/>
                      <a:pt x="12975" y="9417"/>
                    </a:cubicBezTo>
                    <a:cubicBezTo>
                      <a:pt x="12975" y="9755"/>
                      <a:pt x="12763" y="10139"/>
                      <a:pt x="12404" y="10218"/>
                    </a:cubicBezTo>
                    <a:cubicBezTo>
                      <a:pt x="12366" y="10226"/>
                      <a:pt x="12331" y="10230"/>
                      <a:pt x="12297" y="10230"/>
                    </a:cubicBezTo>
                    <a:cubicBezTo>
                      <a:pt x="12172" y="10230"/>
                      <a:pt x="12079" y="10170"/>
                      <a:pt x="12022" y="10038"/>
                    </a:cubicBezTo>
                    <a:cubicBezTo>
                      <a:pt x="11907" y="9767"/>
                      <a:pt x="11955" y="9503"/>
                      <a:pt x="12070" y="9244"/>
                    </a:cubicBezTo>
                    <a:cubicBezTo>
                      <a:pt x="12118" y="9136"/>
                      <a:pt x="12198" y="9047"/>
                      <a:pt x="12301" y="8988"/>
                    </a:cubicBezTo>
                    <a:cubicBezTo>
                      <a:pt x="12377" y="8944"/>
                      <a:pt x="12455" y="8922"/>
                      <a:pt x="12531" y="8922"/>
                    </a:cubicBezTo>
                    <a:close/>
                    <a:moveTo>
                      <a:pt x="10626" y="1"/>
                    </a:moveTo>
                    <a:cubicBezTo>
                      <a:pt x="10616" y="1"/>
                      <a:pt x="10607" y="3"/>
                      <a:pt x="10597" y="6"/>
                    </a:cubicBezTo>
                    <a:cubicBezTo>
                      <a:pt x="10538" y="25"/>
                      <a:pt x="10526" y="76"/>
                      <a:pt x="10520" y="128"/>
                    </a:cubicBezTo>
                    <a:cubicBezTo>
                      <a:pt x="10508" y="232"/>
                      <a:pt x="10511" y="339"/>
                      <a:pt x="10530" y="443"/>
                    </a:cubicBezTo>
                    <a:cubicBezTo>
                      <a:pt x="10583" y="815"/>
                      <a:pt x="10670" y="1182"/>
                      <a:pt x="10791" y="1539"/>
                    </a:cubicBezTo>
                    <a:cubicBezTo>
                      <a:pt x="10792" y="1546"/>
                      <a:pt x="10794" y="1551"/>
                      <a:pt x="10794" y="1558"/>
                    </a:cubicBezTo>
                    <a:cubicBezTo>
                      <a:pt x="10832" y="1558"/>
                      <a:pt x="10852" y="1582"/>
                      <a:pt x="10864" y="1637"/>
                    </a:cubicBezTo>
                    <a:cubicBezTo>
                      <a:pt x="10880" y="1731"/>
                      <a:pt x="10880" y="1825"/>
                      <a:pt x="10861" y="1918"/>
                    </a:cubicBezTo>
                    <a:cubicBezTo>
                      <a:pt x="10808" y="2223"/>
                      <a:pt x="10725" y="2522"/>
                      <a:pt x="10657" y="2822"/>
                    </a:cubicBezTo>
                    <a:cubicBezTo>
                      <a:pt x="10557" y="3257"/>
                      <a:pt x="10485" y="3698"/>
                      <a:pt x="10427" y="4140"/>
                    </a:cubicBezTo>
                    <a:cubicBezTo>
                      <a:pt x="10381" y="4494"/>
                      <a:pt x="10300" y="4842"/>
                      <a:pt x="10189" y="5180"/>
                    </a:cubicBezTo>
                    <a:cubicBezTo>
                      <a:pt x="10060" y="5567"/>
                      <a:pt x="9863" y="5908"/>
                      <a:pt x="9528" y="6157"/>
                    </a:cubicBezTo>
                    <a:cubicBezTo>
                      <a:pt x="9127" y="6455"/>
                      <a:pt x="8656" y="6644"/>
                      <a:pt x="8160" y="6704"/>
                    </a:cubicBezTo>
                    <a:cubicBezTo>
                      <a:pt x="8034" y="6722"/>
                      <a:pt x="7908" y="6731"/>
                      <a:pt x="7782" y="6731"/>
                    </a:cubicBezTo>
                    <a:cubicBezTo>
                      <a:pt x="7536" y="6731"/>
                      <a:pt x="7292" y="6697"/>
                      <a:pt x="7054" y="6630"/>
                    </a:cubicBezTo>
                    <a:cubicBezTo>
                      <a:pt x="6860" y="6575"/>
                      <a:pt x="6680" y="6479"/>
                      <a:pt x="6524" y="6353"/>
                    </a:cubicBezTo>
                    <a:cubicBezTo>
                      <a:pt x="6370" y="6335"/>
                      <a:pt x="6215" y="6317"/>
                      <a:pt x="6063" y="6292"/>
                    </a:cubicBezTo>
                    <a:cubicBezTo>
                      <a:pt x="5535" y="6214"/>
                      <a:pt x="5005" y="6169"/>
                      <a:pt x="4332" y="6160"/>
                    </a:cubicBezTo>
                    <a:cubicBezTo>
                      <a:pt x="4319" y="6160"/>
                      <a:pt x="4304" y="6160"/>
                      <a:pt x="4288" y="6160"/>
                    </a:cubicBezTo>
                    <a:cubicBezTo>
                      <a:pt x="4129" y="6160"/>
                      <a:pt x="3865" y="6182"/>
                      <a:pt x="3604" y="6214"/>
                    </a:cubicBezTo>
                    <a:cubicBezTo>
                      <a:pt x="3310" y="6243"/>
                      <a:pt x="3022" y="6304"/>
                      <a:pt x="2741" y="6394"/>
                    </a:cubicBezTo>
                    <a:cubicBezTo>
                      <a:pt x="2733" y="6427"/>
                      <a:pt x="2711" y="6445"/>
                      <a:pt x="2677" y="6445"/>
                    </a:cubicBezTo>
                    <a:cubicBezTo>
                      <a:pt x="2669" y="6445"/>
                      <a:pt x="2661" y="6444"/>
                      <a:pt x="2652" y="6442"/>
                    </a:cubicBezTo>
                    <a:cubicBezTo>
                      <a:pt x="2643" y="6440"/>
                      <a:pt x="2636" y="6438"/>
                      <a:pt x="2630" y="6435"/>
                    </a:cubicBezTo>
                    <a:lnTo>
                      <a:pt x="2628" y="6435"/>
                    </a:lnTo>
                    <a:cubicBezTo>
                      <a:pt x="2583" y="6452"/>
                      <a:pt x="2537" y="6469"/>
                      <a:pt x="2492" y="6490"/>
                    </a:cubicBezTo>
                    <a:cubicBezTo>
                      <a:pt x="1686" y="6838"/>
                      <a:pt x="1181" y="7436"/>
                      <a:pt x="1014" y="8304"/>
                    </a:cubicBezTo>
                    <a:cubicBezTo>
                      <a:pt x="916" y="8817"/>
                      <a:pt x="928" y="9333"/>
                      <a:pt x="1009" y="9847"/>
                    </a:cubicBezTo>
                    <a:cubicBezTo>
                      <a:pt x="1066" y="10202"/>
                      <a:pt x="1155" y="10552"/>
                      <a:pt x="1199" y="10911"/>
                    </a:cubicBezTo>
                    <a:cubicBezTo>
                      <a:pt x="1251" y="11315"/>
                      <a:pt x="1206" y="11699"/>
                      <a:pt x="985" y="12053"/>
                    </a:cubicBezTo>
                    <a:cubicBezTo>
                      <a:pt x="856" y="12262"/>
                      <a:pt x="692" y="12450"/>
                      <a:pt x="501" y="12607"/>
                    </a:cubicBezTo>
                    <a:cubicBezTo>
                      <a:pt x="380" y="12706"/>
                      <a:pt x="253" y="12799"/>
                      <a:pt x="119" y="12881"/>
                    </a:cubicBezTo>
                    <a:cubicBezTo>
                      <a:pt x="40" y="12927"/>
                      <a:pt x="1" y="12991"/>
                      <a:pt x="6" y="13082"/>
                    </a:cubicBezTo>
                    <a:cubicBezTo>
                      <a:pt x="8" y="13118"/>
                      <a:pt x="6" y="13152"/>
                      <a:pt x="6" y="13188"/>
                    </a:cubicBezTo>
                    <a:cubicBezTo>
                      <a:pt x="6" y="13469"/>
                      <a:pt x="37" y="13750"/>
                      <a:pt x="66" y="14030"/>
                    </a:cubicBezTo>
                    <a:cubicBezTo>
                      <a:pt x="153" y="14863"/>
                      <a:pt x="224" y="15698"/>
                      <a:pt x="299" y="16534"/>
                    </a:cubicBezTo>
                    <a:cubicBezTo>
                      <a:pt x="316" y="16720"/>
                      <a:pt x="347" y="16906"/>
                      <a:pt x="371" y="17093"/>
                    </a:cubicBezTo>
                    <a:cubicBezTo>
                      <a:pt x="375" y="17122"/>
                      <a:pt x="383" y="17151"/>
                      <a:pt x="399" y="17177"/>
                    </a:cubicBezTo>
                    <a:cubicBezTo>
                      <a:pt x="397" y="17166"/>
                      <a:pt x="395" y="17158"/>
                      <a:pt x="393" y="17147"/>
                    </a:cubicBezTo>
                    <a:cubicBezTo>
                      <a:pt x="375" y="17017"/>
                      <a:pt x="357" y="16885"/>
                      <a:pt x="347" y="16753"/>
                    </a:cubicBezTo>
                    <a:cubicBezTo>
                      <a:pt x="342" y="16698"/>
                      <a:pt x="318" y="16648"/>
                      <a:pt x="318" y="16594"/>
                    </a:cubicBezTo>
                    <a:cubicBezTo>
                      <a:pt x="318" y="16523"/>
                      <a:pt x="330" y="16499"/>
                      <a:pt x="399" y="16489"/>
                    </a:cubicBezTo>
                    <a:cubicBezTo>
                      <a:pt x="649" y="16455"/>
                      <a:pt x="901" y="16424"/>
                      <a:pt x="1151" y="16391"/>
                    </a:cubicBezTo>
                    <a:cubicBezTo>
                      <a:pt x="1163" y="16390"/>
                      <a:pt x="1175" y="16390"/>
                      <a:pt x="1187" y="16390"/>
                    </a:cubicBezTo>
                    <a:cubicBezTo>
                      <a:pt x="1198" y="16390"/>
                      <a:pt x="1210" y="16390"/>
                      <a:pt x="1222" y="16391"/>
                    </a:cubicBezTo>
                    <a:cubicBezTo>
                      <a:pt x="1239" y="16393"/>
                      <a:pt x="1254" y="16396"/>
                      <a:pt x="1271" y="16401"/>
                    </a:cubicBezTo>
                    <a:cubicBezTo>
                      <a:pt x="1283" y="16168"/>
                      <a:pt x="1289" y="15935"/>
                      <a:pt x="1302" y="15702"/>
                    </a:cubicBezTo>
                    <a:cubicBezTo>
                      <a:pt x="1340" y="15060"/>
                      <a:pt x="1347" y="14417"/>
                      <a:pt x="1421" y="13779"/>
                    </a:cubicBezTo>
                    <a:cubicBezTo>
                      <a:pt x="1433" y="13678"/>
                      <a:pt x="1469" y="13608"/>
                      <a:pt x="1565" y="13572"/>
                    </a:cubicBezTo>
                    <a:cubicBezTo>
                      <a:pt x="1613" y="13555"/>
                      <a:pt x="1659" y="13534"/>
                      <a:pt x="1705" y="13514"/>
                    </a:cubicBezTo>
                    <a:cubicBezTo>
                      <a:pt x="1921" y="13421"/>
                      <a:pt x="2136" y="13323"/>
                      <a:pt x="2335" y="13198"/>
                    </a:cubicBezTo>
                    <a:cubicBezTo>
                      <a:pt x="2943" y="12817"/>
                      <a:pt x="3499" y="12360"/>
                      <a:pt x="3989" y="11835"/>
                    </a:cubicBezTo>
                    <a:cubicBezTo>
                      <a:pt x="4029" y="11792"/>
                      <a:pt x="4049" y="11766"/>
                      <a:pt x="4067" y="11749"/>
                    </a:cubicBezTo>
                    <a:cubicBezTo>
                      <a:pt x="4034" y="11727"/>
                      <a:pt x="4020" y="11684"/>
                      <a:pt x="4034" y="11646"/>
                    </a:cubicBezTo>
                    <a:cubicBezTo>
                      <a:pt x="4046" y="11614"/>
                      <a:pt x="4063" y="11583"/>
                      <a:pt x="4085" y="11555"/>
                    </a:cubicBezTo>
                    <a:cubicBezTo>
                      <a:pt x="4464" y="11008"/>
                      <a:pt x="4794" y="10429"/>
                      <a:pt x="5070" y="9822"/>
                    </a:cubicBezTo>
                    <a:cubicBezTo>
                      <a:pt x="5082" y="9794"/>
                      <a:pt x="5096" y="9765"/>
                      <a:pt x="5113" y="9739"/>
                    </a:cubicBezTo>
                    <a:cubicBezTo>
                      <a:pt x="5136" y="9707"/>
                      <a:pt x="5168" y="9689"/>
                      <a:pt x="5200" y="9689"/>
                    </a:cubicBezTo>
                    <a:cubicBezTo>
                      <a:pt x="5215" y="9689"/>
                      <a:pt x="5230" y="9693"/>
                      <a:pt x="5245" y="9702"/>
                    </a:cubicBezTo>
                    <a:cubicBezTo>
                      <a:pt x="5289" y="9724"/>
                      <a:pt x="5312" y="9774"/>
                      <a:pt x="5296" y="9822"/>
                    </a:cubicBezTo>
                    <a:cubicBezTo>
                      <a:pt x="5288" y="9847"/>
                      <a:pt x="5279" y="9873"/>
                      <a:pt x="5265" y="9897"/>
                    </a:cubicBezTo>
                    <a:cubicBezTo>
                      <a:pt x="5037" y="10398"/>
                      <a:pt x="4780" y="10881"/>
                      <a:pt x="4475" y="11336"/>
                    </a:cubicBezTo>
                    <a:cubicBezTo>
                      <a:pt x="4717" y="11228"/>
                      <a:pt x="4972" y="11152"/>
                      <a:pt x="5234" y="11115"/>
                    </a:cubicBezTo>
                    <a:cubicBezTo>
                      <a:pt x="5670" y="11051"/>
                      <a:pt x="6111" y="11063"/>
                      <a:pt x="6375" y="11049"/>
                    </a:cubicBezTo>
                    <a:cubicBezTo>
                      <a:pt x="6608" y="11043"/>
                      <a:pt x="6809" y="11039"/>
                      <a:pt x="6992" y="11039"/>
                    </a:cubicBezTo>
                    <a:cubicBezTo>
                      <a:pt x="7240" y="11039"/>
                      <a:pt x="7455" y="11047"/>
                      <a:pt x="7669" y="11068"/>
                    </a:cubicBezTo>
                    <a:cubicBezTo>
                      <a:pt x="8127" y="11113"/>
                      <a:pt x="8578" y="11204"/>
                      <a:pt x="9017" y="11338"/>
                    </a:cubicBezTo>
                    <a:cubicBezTo>
                      <a:pt x="9527" y="11497"/>
                      <a:pt x="9871" y="11845"/>
                      <a:pt x="10105" y="12317"/>
                    </a:cubicBezTo>
                    <a:cubicBezTo>
                      <a:pt x="10113" y="12334"/>
                      <a:pt x="10120" y="12351"/>
                      <a:pt x="10127" y="12370"/>
                    </a:cubicBezTo>
                    <a:cubicBezTo>
                      <a:pt x="10139" y="12404"/>
                      <a:pt x="10132" y="12430"/>
                      <a:pt x="10094" y="12444"/>
                    </a:cubicBezTo>
                    <a:cubicBezTo>
                      <a:pt x="10093" y="12444"/>
                      <a:pt x="10089" y="12445"/>
                      <a:pt x="10087" y="12445"/>
                    </a:cubicBezTo>
                    <a:cubicBezTo>
                      <a:pt x="10142" y="12452"/>
                      <a:pt x="10144" y="12492"/>
                      <a:pt x="10199" y="12636"/>
                    </a:cubicBezTo>
                    <a:cubicBezTo>
                      <a:pt x="10331" y="12979"/>
                      <a:pt x="10451" y="13327"/>
                      <a:pt x="10585" y="13670"/>
                    </a:cubicBezTo>
                    <a:cubicBezTo>
                      <a:pt x="10931" y="14555"/>
                      <a:pt x="11284" y="15439"/>
                      <a:pt x="11569" y="16348"/>
                    </a:cubicBezTo>
                    <a:cubicBezTo>
                      <a:pt x="11619" y="16508"/>
                      <a:pt x="11670" y="16669"/>
                      <a:pt x="11723" y="16828"/>
                    </a:cubicBezTo>
                    <a:cubicBezTo>
                      <a:pt x="11730" y="16827"/>
                      <a:pt x="11737" y="16823"/>
                      <a:pt x="11746" y="16820"/>
                    </a:cubicBezTo>
                    <a:cubicBezTo>
                      <a:pt x="11950" y="16758"/>
                      <a:pt x="12154" y="16691"/>
                      <a:pt x="12365" y="16657"/>
                    </a:cubicBezTo>
                    <a:cubicBezTo>
                      <a:pt x="12404" y="16651"/>
                      <a:pt x="12436" y="16648"/>
                      <a:pt x="12463" y="16648"/>
                    </a:cubicBezTo>
                    <a:cubicBezTo>
                      <a:pt x="12534" y="16648"/>
                      <a:pt x="12572" y="16670"/>
                      <a:pt x="12596" y="16731"/>
                    </a:cubicBezTo>
                    <a:cubicBezTo>
                      <a:pt x="12569" y="16537"/>
                      <a:pt x="12538" y="16345"/>
                      <a:pt x="12507" y="16151"/>
                    </a:cubicBezTo>
                    <a:cubicBezTo>
                      <a:pt x="12435" y="15707"/>
                      <a:pt x="12342" y="15266"/>
                      <a:pt x="12260" y="14824"/>
                    </a:cubicBezTo>
                    <a:cubicBezTo>
                      <a:pt x="12161" y="14289"/>
                      <a:pt x="12078" y="13752"/>
                      <a:pt x="11994" y="13214"/>
                    </a:cubicBezTo>
                    <a:cubicBezTo>
                      <a:pt x="11939" y="12857"/>
                      <a:pt x="11874" y="12504"/>
                      <a:pt x="11819" y="12147"/>
                    </a:cubicBezTo>
                    <a:cubicBezTo>
                      <a:pt x="11797" y="12006"/>
                      <a:pt x="11777" y="12032"/>
                      <a:pt x="11917" y="11991"/>
                    </a:cubicBezTo>
                    <a:cubicBezTo>
                      <a:pt x="11958" y="11979"/>
                      <a:pt x="11999" y="11967"/>
                      <a:pt x="12041" y="11955"/>
                    </a:cubicBezTo>
                    <a:cubicBezTo>
                      <a:pt x="12216" y="11897"/>
                      <a:pt x="12390" y="11842"/>
                      <a:pt x="12565" y="11783"/>
                    </a:cubicBezTo>
                    <a:cubicBezTo>
                      <a:pt x="12583" y="11777"/>
                      <a:pt x="12599" y="11773"/>
                      <a:pt x="12612" y="11773"/>
                    </a:cubicBezTo>
                    <a:cubicBezTo>
                      <a:pt x="12639" y="11773"/>
                      <a:pt x="12659" y="11789"/>
                      <a:pt x="12670" y="11830"/>
                    </a:cubicBezTo>
                    <a:cubicBezTo>
                      <a:pt x="12685" y="11893"/>
                      <a:pt x="12713" y="11957"/>
                      <a:pt x="12728" y="12020"/>
                    </a:cubicBezTo>
                    <a:cubicBezTo>
                      <a:pt x="13047" y="13188"/>
                      <a:pt x="13306" y="14369"/>
                      <a:pt x="13529" y="15558"/>
                    </a:cubicBezTo>
                    <a:cubicBezTo>
                      <a:pt x="13569" y="15770"/>
                      <a:pt x="13610" y="15985"/>
                      <a:pt x="13654" y="16196"/>
                    </a:cubicBezTo>
                    <a:cubicBezTo>
                      <a:pt x="13886" y="16146"/>
                      <a:pt x="14116" y="16098"/>
                      <a:pt x="14347" y="16050"/>
                    </a:cubicBezTo>
                    <a:cubicBezTo>
                      <a:pt x="14369" y="16047"/>
                      <a:pt x="14393" y="16043"/>
                      <a:pt x="14416" y="16041"/>
                    </a:cubicBezTo>
                    <a:cubicBezTo>
                      <a:pt x="14422" y="16041"/>
                      <a:pt x="14427" y="16041"/>
                      <a:pt x="14432" y="16041"/>
                    </a:cubicBezTo>
                    <a:cubicBezTo>
                      <a:pt x="14500" y="16041"/>
                      <a:pt x="14521" y="16063"/>
                      <a:pt x="14529" y="16137"/>
                    </a:cubicBezTo>
                    <a:cubicBezTo>
                      <a:pt x="14536" y="16197"/>
                      <a:pt x="14541" y="16257"/>
                      <a:pt x="14546" y="16319"/>
                    </a:cubicBezTo>
                    <a:cubicBezTo>
                      <a:pt x="14541" y="16112"/>
                      <a:pt x="14525" y="15904"/>
                      <a:pt x="14508" y="15697"/>
                    </a:cubicBezTo>
                    <a:cubicBezTo>
                      <a:pt x="14472" y="15283"/>
                      <a:pt x="14426" y="14870"/>
                      <a:pt x="14376" y="14459"/>
                    </a:cubicBezTo>
                    <a:cubicBezTo>
                      <a:pt x="14311" y="13915"/>
                      <a:pt x="14237" y="13371"/>
                      <a:pt x="14152" y="12829"/>
                    </a:cubicBezTo>
                    <a:cubicBezTo>
                      <a:pt x="14059" y="12243"/>
                      <a:pt x="13960" y="11655"/>
                      <a:pt x="13865" y="11068"/>
                    </a:cubicBezTo>
                    <a:cubicBezTo>
                      <a:pt x="13846" y="10952"/>
                      <a:pt x="13848" y="10833"/>
                      <a:pt x="13870" y="10717"/>
                    </a:cubicBezTo>
                    <a:cubicBezTo>
                      <a:pt x="13905" y="10537"/>
                      <a:pt x="13941" y="10357"/>
                      <a:pt x="13977" y="10177"/>
                    </a:cubicBezTo>
                    <a:cubicBezTo>
                      <a:pt x="14050" y="9818"/>
                      <a:pt x="14090" y="9456"/>
                      <a:pt x="14133" y="9095"/>
                    </a:cubicBezTo>
                    <a:cubicBezTo>
                      <a:pt x="14189" y="8640"/>
                      <a:pt x="14222" y="8184"/>
                      <a:pt x="14232" y="7726"/>
                    </a:cubicBezTo>
                    <a:cubicBezTo>
                      <a:pt x="14239" y="7232"/>
                      <a:pt x="14212" y="6740"/>
                      <a:pt x="14172" y="6246"/>
                    </a:cubicBezTo>
                    <a:cubicBezTo>
                      <a:pt x="14145" y="5895"/>
                      <a:pt x="14112" y="5545"/>
                      <a:pt x="14057" y="5197"/>
                    </a:cubicBezTo>
                    <a:cubicBezTo>
                      <a:pt x="13987" y="4739"/>
                      <a:pt x="13906" y="4284"/>
                      <a:pt x="13815" y="3832"/>
                    </a:cubicBezTo>
                    <a:cubicBezTo>
                      <a:pt x="13810" y="3808"/>
                      <a:pt x="13807" y="3791"/>
                      <a:pt x="13803" y="3777"/>
                    </a:cubicBezTo>
                    <a:cubicBezTo>
                      <a:pt x="13786" y="3792"/>
                      <a:pt x="13766" y="3804"/>
                      <a:pt x="13743" y="3811"/>
                    </a:cubicBezTo>
                    <a:cubicBezTo>
                      <a:pt x="13625" y="3854"/>
                      <a:pt x="13500" y="3864"/>
                      <a:pt x="13375" y="3876"/>
                    </a:cubicBezTo>
                    <a:cubicBezTo>
                      <a:pt x="13270" y="3885"/>
                      <a:pt x="13164" y="3887"/>
                      <a:pt x="13059" y="3892"/>
                    </a:cubicBezTo>
                    <a:cubicBezTo>
                      <a:pt x="13048" y="3892"/>
                      <a:pt x="13036" y="3892"/>
                      <a:pt x="13025" y="3892"/>
                    </a:cubicBezTo>
                    <a:cubicBezTo>
                      <a:pt x="12800" y="3892"/>
                      <a:pt x="12580" y="3861"/>
                      <a:pt x="12360" y="3825"/>
                    </a:cubicBezTo>
                    <a:cubicBezTo>
                      <a:pt x="12329" y="3820"/>
                      <a:pt x="12298" y="3813"/>
                      <a:pt x="12269" y="3803"/>
                    </a:cubicBezTo>
                    <a:cubicBezTo>
                      <a:pt x="12212" y="3782"/>
                      <a:pt x="12183" y="3732"/>
                      <a:pt x="12195" y="3684"/>
                    </a:cubicBezTo>
                    <a:cubicBezTo>
                      <a:pt x="12206" y="3636"/>
                      <a:pt x="12250" y="3603"/>
                      <a:pt x="12298" y="3603"/>
                    </a:cubicBezTo>
                    <a:cubicBezTo>
                      <a:pt x="12301" y="3603"/>
                      <a:pt x="12305" y="3603"/>
                      <a:pt x="12308" y="3604"/>
                    </a:cubicBezTo>
                    <a:cubicBezTo>
                      <a:pt x="12332" y="3605"/>
                      <a:pt x="12354" y="3609"/>
                      <a:pt x="12378" y="3614"/>
                    </a:cubicBezTo>
                    <a:cubicBezTo>
                      <a:pt x="12629" y="3657"/>
                      <a:pt x="12879" y="3686"/>
                      <a:pt x="13132" y="3686"/>
                    </a:cubicBezTo>
                    <a:cubicBezTo>
                      <a:pt x="13234" y="3686"/>
                      <a:pt x="13337" y="3681"/>
                      <a:pt x="13440" y="3670"/>
                    </a:cubicBezTo>
                    <a:cubicBezTo>
                      <a:pt x="13526" y="3664"/>
                      <a:pt x="13611" y="3650"/>
                      <a:pt x="13695" y="3631"/>
                    </a:cubicBezTo>
                    <a:cubicBezTo>
                      <a:pt x="13710" y="3627"/>
                      <a:pt x="13724" y="3626"/>
                      <a:pt x="13737" y="3626"/>
                    </a:cubicBezTo>
                    <a:cubicBezTo>
                      <a:pt x="13784" y="3626"/>
                      <a:pt x="13817" y="3649"/>
                      <a:pt x="13828" y="3691"/>
                    </a:cubicBezTo>
                    <a:cubicBezTo>
                      <a:pt x="13831" y="3698"/>
                      <a:pt x="13831" y="3707"/>
                      <a:pt x="13831" y="3715"/>
                    </a:cubicBezTo>
                    <a:cubicBezTo>
                      <a:pt x="13846" y="3708"/>
                      <a:pt x="13865" y="3700"/>
                      <a:pt x="13893" y="3688"/>
                    </a:cubicBezTo>
                    <a:cubicBezTo>
                      <a:pt x="14174" y="3574"/>
                      <a:pt x="14445" y="3442"/>
                      <a:pt x="14692" y="3268"/>
                    </a:cubicBezTo>
                    <a:cubicBezTo>
                      <a:pt x="14817" y="3180"/>
                      <a:pt x="14937" y="3086"/>
                      <a:pt x="15059" y="2993"/>
                    </a:cubicBezTo>
                    <a:cubicBezTo>
                      <a:pt x="15115" y="2945"/>
                      <a:pt x="15184" y="2913"/>
                      <a:pt x="15258" y="2899"/>
                    </a:cubicBezTo>
                    <a:cubicBezTo>
                      <a:pt x="15400" y="2873"/>
                      <a:pt x="15542" y="2846"/>
                      <a:pt x="15685" y="2820"/>
                    </a:cubicBezTo>
                    <a:cubicBezTo>
                      <a:pt x="15961" y="2768"/>
                      <a:pt x="16227" y="2690"/>
                      <a:pt x="16467" y="2544"/>
                    </a:cubicBezTo>
                    <a:lnTo>
                      <a:pt x="16467" y="2544"/>
                    </a:lnTo>
                    <a:cubicBezTo>
                      <a:pt x="16451" y="2547"/>
                      <a:pt x="16436" y="2549"/>
                      <a:pt x="16421" y="2549"/>
                    </a:cubicBezTo>
                    <a:cubicBezTo>
                      <a:pt x="16365" y="2549"/>
                      <a:pt x="16312" y="2524"/>
                      <a:pt x="16266" y="2474"/>
                    </a:cubicBezTo>
                    <a:cubicBezTo>
                      <a:pt x="16227" y="2429"/>
                      <a:pt x="16194" y="2381"/>
                      <a:pt x="16168" y="2328"/>
                    </a:cubicBezTo>
                    <a:cubicBezTo>
                      <a:pt x="16002" y="2004"/>
                      <a:pt x="15899" y="1662"/>
                      <a:pt x="15890" y="1295"/>
                    </a:cubicBezTo>
                    <a:cubicBezTo>
                      <a:pt x="15889" y="1265"/>
                      <a:pt x="15890" y="1234"/>
                      <a:pt x="15892" y="1203"/>
                    </a:cubicBezTo>
                    <a:cubicBezTo>
                      <a:pt x="15892" y="1170"/>
                      <a:pt x="15901" y="1139"/>
                      <a:pt x="15914" y="1112"/>
                    </a:cubicBezTo>
                    <a:cubicBezTo>
                      <a:pt x="15818" y="1102"/>
                      <a:pt x="15721" y="1095"/>
                      <a:pt x="15623" y="1088"/>
                    </a:cubicBezTo>
                    <a:cubicBezTo>
                      <a:pt x="15374" y="1071"/>
                      <a:pt x="15122" y="1069"/>
                      <a:pt x="14875" y="1023"/>
                    </a:cubicBezTo>
                    <a:cubicBezTo>
                      <a:pt x="14556" y="964"/>
                      <a:pt x="14237" y="904"/>
                      <a:pt x="13920" y="846"/>
                    </a:cubicBezTo>
                    <a:cubicBezTo>
                      <a:pt x="13723" y="1326"/>
                      <a:pt x="13347" y="1596"/>
                      <a:pt x="12824" y="1695"/>
                    </a:cubicBezTo>
                    <a:cubicBezTo>
                      <a:pt x="12721" y="1714"/>
                      <a:pt x="12619" y="1724"/>
                      <a:pt x="12517" y="1724"/>
                    </a:cubicBezTo>
                    <a:cubicBezTo>
                      <a:pt x="12321" y="1724"/>
                      <a:pt x="12127" y="1687"/>
                      <a:pt x="11939" y="1604"/>
                    </a:cubicBezTo>
                    <a:cubicBezTo>
                      <a:pt x="11703" y="1501"/>
                      <a:pt x="11524" y="1342"/>
                      <a:pt x="11416" y="1107"/>
                    </a:cubicBezTo>
                    <a:cubicBezTo>
                      <a:pt x="11389" y="1049"/>
                      <a:pt x="11375" y="983"/>
                      <a:pt x="11377" y="918"/>
                    </a:cubicBezTo>
                    <a:cubicBezTo>
                      <a:pt x="11374" y="913"/>
                      <a:pt x="11370" y="908"/>
                      <a:pt x="11367" y="903"/>
                    </a:cubicBezTo>
                    <a:cubicBezTo>
                      <a:pt x="11267" y="748"/>
                      <a:pt x="11163" y="598"/>
                      <a:pt x="11056" y="447"/>
                    </a:cubicBezTo>
                    <a:cubicBezTo>
                      <a:pt x="10957" y="306"/>
                      <a:pt x="10845" y="174"/>
                      <a:pt x="10722" y="54"/>
                    </a:cubicBezTo>
                    <a:cubicBezTo>
                      <a:pt x="10693" y="26"/>
                      <a:pt x="10663" y="1"/>
                      <a:pt x="10626" y="1"/>
                    </a:cubicBezTo>
                    <a:close/>
                  </a:path>
                </a:pathLst>
              </a:custGeom>
              <a:solidFill>
                <a:srgbClr val="BA6328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5638550" y="3419602"/>
                <a:ext cx="21052" cy="3490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1159" extrusionOk="0">
                    <a:moveTo>
                      <a:pt x="203" y="1"/>
                    </a:moveTo>
                    <a:cubicBezTo>
                      <a:pt x="166" y="1"/>
                      <a:pt x="131" y="29"/>
                      <a:pt x="106" y="85"/>
                    </a:cubicBezTo>
                    <a:cubicBezTo>
                      <a:pt x="88" y="124"/>
                      <a:pt x="76" y="165"/>
                      <a:pt x="70" y="208"/>
                    </a:cubicBezTo>
                    <a:cubicBezTo>
                      <a:pt x="58" y="273"/>
                      <a:pt x="51" y="338"/>
                      <a:pt x="44" y="405"/>
                    </a:cubicBezTo>
                    <a:cubicBezTo>
                      <a:pt x="23" y="639"/>
                      <a:pt x="9" y="874"/>
                      <a:pt x="1" y="1107"/>
                    </a:cubicBezTo>
                    <a:cubicBezTo>
                      <a:pt x="11" y="1107"/>
                      <a:pt x="22" y="1107"/>
                      <a:pt x="32" y="1107"/>
                    </a:cubicBezTo>
                    <a:cubicBezTo>
                      <a:pt x="147" y="1107"/>
                      <a:pt x="262" y="1115"/>
                      <a:pt x="375" y="1134"/>
                    </a:cubicBezTo>
                    <a:cubicBezTo>
                      <a:pt x="483" y="1150"/>
                      <a:pt x="591" y="1158"/>
                      <a:pt x="699" y="1158"/>
                    </a:cubicBezTo>
                    <a:cubicBezTo>
                      <a:pt x="694" y="1131"/>
                      <a:pt x="687" y="1102"/>
                      <a:pt x="680" y="1076"/>
                    </a:cubicBezTo>
                    <a:cubicBezTo>
                      <a:pt x="589" y="779"/>
                      <a:pt x="500" y="484"/>
                      <a:pt x="375" y="200"/>
                    </a:cubicBezTo>
                    <a:cubicBezTo>
                      <a:pt x="356" y="153"/>
                      <a:pt x="332" y="109"/>
                      <a:pt x="303" y="66"/>
                    </a:cubicBezTo>
                    <a:cubicBezTo>
                      <a:pt x="271" y="23"/>
                      <a:pt x="236" y="1"/>
                      <a:pt x="203" y="1"/>
                    </a:cubicBezTo>
                    <a:close/>
                  </a:path>
                </a:pathLst>
              </a:custGeom>
              <a:solidFill>
                <a:srgbClr val="EAA5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5178324" y="3587658"/>
                <a:ext cx="179982" cy="182030"/>
              </a:xfrm>
              <a:custGeom>
                <a:avLst/>
                <a:gdLst/>
                <a:ahLst/>
                <a:cxnLst/>
                <a:rect l="l" t="t" r="r" b="b"/>
                <a:pathLst>
                  <a:path w="5976" h="6044" extrusionOk="0">
                    <a:moveTo>
                      <a:pt x="3910" y="0"/>
                    </a:moveTo>
                    <a:cubicBezTo>
                      <a:pt x="3770" y="0"/>
                      <a:pt x="3628" y="14"/>
                      <a:pt x="3484" y="40"/>
                    </a:cubicBezTo>
                    <a:cubicBezTo>
                      <a:pt x="3057" y="119"/>
                      <a:pt x="2693" y="328"/>
                      <a:pt x="2361" y="599"/>
                    </a:cubicBezTo>
                    <a:cubicBezTo>
                      <a:pt x="1839" y="1026"/>
                      <a:pt x="1484" y="1573"/>
                      <a:pt x="1229" y="2191"/>
                    </a:cubicBezTo>
                    <a:cubicBezTo>
                      <a:pt x="1225" y="2197"/>
                      <a:pt x="1222" y="2204"/>
                      <a:pt x="1220" y="2211"/>
                    </a:cubicBezTo>
                    <a:cubicBezTo>
                      <a:pt x="1208" y="2247"/>
                      <a:pt x="1203" y="2282"/>
                      <a:pt x="1232" y="2311"/>
                    </a:cubicBezTo>
                    <a:cubicBezTo>
                      <a:pt x="1249" y="2326"/>
                      <a:pt x="1267" y="2331"/>
                      <a:pt x="1285" y="2331"/>
                    </a:cubicBezTo>
                    <a:cubicBezTo>
                      <a:pt x="1300" y="2331"/>
                      <a:pt x="1316" y="2327"/>
                      <a:pt x="1332" y="2321"/>
                    </a:cubicBezTo>
                    <a:cubicBezTo>
                      <a:pt x="1364" y="2309"/>
                      <a:pt x="1397" y="2294"/>
                      <a:pt x="1426" y="2275"/>
                    </a:cubicBezTo>
                    <a:cubicBezTo>
                      <a:pt x="1536" y="2206"/>
                      <a:pt x="1644" y="2136"/>
                      <a:pt x="1753" y="2067"/>
                    </a:cubicBezTo>
                    <a:cubicBezTo>
                      <a:pt x="1783" y="2050"/>
                      <a:pt x="1805" y="2019"/>
                      <a:pt x="1843" y="2019"/>
                    </a:cubicBezTo>
                    <a:cubicBezTo>
                      <a:pt x="1853" y="2053"/>
                      <a:pt x="1831" y="2072"/>
                      <a:pt x="1817" y="2093"/>
                    </a:cubicBezTo>
                    <a:cubicBezTo>
                      <a:pt x="1692" y="2311"/>
                      <a:pt x="1558" y="2522"/>
                      <a:pt x="1414" y="2727"/>
                    </a:cubicBezTo>
                    <a:cubicBezTo>
                      <a:pt x="1203" y="3026"/>
                      <a:pt x="996" y="3324"/>
                      <a:pt x="788" y="3623"/>
                    </a:cubicBezTo>
                    <a:cubicBezTo>
                      <a:pt x="754" y="3667"/>
                      <a:pt x="728" y="3715"/>
                      <a:pt x="707" y="3765"/>
                    </a:cubicBezTo>
                    <a:cubicBezTo>
                      <a:pt x="677" y="3847"/>
                      <a:pt x="721" y="3905"/>
                      <a:pt x="809" y="3905"/>
                    </a:cubicBezTo>
                    <a:cubicBezTo>
                      <a:pt x="863" y="3904"/>
                      <a:pt x="917" y="3888"/>
                      <a:pt x="966" y="3863"/>
                    </a:cubicBezTo>
                    <a:cubicBezTo>
                      <a:pt x="1119" y="3792"/>
                      <a:pt x="1266" y="3712"/>
                      <a:pt x="1409" y="3621"/>
                    </a:cubicBezTo>
                    <a:cubicBezTo>
                      <a:pt x="1422" y="3612"/>
                      <a:pt x="1436" y="3595"/>
                      <a:pt x="1454" y="3595"/>
                    </a:cubicBezTo>
                    <a:cubicBezTo>
                      <a:pt x="1462" y="3595"/>
                      <a:pt x="1471" y="3598"/>
                      <a:pt x="1481" y="3607"/>
                    </a:cubicBezTo>
                    <a:cubicBezTo>
                      <a:pt x="1431" y="3705"/>
                      <a:pt x="1373" y="3799"/>
                      <a:pt x="1308" y="3887"/>
                    </a:cubicBezTo>
                    <a:cubicBezTo>
                      <a:pt x="1121" y="4152"/>
                      <a:pt x="910" y="4401"/>
                      <a:pt x="706" y="4653"/>
                    </a:cubicBezTo>
                    <a:cubicBezTo>
                      <a:pt x="531" y="4869"/>
                      <a:pt x="361" y="5089"/>
                      <a:pt x="222" y="5332"/>
                    </a:cubicBezTo>
                    <a:cubicBezTo>
                      <a:pt x="133" y="5488"/>
                      <a:pt x="68" y="5658"/>
                      <a:pt x="30" y="5835"/>
                    </a:cubicBezTo>
                    <a:cubicBezTo>
                      <a:pt x="1" y="5964"/>
                      <a:pt x="64" y="6044"/>
                      <a:pt x="184" y="6044"/>
                    </a:cubicBezTo>
                    <a:cubicBezTo>
                      <a:pt x="198" y="6044"/>
                      <a:pt x="212" y="6043"/>
                      <a:pt x="227" y="6040"/>
                    </a:cubicBezTo>
                    <a:cubicBezTo>
                      <a:pt x="332" y="6025"/>
                      <a:pt x="433" y="5991"/>
                      <a:pt x="527" y="5941"/>
                    </a:cubicBezTo>
                    <a:cubicBezTo>
                      <a:pt x="762" y="5824"/>
                      <a:pt x="985" y="5685"/>
                      <a:pt x="1198" y="5531"/>
                    </a:cubicBezTo>
                    <a:cubicBezTo>
                      <a:pt x="1776" y="5109"/>
                      <a:pt x="2249" y="4585"/>
                      <a:pt x="2680" y="4017"/>
                    </a:cubicBezTo>
                    <a:cubicBezTo>
                      <a:pt x="2945" y="3667"/>
                      <a:pt x="3185" y="3300"/>
                      <a:pt x="3432" y="2938"/>
                    </a:cubicBezTo>
                    <a:cubicBezTo>
                      <a:pt x="3662" y="2600"/>
                      <a:pt x="3923" y="2287"/>
                      <a:pt x="4211" y="1999"/>
                    </a:cubicBezTo>
                    <a:cubicBezTo>
                      <a:pt x="4494" y="1717"/>
                      <a:pt x="4835" y="1548"/>
                      <a:pt x="5228" y="1470"/>
                    </a:cubicBezTo>
                    <a:cubicBezTo>
                      <a:pt x="5319" y="1452"/>
                      <a:pt x="5409" y="1442"/>
                      <a:pt x="5497" y="1442"/>
                    </a:cubicBezTo>
                    <a:cubicBezTo>
                      <a:pt x="5620" y="1442"/>
                      <a:pt x="5740" y="1462"/>
                      <a:pt x="5861" y="1512"/>
                    </a:cubicBezTo>
                    <a:cubicBezTo>
                      <a:pt x="5867" y="1515"/>
                      <a:pt x="5874" y="1517"/>
                      <a:pt x="5881" y="1518"/>
                    </a:cubicBezTo>
                    <a:cubicBezTo>
                      <a:pt x="5890" y="1520"/>
                      <a:pt x="5899" y="1521"/>
                      <a:pt x="5907" y="1521"/>
                    </a:cubicBezTo>
                    <a:cubicBezTo>
                      <a:pt x="5941" y="1521"/>
                      <a:pt x="5963" y="1504"/>
                      <a:pt x="5970" y="1470"/>
                    </a:cubicBezTo>
                    <a:cubicBezTo>
                      <a:pt x="5974" y="1464"/>
                      <a:pt x="5975" y="1455"/>
                      <a:pt x="5975" y="1446"/>
                    </a:cubicBezTo>
                    <a:cubicBezTo>
                      <a:pt x="5975" y="1421"/>
                      <a:pt x="5972" y="1393"/>
                      <a:pt x="5963" y="1366"/>
                    </a:cubicBezTo>
                    <a:cubicBezTo>
                      <a:pt x="5881" y="1103"/>
                      <a:pt x="5753" y="870"/>
                      <a:pt x="5547" y="683"/>
                    </a:cubicBezTo>
                    <a:cubicBezTo>
                      <a:pt x="5377" y="526"/>
                      <a:pt x="5188" y="390"/>
                      <a:pt x="4984" y="280"/>
                    </a:cubicBezTo>
                    <a:cubicBezTo>
                      <a:pt x="4641" y="94"/>
                      <a:pt x="4283" y="0"/>
                      <a:pt x="3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5461670" y="3486222"/>
                <a:ext cx="141643" cy="155918"/>
              </a:xfrm>
              <a:custGeom>
                <a:avLst/>
                <a:gdLst/>
                <a:ahLst/>
                <a:cxnLst/>
                <a:rect l="l" t="t" r="r" b="b"/>
                <a:pathLst>
                  <a:path w="4703" h="5177" extrusionOk="0">
                    <a:moveTo>
                      <a:pt x="4617" y="1"/>
                    </a:moveTo>
                    <a:cubicBezTo>
                      <a:pt x="4598" y="3"/>
                      <a:pt x="4577" y="8"/>
                      <a:pt x="4560" y="16"/>
                    </a:cubicBezTo>
                    <a:cubicBezTo>
                      <a:pt x="4505" y="39"/>
                      <a:pt x="4454" y="68"/>
                      <a:pt x="4404" y="100"/>
                    </a:cubicBezTo>
                    <a:cubicBezTo>
                      <a:pt x="4190" y="239"/>
                      <a:pt x="4000" y="407"/>
                      <a:pt x="3816" y="584"/>
                    </a:cubicBezTo>
                    <a:cubicBezTo>
                      <a:pt x="3574" y="817"/>
                      <a:pt x="3334" y="1054"/>
                      <a:pt x="3087" y="1282"/>
                    </a:cubicBezTo>
                    <a:cubicBezTo>
                      <a:pt x="2773" y="1572"/>
                      <a:pt x="2431" y="1817"/>
                      <a:pt x="2002" y="1909"/>
                    </a:cubicBezTo>
                    <a:cubicBezTo>
                      <a:pt x="1990" y="1911"/>
                      <a:pt x="1980" y="1916"/>
                      <a:pt x="1968" y="1920"/>
                    </a:cubicBezTo>
                    <a:cubicBezTo>
                      <a:pt x="1892" y="1951"/>
                      <a:pt x="1859" y="2009"/>
                      <a:pt x="1880" y="2088"/>
                    </a:cubicBezTo>
                    <a:cubicBezTo>
                      <a:pt x="1894" y="2141"/>
                      <a:pt x="1923" y="2189"/>
                      <a:pt x="1964" y="2227"/>
                    </a:cubicBezTo>
                    <a:cubicBezTo>
                      <a:pt x="2050" y="2314"/>
                      <a:pt x="2160" y="2374"/>
                      <a:pt x="2280" y="2398"/>
                    </a:cubicBezTo>
                    <a:cubicBezTo>
                      <a:pt x="2401" y="2426"/>
                      <a:pt x="2522" y="2439"/>
                      <a:pt x="2642" y="2439"/>
                    </a:cubicBezTo>
                    <a:cubicBezTo>
                      <a:pt x="2816" y="2439"/>
                      <a:pt x="2989" y="2412"/>
                      <a:pt x="3161" y="2366"/>
                    </a:cubicBezTo>
                    <a:cubicBezTo>
                      <a:pt x="3192" y="2357"/>
                      <a:pt x="3222" y="2340"/>
                      <a:pt x="3258" y="2340"/>
                    </a:cubicBezTo>
                    <a:cubicBezTo>
                      <a:pt x="3264" y="2340"/>
                      <a:pt x="3270" y="2341"/>
                      <a:pt x="3276" y="2342"/>
                    </a:cubicBezTo>
                    <a:cubicBezTo>
                      <a:pt x="3271" y="2354"/>
                      <a:pt x="3266" y="2366"/>
                      <a:pt x="3259" y="2376"/>
                    </a:cubicBezTo>
                    <a:cubicBezTo>
                      <a:pt x="3226" y="2415"/>
                      <a:pt x="3195" y="2455"/>
                      <a:pt x="3159" y="2491"/>
                    </a:cubicBezTo>
                    <a:cubicBezTo>
                      <a:pt x="2753" y="2894"/>
                      <a:pt x="2268" y="3120"/>
                      <a:pt x="1695" y="3153"/>
                    </a:cubicBezTo>
                    <a:cubicBezTo>
                      <a:pt x="1585" y="3158"/>
                      <a:pt x="1475" y="3160"/>
                      <a:pt x="1366" y="3168"/>
                    </a:cubicBezTo>
                    <a:cubicBezTo>
                      <a:pt x="1258" y="3177"/>
                      <a:pt x="1218" y="3242"/>
                      <a:pt x="1258" y="3346"/>
                    </a:cubicBezTo>
                    <a:cubicBezTo>
                      <a:pt x="1285" y="3412"/>
                      <a:pt x="1324" y="3472"/>
                      <a:pt x="1376" y="3520"/>
                    </a:cubicBezTo>
                    <a:cubicBezTo>
                      <a:pt x="1523" y="3679"/>
                      <a:pt x="1712" y="3760"/>
                      <a:pt x="1916" y="3808"/>
                    </a:cubicBezTo>
                    <a:cubicBezTo>
                      <a:pt x="2034" y="3837"/>
                      <a:pt x="2156" y="3833"/>
                      <a:pt x="2302" y="3844"/>
                    </a:cubicBezTo>
                    <a:cubicBezTo>
                      <a:pt x="2256" y="3887"/>
                      <a:pt x="2202" y="3923"/>
                      <a:pt x="2144" y="3950"/>
                    </a:cubicBezTo>
                    <a:cubicBezTo>
                      <a:pt x="1712" y="4180"/>
                      <a:pt x="1255" y="4283"/>
                      <a:pt x="780" y="4283"/>
                    </a:cubicBezTo>
                    <a:cubicBezTo>
                      <a:pt x="671" y="4283"/>
                      <a:pt x="561" y="4278"/>
                      <a:pt x="450" y="4267"/>
                    </a:cubicBezTo>
                    <a:cubicBezTo>
                      <a:pt x="364" y="4259"/>
                      <a:pt x="278" y="4252"/>
                      <a:pt x="193" y="4250"/>
                    </a:cubicBezTo>
                    <a:cubicBezTo>
                      <a:pt x="57" y="4250"/>
                      <a:pt x="1" y="4333"/>
                      <a:pt x="50" y="4461"/>
                    </a:cubicBezTo>
                    <a:cubicBezTo>
                      <a:pt x="79" y="4530"/>
                      <a:pt x="122" y="4591"/>
                      <a:pt x="177" y="4643"/>
                    </a:cubicBezTo>
                    <a:cubicBezTo>
                      <a:pt x="230" y="4698"/>
                      <a:pt x="287" y="4751"/>
                      <a:pt x="349" y="4799"/>
                    </a:cubicBezTo>
                    <a:cubicBezTo>
                      <a:pt x="505" y="4926"/>
                      <a:pt x="685" y="5020"/>
                      <a:pt x="879" y="5077"/>
                    </a:cubicBezTo>
                    <a:cubicBezTo>
                      <a:pt x="1114" y="5143"/>
                      <a:pt x="1356" y="5176"/>
                      <a:pt x="1599" y="5176"/>
                    </a:cubicBezTo>
                    <a:cubicBezTo>
                      <a:pt x="1727" y="5176"/>
                      <a:pt x="1855" y="5167"/>
                      <a:pt x="1983" y="5149"/>
                    </a:cubicBezTo>
                    <a:cubicBezTo>
                      <a:pt x="2479" y="5087"/>
                      <a:pt x="2950" y="4898"/>
                      <a:pt x="3351" y="4600"/>
                    </a:cubicBezTo>
                    <a:cubicBezTo>
                      <a:pt x="3686" y="4353"/>
                      <a:pt x="3883" y="4010"/>
                      <a:pt x="4012" y="3624"/>
                    </a:cubicBezTo>
                    <a:cubicBezTo>
                      <a:pt x="4123" y="3285"/>
                      <a:pt x="4202" y="2937"/>
                      <a:pt x="4250" y="2583"/>
                    </a:cubicBezTo>
                    <a:cubicBezTo>
                      <a:pt x="4307" y="2141"/>
                      <a:pt x="4380" y="1702"/>
                      <a:pt x="4480" y="1266"/>
                    </a:cubicBezTo>
                    <a:cubicBezTo>
                      <a:pt x="4548" y="965"/>
                      <a:pt x="4629" y="666"/>
                      <a:pt x="4682" y="361"/>
                    </a:cubicBezTo>
                    <a:cubicBezTo>
                      <a:pt x="4701" y="268"/>
                      <a:pt x="4703" y="174"/>
                      <a:pt x="4687" y="81"/>
                    </a:cubicBezTo>
                    <a:cubicBezTo>
                      <a:pt x="4675" y="27"/>
                      <a:pt x="4653" y="1"/>
                      <a:pt x="4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5618160" y="3452912"/>
                <a:ext cx="78938" cy="38370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1274" extrusionOk="0">
                    <a:moveTo>
                      <a:pt x="707" y="1"/>
                    </a:moveTo>
                    <a:cubicBezTo>
                      <a:pt x="697" y="1"/>
                      <a:pt x="687" y="1"/>
                      <a:pt x="676" y="1"/>
                    </a:cubicBezTo>
                    <a:cubicBezTo>
                      <a:pt x="661" y="1"/>
                      <a:pt x="645" y="1"/>
                      <a:pt x="630" y="2"/>
                    </a:cubicBezTo>
                    <a:cubicBezTo>
                      <a:pt x="429" y="18"/>
                      <a:pt x="249" y="76"/>
                      <a:pt x="109" y="234"/>
                    </a:cubicBezTo>
                    <a:cubicBezTo>
                      <a:pt x="49" y="297"/>
                      <a:pt x="11" y="380"/>
                      <a:pt x="4" y="467"/>
                    </a:cubicBezTo>
                    <a:cubicBezTo>
                      <a:pt x="1" y="532"/>
                      <a:pt x="14" y="598"/>
                      <a:pt x="43" y="656"/>
                    </a:cubicBezTo>
                    <a:cubicBezTo>
                      <a:pt x="150" y="892"/>
                      <a:pt x="330" y="1052"/>
                      <a:pt x="565" y="1155"/>
                    </a:cubicBezTo>
                    <a:cubicBezTo>
                      <a:pt x="752" y="1237"/>
                      <a:pt x="944" y="1274"/>
                      <a:pt x="1139" y="1274"/>
                    </a:cubicBezTo>
                    <a:cubicBezTo>
                      <a:pt x="1242" y="1274"/>
                      <a:pt x="1346" y="1264"/>
                      <a:pt x="1451" y="1244"/>
                    </a:cubicBezTo>
                    <a:cubicBezTo>
                      <a:pt x="1974" y="1146"/>
                      <a:pt x="2350" y="875"/>
                      <a:pt x="2545" y="395"/>
                    </a:cubicBezTo>
                    <a:cubicBezTo>
                      <a:pt x="2564" y="352"/>
                      <a:pt x="2580" y="308"/>
                      <a:pt x="2595" y="260"/>
                    </a:cubicBezTo>
                    <a:cubicBezTo>
                      <a:pt x="2607" y="224"/>
                      <a:pt x="2616" y="184"/>
                      <a:pt x="2619" y="147"/>
                    </a:cubicBezTo>
                    <a:cubicBezTo>
                      <a:pt x="2621" y="88"/>
                      <a:pt x="2588" y="51"/>
                      <a:pt x="2540" y="51"/>
                    </a:cubicBezTo>
                    <a:cubicBezTo>
                      <a:pt x="2529" y="51"/>
                      <a:pt x="2517" y="53"/>
                      <a:pt x="2504" y="57"/>
                    </a:cubicBezTo>
                    <a:cubicBezTo>
                      <a:pt x="2448" y="76"/>
                      <a:pt x="2394" y="100"/>
                      <a:pt x="2343" y="128"/>
                    </a:cubicBezTo>
                    <a:cubicBezTo>
                      <a:pt x="2225" y="191"/>
                      <a:pt x="2101" y="246"/>
                      <a:pt x="1978" y="296"/>
                    </a:cubicBezTo>
                    <a:cubicBezTo>
                      <a:pt x="1889" y="333"/>
                      <a:pt x="1796" y="364"/>
                      <a:pt x="1703" y="388"/>
                    </a:cubicBezTo>
                    <a:cubicBezTo>
                      <a:pt x="1641" y="406"/>
                      <a:pt x="1580" y="428"/>
                      <a:pt x="1505" y="428"/>
                    </a:cubicBezTo>
                    <a:cubicBezTo>
                      <a:pt x="1500" y="428"/>
                      <a:pt x="1494" y="428"/>
                      <a:pt x="1489" y="428"/>
                    </a:cubicBezTo>
                    <a:cubicBezTo>
                      <a:pt x="1544" y="363"/>
                      <a:pt x="1594" y="304"/>
                      <a:pt x="1642" y="244"/>
                    </a:cubicBezTo>
                    <a:cubicBezTo>
                      <a:pt x="1657" y="225"/>
                      <a:pt x="1673" y="208"/>
                      <a:pt x="1688" y="189"/>
                    </a:cubicBezTo>
                    <a:cubicBezTo>
                      <a:pt x="1714" y="155"/>
                      <a:pt x="1738" y="116"/>
                      <a:pt x="1709" y="71"/>
                    </a:cubicBezTo>
                    <a:cubicBezTo>
                      <a:pt x="1693" y="46"/>
                      <a:pt x="1674" y="40"/>
                      <a:pt x="1653" y="40"/>
                    </a:cubicBezTo>
                    <a:cubicBezTo>
                      <a:pt x="1636" y="40"/>
                      <a:pt x="1619" y="44"/>
                      <a:pt x="1602" y="45"/>
                    </a:cubicBezTo>
                    <a:cubicBezTo>
                      <a:pt x="1525" y="50"/>
                      <a:pt x="1451" y="52"/>
                      <a:pt x="1376" y="52"/>
                    </a:cubicBezTo>
                    <a:cubicBezTo>
                      <a:pt x="1266" y="52"/>
                      <a:pt x="1158" y="44"/>
                      <a:pt x="1052" y="28"/>
                    </a:cubicBezTo>
                    <a:cubicBezTo>
                      <a:pt x="939" y="9"/>
                      <a:pt x="822" y="1"/>
                      <a:pt x="7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5754141" y="3471826"/>
                <a:ext cx="32165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473" extrusionOk="0">
                    <a:moveTo>
                      <a:pt x="93" y="1"/>
                    </a:moveTo>
                    <a:cubicBezTo>
                      <a:pt x="62" y="1"/>
                      <a:pt x="41" y="11"/>
                      <a:pt x="28" y="33"/>
                    </a:cubicBezTo>
                    <a:cubicBezTo>
                      <a:pt x="13" y="60"/>
                      <a:pt x="4" y="91"/>
                      <a:pt x="4" y="124"/>
                    </a:cubicBezTo>
                    <a:cubicBezTo>
                      <a:pt x="2" y="155"/>
                      <a:pt x="1" y="186"/>
                      <a:pt x="2" y="216"/>
                    </a:cubicBezTo>
                    <a:cubicBezTo>
                      <a:pt x="13" y="583"/>
                      <a:pt x="116" y="925"/>
                      <a:pt x="280" y="1249"/>
                    </a:cubicBezTo>
                    <a:cubicBezTo>
                      <a:pt x="306" y="1302"/>
                      <a:pt x="340" y="1350"/>
                      <a:pt x="378" y="1395"/>
                    </a:cubicBezTo>
                    <a:cubicBezTo>
                      <a:pt x="428" y="1447"/>
                      <a:pt x="484" y="1473"/>
                      <a:pt x="543" y="1473"/>
                    </a:cubicBezTo>
                    <a:cubicBezTo>
                      <a:pt x="555" y="1473"/>
                      <a:pt x="567" y="1472"/>
                      <a:pt x="579" y="1470"/>
                    </a:cubicBezTo>
                    <a:cubicBezTo>
                      <a:pt x="611" y="1463"/>
                      <a:pt x="644" y="1449"/>
                      <a:pt x="673" y="1429"/>
                    </a:cubicBezTo>
                    <a:cubicBezTo>
                      <a:pt x="709" y="1405"/>
                      <a:pt x="742" y="1377"/>
                      <a:pt x="771" y="1345"/>
                    </a:cubicBezTo>
                    <a:cubicBezTo>
                      <a:pt x="906" y="1182"/>
                      <a:pt x="1001" y="986"/>
                      <a:pt x="1043" y="777"/>
                    </a:cubicBezTo>
                    <a:cubicBezTo>
                      <a:pt x="1054" y="727"/>
                      <a:pt x="1062" y="676"/>
                      <a:pt x="1067" y="625"/>
                    </a:cubicBezTo>
                    <a:cubicBezTo>
                      <a:pt x="1067" y="527"/>
                      <a:pt x="1042" y="431"/>
                      <a:pt x="994" y="347"/>
                    </a:cubicBezTo>
                    <a:cubicBezTo>
                      <a:pt x="959" y="292"/>
                      <a:pt x="913" y="244"/>
                      <a:pt x="860" y="208"/>
                    </a:cubicBezTo>
                    <a:cubicBezTo>
                      <a:pt x="791" y="162"/>
                      <a:pt x="716" y="126"/>
                      <a:pt x="637" y="103"/>
                    </a:cubicBezTo>
                    <a:cubicBezTo>
                      <a:pt x="476" y="55"/>
                      <a:pt x="308" y="38"/>
                      <a:pt x="145" y="7"/>
                    </a:cubicBezTo>
                    <a:cubicBezTo>
                      <a:pt x="125" y="3"/>
                      <a:pt x="108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5627256" y="3498299"/>
                <a:ext cx="27859" cy="15932"/>
              </a:xfrm>
              <a:custGeom>
                <a:avLst/>
                <a:gdLst/>
                <a:ahLst/>
                <a:cxnLst/>
                <a:rect l="l" t="t" r="r" b="b"/>
                <a:pathLst>
                  <a:path w="925" h="529" extrusionOk="0">
                    <a:moveTo>
                      <a:pt x="827" y="0"/>
                    </a:moveTo>
                    <a:cubicBezTo>
                      <a:pt x="792" y="0"/>
                      <a:pt x="761" y="26"/>
                      <a:pt x="739" y="75"/>
                    </a:cubicBezTo>
                    <a:cubicBezTo>
                      <a:pt x="722" y="111"/>
                      <a:pt x="714" y="149"/>
                      <a:pt x="695" y="183"/>
                    </a:cubicBezTo>
                    <a:cubicBezTo>
                      <a:pt x="638" y="294"/>
                      <a:pt x="538" y="354"/>
                      <a:pt x="432" y="354"/>
                    </a:cubicBezTo>
                    <a:cubicBezTo>
                      <a:pt x="367" y="354"/>
                      <a:pt x="300" y="331"/>
                      <a:pt x="239" y="284"/>
                    </a:cubicBezTo>
                    <a:cubicBezTo>
                      <a:pt x="213" y="265"/>
                      <a:pt x="192" y="241"/>
                      <a:pt x="167" y="222"/>
                    </a:cubicBezTo>
                    <a:cubicBezTo>
                      <a:pt x="137" y="198"/>
                      <a:pt x="109" y="186"/>
                      <a:pt x="85" y="186"/>
                    </a:cubicBezTo>
                    <a:cubicBezTo>
                      <a:pt x="65" y="186"/>
                      <a:pt x="48" y="194"/>
                      <a:pt x="33" y="210"/>
                    </a:cubicBezTo>
                    <a:cubicBezTo>
                      <a:pt x="0" y="248"/>
                      <a:pt x="9" y="296"/>
                      <a:pt x="55" y="346"/>
                    </a:cubicBezTo>
                    <a:cubicBezTo>
                      <a:pt x="158" y="456"/>
                      <a:pt x="282" y="528"/>
                      <a:pt x="393" y="528"/>
                    </a:cubicBezTo>
                    <a:cubicBezTo>
                      <a:pt x="402" y="528"/>
                      <a:pt x="412" y="528"/>
                      <a:pt x="421" y="528"/>
                    </a:cubicBezTo>
                    <a:cubicBezTo>
                      <a:pt x="660" y="528"/>
                      <a:pt x="868" y="359"/>
                      <a:pt x="914" y="121"/>
                    </a:cubicBezTo>
                    <a:cubicBezTo>
                      <a:pt x="925" y="70"/>
                      <a:pt x="909" y="27"/>
                      <a:pt x="856" y="6"/>
                    </a:cubicBezTo>
                    <a:cubicBezTo>
                      <a:pt x="846" y="2"/>
                      <a:pt x="836" y="0"/>
                      <a:pt x="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5367312" y="3643074"/>
                <a:ext cx="49664" cy="2813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934" extrusionOk="0">
                    <a:moveTo>
                      <a:pt x="1131" y="1"/>
                    </a:moveTo>
                    <a:cubicBezTo>
                      <a:pt x="909" y="1"/>
                      <a:pt x="704" y="73"/>
                      <a:pt x="505" y="171"/>
                    </a:cubicBezTo>
                    <a:cubicBezTo>
                      <a:pt x="374" y="232"/>
                      <a:pt x="256" y="320"/>
                      <a:pt x="157" y="426"/>
                    </a:cubicBezTo>
                    <a:cubicBezTo>
                      <a:pt x="1" y="598"/>
                      <a:pt x="42" y="786"/>
                      <a:pt x="253" y="879"/>
                    </a:cubicBezTo>
                    <a:cubicBezTo>
                      <a:pt x="368" y="930"/>
                      <a:pt x="489" y="930"/>
                      <a:pt x="608" y="934"/>
                    </a:cubicBezTo>
                    <a:cubicBezTo>
                      <a:pt x="839" y="932"/>
                      <a:pt x="1069" y="884"/>
                      <a:pt x="1282" y="790"/>
                    </a:cubicBezTo>
                    <a:cubicBezTo>
                      <a:pt x="1398" y="742"/>
                      <a:pt x="1496" y="658"/>
                      <a:pt x="1563" y="550"/>
                    </a:cubicBezTo>
                    <a:cubicBezTo>
                      <a:pt x="1649" y="405"/>
                      <a:pt x="1626" y="237"/>
                      <a:pt x="1508" y="133"/>
                    </a:cubicBezTo>
                    <a:cubicBezTo>
                      <a:pt x="1420" y="54"/>
                      <a:pt x="1307" y="8"/>
                      <a:pt x="1189" y="3"/>
                    </a:cubicBezTo>
                    <a:cubicBezTo>
                      <a:pt x="1170" y="1"/>
                      <a:pt x="1150" y="1"/>
                      <a:pt x="11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5634213" y="3707977"/>
                <a:ext cx="32226" cy="39454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310" extrusionOk="0">
                    <a:moveTo>
                      <a:pt x="626" y="0"/>
                    </a:moveTo>
                    <a:cubicBezTo>
                      <a:pt x="549" y="0"/>
                      <a:pt x="471" y="23"/>
                      <a:pt x="395" y="68"/>
                    </a:cubicBezTo>
                    <a:cubicBezTo>
                      <a:pt x="292" y="127"/>
                      <a:pt x="212" y="216"/>
                      <a:pt x="164" y="322"/>
                    </a:cubicBezTo>
                    <a:cubicBezTo>
                      <a:pt x="49" y="581"/>
                      <a:pt x="1" y="845"/>
                      <a:pt x="116" y="1116"/>
                    </a:cubicBezTo>
                    <a:cubicBezTo>
                      <a:pt x="172" y="1248"/>
                      <a:pt x="265" y="1309"/>
                      <a:pt x="390" y="1309"/>
                    </a:cubicBezTo>
                    <a:cubicBezTo>
                      <a:pt x="424" y="1309"/>
                      <a:pt x="460" y="1305"/>
                      <a:pt x="498" y="1296"/>
                    </a:cubicBezTo>
                    <a:cubicBezTo>
                      <a:pt x="857" y="1217"/>
                      <a:pt x="1069" y="833"/>
                      <a:pt x="1069" y="495"/>
                    </a:cubicBezTo>
                    <a:cubicBezTo>
                      <a:pt x="1068" y="363"/>
                      <a:pt x="1016" y="236"/>
                      <a:pt x="927" y="140"/>
                    </a:cubicBezTo>
                    <a:cubicBezTo>
                      <a:pt x="840" y="47"/>
                      <a:pt x="735" y="0"/>
                      <a:pt x="6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5647133" y="3649067"/>
                <a:ext cx="22407" cy="29274"/>
              </a:xfrm>
              <a:custGeom>
                <a:avLst/>
                <a:gdLst/>
                <a:ahLst/>
                <a:cxnLst/>
                <a:rect l="l" t="t" r="r" b="b"/>
                <a:pathLst>
                  <a:path w="744" h="972" extrusionOk="0">
                    <a:moveTo>
                      <a:pt x="289" y="0"/>
                    </a:moveTo>
                    <a:cubicBezTo>
                      <a:pt x="120" y="0"/>
                      <a:pt x="0" y="135"/>
                      <a:pt x="21" y="333"/>
                    </a:cubicBezTo>
                    <a:cubicBezTo>
                      <a:pt x="37" y="471"/>
                      <a:pt x="85" y="599"/>
                      <a:pt x="134" y="726"/>
                    </a:cubicBezTo>
                    <a:cubicBezTo>
                      <a:pt x="167" y="802"/>
                      <a:pt x="220" y="867"/>
                      <a:pt x="289" y="915"/>
                    </a:cubicBezTo>
                    <a:cubicBezTo>
                      <a:pt x="338" y="953"/>
                      <a:pt x="391" y="971"/>
                      <a:pt x="443" y="971"/>
                    </a:cubicBezTo>
                    <a:cubicBezTo>
                      <a:pt x="523" y="971"/>
                      <a:pt x="599" y="926"/>
                      <a:pt x="647" y="841"/>
                    </a:cubicBezTo>
                    <a:cubicBezTo>
                      <a:pt x="704" y="736"/>
                      <a:pt x="733" y="620"/>
                      <a:pt x="729" y="501"/>
                    </a:cubicBezTo>
                    <a:cubicBezTo>
                      <a:pt x="743" y="292"/>
                      <a:pt x="618" y="97"/>
                      <a:pt x="419" y="25"/>
                    </a:cubicBezTo>
                    <a:cubicBezTo>
                      <a:pt x="374" y="8"/>
                      <a:pt x="330" y="0"/>
                      <a:pt x="2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5432034" y="3637502"/>
                <a:ext cx="31955" cy="1921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638" extrusionOk="0">
                    <a:moveTo>
                      <a:pt x="364" y="0"/>
                    </a:moveTo>
                    <a:cubicBezTo>
                      <a:pt x="319" y="0"/>
                      <a:pt x="273" y="7"/>
                      <a:pt x="228" y="18"/>
                    </a:cubicBezTo>
                    <a:cubicBezTo>
                      <a:pt x="55" y="71"/>
                      <a:pt x="0" y="227"/>
                      <a:pt x="107" y="376"/>
                    </a:cubicBezTo>
                    <a:cubicBezTo>
                      <a:pt x="131" y="410"/>
                      <a:pt x="161" y="441"/>
                      <a:pt x="196" y="467"/>
                    </a:cubicBezTo>
                    <a:cubicBezTo>
                      <a:pt x="290" y="537"/>
                      <a:pt x="398" y="587"/>
                      <a:pt x="513" y="613"/>
                    </a:cubicBezTo>
                    <a:cubicBezTo>
                      <a:pt x="582" y="627"/>
                      <a:pt x="651" y="638"/>
                      <a:pt x="721" y="638"/>
                    </a:cubicBezTo>
                    <a:cubicBezTo>
                      <a:pt x="768" y="638"/>
                      <a:pt x="815" y="633"/>
                      <a:pt x="863" y="621"/>
                    </a:cubicBezTo>
                    <a:cubicBezTo>
                      <a:pt x="1007" y="585"/>
                      <a:pt x="1060" y="467"/>
                      <a:pt x="991" y="335"/>
                    </a:cubicBezTo>
                    <a:cubicBezTo>
                      <a:pt x="976" y="306"/>
                      <a:pt x="957" y="280"/>
                      <a:pt x="937" y="258"/>
                    </a:cubicBezTo>
                    <a:cubicBezTo>
                      <a:pt x="796" y="97"/>
                      <a:pt x="594" y="4"/>
                      <a:pt x="379" y="1"/>
                    </a:cubicBezTo>
                    <a:cubicBezTo>
                      <a:pt x="374" y="0"/>
                      <a:pt x="369" y="0"/>
                      <a:pt x="3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5356560" y="3690419"/>
                <a:ext cx="22859" cy="22648"/>
              </a:xfrm>
              <a:custGeom>
                <a:avLst/>
                <a:gdLst/>
                <a:ahLst/>
                <a:cxnLst/>
                <a:rect l="l" t="t" r="r" b="b"/>
                <a:pathLst>
                  <a:path w="759" h="752" extrusionOk="0">
                    <a:moveTo>
                      <a:pt x="531" y="1"/>
                    </a:moveTo>
                    <a:cubicBezTo>
                      <a:pt x="526" y="1"/>
                      <a:pt x="520" y="1"/>
                      <a:pt x="514" y="1"/>
                    </a:cubicBezTo>
                    <a:cubicBezTo>
                      <a:pt x="268" y="13"/>
                      <a:pt x="1" y="300"/>
                      <a:pt x="6" y="548"/>
                    </a:cubicBezTo>
                    <a:cubicBezTo>
                      <a:pt x="8" y="651"/>
                      <a:pt x="69" y="728"/>
                      <a:pt x="171" y="746"/>
                    </a:cubicBezTo>
                    <a:cubicBezTo>
                      <a:pt x="190" y="749"/>
                      <a:pt x="209" y="751"/>
                      <a:pt x="228" y="751"/>
                    </a:cubicBezTo>
                    <a:cubicBezTo>
                      <a:pt x="268" y="751"/>
                      <a:pt x="307" y="743"/>
                      <a:pt x="344" y="728"/>
                    </a:cubicBezTo>
                    <a:cubicBezTo>
                      <a:pt x="514" y="653"/>
                      <a:pt x="647" y="538"/>
                      <a:pt x="728" y="368"/>
                    </a:cubicBezTo>
                    <a:cubicBezTo>
                      <a:pt x="749" y="324"/>
                      <a:pt x="759" y="276"/>
                      <a:pt x="757" y="228"/>
                    </a:cubicBezTo>
                    <a:cubicBezTo>
                      <a:pt x="757" y="81"/>
                      <a:pt x="673" y="1"/>
                      <a:pt x="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5418481" y="3675119"/>
                <a:ext cx="30509" cy="15209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5" extrusionOk="0">
                    <a:moveTo>
                      <a:pt x="477" y="1"/>
                    </a:moveTo>
                    <a:cubicBezTo>
                      <a:pt x="378" y="1"/>
                      <a:pt x="277" y="18"/>
                      <a:pt x="176" y="51"/>
                    </a:cubicBezTo>
                    <a:cubicBezTo>
                      <a:pt x="142" y="63"/>
                      <a:pt x="112" y="81"/>
                      <a:pt x="85" y="105"/>
                    </a:cubicBezTo>
                    <a:cubicBezTo>
                      <a:pt x="15" y="165"/>
                      <a:pt x="1" y="233"/>
                      <a:pt x="46" y="314"/>
                    </a:cubicBezTo>
                    <a:cubicBezTo>
                      <a:pt x="88" y="389"/>
                      <a:pt x="157" y="446"/>
                      <a:pt x="241" y="473"/>
                    </a:cubicBezTo>
                    <a:cubicBezTo>
                      <a:pt x="313" y="499"/>
                      <a:pt x="387" y="497"/>
                      <a:pt x="479" y="504"/>
                    </a:cubicBezTo>
                    <a:cubicBezTo>
                      <a:pt x="527" y="502"/>
                      <a:pt x="577" y="499"/>
                      <a:pt x="625" y="492"/>
                    </a:cubicBezTo>
                    <a:cubicBezTo>
                      <a:pt x="730" y="473"/>
                      <a:pt x="831" y="446"/>
                      <a:pt x="917" y="379"/>
                    </a:cubicBezTo>
                    <a:cubicBezTo>
                      <a:pt x="1013" y="305"/>
                      <a:pt x="1013" y="209"/>
                      <a:pt x="918" y="134"/>
                    </a:cubicBezTo>
                    <a:cubicBezTo>
                      <a:pt x="903" y="122"/>
                      <a:pt x="886" y="110"/>
                      <a:pt x="869" y="101"/>
                    </a:cubicBezTo>
                    <a:cubicBezTo>
                      <a:pt x="741" y="32"/>
                      <a:pt x="610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1"/>
              <p:cNvSpPr/>
              <p:nvPr/>
            </p:nvSpPr>
            <p:spPr>
              <a:xfrm>
                <a:off x="5624786" y="3679305"/>
                <a:ext cx="17890" cy="23190"/>
              </a:xfrm>
              <a:custGeom>
                <a:avLst/>
                <a:gdLst/>
                <a:ahLst/>
                <a:cxnLst/>
                <a:rect l="l" t="t" r="r" b="b"/>
                <a:pathLst>
                  <a:path w="594" h="770" extrusionOk="0">
                    <a:moveTo>
                      <a:pt x="365" y="1"/>
                    </a:moveTo>
                    <a:cubicBezTo>
                      <a:pt x="299" y="1"/>
                      <a:pt x="239" y="36"/>
                      <a:pt x="187" y="86"/>
                    </a:cubicBezTo>
                    <a:cubicBezTo>
                      <a:pt x="79" y="187"/>
                      <a:pt x="14" y="326"/>
                      <a:pt x="2" y="473"/>
                    </a:cubicBezTo>
                    <a:cubicBezTo>
                      <a:pt x="0" y="614"/>
                      <a:pt x="26" y="703"/>
                      <a:pt x="122" y="748"/>
                    </a:cubicBezTo>
                    <a:cubicBezTo>
                      <a:pt x="153" y="763"/>
                      <a:pt x="185" y="770"/>
                      <a:pt x="215" y="770"/>
                    </a:cubicBezTo>
                    <a:cubicBezTo>
                      <a:pt x="279" y="770"/>
                      <a:pt x="341" y="740"/>
                      <a:pt x="393" y="693"/>
                    </a:cubicBezTo>
                    <a:cubicBezTo>
                      <a:pt x="527" y="571"/>
                      <a:pt x="593" y="417"/>
                      <a:pt x="580" y="233"/>
                    </a:cubicBezTo>
                    <a:cubicBezTo>
                      <a:pt x="571" y="141"/>
                      <a:pt x="533" y="55"/>
                      <a:pt x="442" y="17"/>
                    </a:cubicBezTo>
                    <a:cubicBezTo>
                      <a:pt x="416" y="6"/>
                      <a:pt x="390" y="1"/>
                      <a:pt x="3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>
                <a:off x="5642495" y="3547933"/>
                <a:ext cx="49664" cy="8734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290" extrusionOk="0">
                    <a:moveTo>
                      <a:pt x="118" y="1"/>
                    </a:moveTo>
                    <a:cubicBezTo>
                      <a:pt x="68" y="1"/>
                      <a:pt x="24" y="34"/>
                      <a:pt x="11" y="83"/>
                    </a:cubicBezTo>
                    <a:cubicBezTo>
                      <a:pt x="0" y="131"/>
                      <a:pt x="29" y="181"/>
                      <a:pt x="84" y="202"/>
                    </a:cubicBezTo>
                    <a:cubicBezTo>
                      <a:pt x="115" y="210"/>
                      <a:pt x="144" y="219"/>
                      <a:pt x="177" y="222"/>
                    </a:cubicBezTo>
                    <a:cubicBezTo>
                      <a:pt x="392" y="259"/>
                      <a:pt x="607" y="290"/>
                      <a:pt x="827" y="290"/>
                    </a:cubicBezTo>
                    <a:cubicBezTo>
                      <a:pt x="843" y="290"/>
                      <a:pt x="860" y="290"/>
                      <a:pt x="877" y="289"/>
                    </a:cubicBezTo>
                    <a:cubicBezTo>
                      <a:pt x="981" y="284"/>
                      <a:pt x="1087" y="282"/>
                      <a:pt x="1192" y="274"/>
                    </a:cubicBezTo>
                    <a:cubicBezTo>
                      <a:pt x="1317" y="263"/>
                      <a:pt x="1442" y="251"/>
                      <a:pt x="1561" y="210"/>
                    </a:cubicBezTo>
                    <a:cubicBezTo>
                      <a:pt x="1583" y="202"/>
                      <a:pt x="1604" y="190"/>
                      <a:pt x="1621" y="174"/>
                    </a:cubicBezTo>
                    <a:cubicBezTo>
                      <a:pt x="1638" y="159"/>
                      <a:pt x="1648" y="137"/>
                      <a:pt x="1648" y="113"/>
                    </a:cubicBezTo>
                    <a:cubicBezTo>
                      <a:pt x="1648" y="106"/>
                      <a:pt x="1647" y="97"/>
                      <a:pt x="1645" y="89"/>
                    </a:cubicBezTo>
                    <a:cubicBezTo>
                      <a:pt x="1633" y="48"/>
                      <a:pt x="1600" y="23"/>
                      <a:pt x="1552" y="23"/>
                    </a:cubicBezTo>
                    <a:cubicBezTo>
                      <a:pt x="1539" y="23"/>
                      <a:pt x="1526" y="25"/>
                      <a:pt x="1511" y="28"/>
                    </a:cubicBezTo>
                    <a:cubicBezTo>
                      <a:pt x="1427" y="47"/>
                      <a:pt x="1343" y="61"/>
                      <a:pt x="1257" y="70"/>
                    </a:cubicBezTo>
                    <a:cubicBezTo>
                      <a:pt x="1157" y="80"/>
                      <a:pt x="1056" y="84"/>
                      <a:pt x="956" y="84"/>
                    </a:cubicBezTo>
                    <a:cubicBezTo>
                      <a:pt x="701" y="84"/>
                      <a:pt x="448" y="55"/>
                      <a:pt x="196" y="13"/>
                    </a:cubicBezTo>
                    <a:cubicBezTo>
                      <a:pt x="172" y="6"/>
                      <a:pt x="149" y="3"/>
                      <a:pt x="125" y="1"/>
                    </a:cubicBezTo>
                    <a:cubicBezTo>
                      <a:pt x="123" y="1"/>
                      <a:pt x="121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1"/>
              <p:cNvSpPr/>
              <p:nvPr/>
            </p:nvSpPr>
            <p:spPr>
              <a:xfrm>
                <a:off x="5666559" y="3606301"/>
                <a:ext cx="17077" cy="21173"/>
              </a:xfrm>
              <a:custGeom>
                <a:avLst/>
                <a:gdLst/>
                <a:ahLst/>
                <a:cxnLst/>
                <a:rect l="l" t="t" r="r" b="b"/>
                <a:pathLst>
                  <a:path w="567" h="703" extrusionOk="0">
                    <a:moveTo>
                      <a:pt x="327" y="0"/>
                    </a:moveTo>
                    <a:cubicBezTo>
                      <a:pt x="265" y="0"/>
                      <a:pt x="207" y="27"/>
                      <a:pt x="156" y="75"/>
                    </a:cubicBezTo>
                    <a:cubicBezTo>
                      <a:pt x="59" y="164"/>
                      <a:pt x="2" y="291"/>
                      <a:pt x="0" y="424"/>
                    </a:cubicBezTo>
                    <a:cubicBezTo>
                      <a:pt x="0" y="607"/>
                      <a:pt x="79" y="702"/>
                      <a:pt x="195" y="702"/>
                    </a:cubicBezTo>
                    <a:cubicBezTo>
                      <a:pt x="238" y="702"/>
                      <a:pt x="286" y="689"/>
                      <a:pt x="336" y="663"/>
                    </a:cubicBezTo>
                    <a:cubicBezTo>
                      <a:pt x="376" y="644"/>
                      <a:pt x="410" y="616"/>
                      <a:pt x="438" y="584"/>
                    </a:cubicBezTo>
                    <a:cubicBezTo>
                      <a:pt x="525" y="486"/>
                      <a:pt x="566" y="354"/>
                      <a:pt x="547" y="225"/>
                    </a:cubicBezTo>
                    <a:cubicBezTo>
                      <a:pt x="537" y="131"/>
                      <a:pt x="501" y="47"/>
                      <a:pt x="405" y="15"/>
                    </a:cubicBezTo>
                    <a:cubicBezTo>
                      <a:pt x="379" y="5"/>
                      <a:pt x="352" y="0"/>
                      <a:pt x="3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1"/>
              <p:cNvSpPr/>
              <p:nvPr/>
            </p:nvSpPr>
            <p:spPr>
              <a:xfrm>
                <a:off x="5330297" y="3658012"/>
                <a:ext cx="20239" cy="1789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594" extrusionOk="0">
                    <a:moveTo>
                      <a:pt x="436" y="1"/>
                    </a:moveTo>
                    <a:cubicBezTo>
                      <a:pt x="426" y="1"/>
                      <a:pt x="416" y="1"/>
                      <a:pt x="406" y="2"/>
                    </a:cubicBezTo>
                    <a:cubicBezTo>
                      <a:pt x="242" y="16"/>
                      <a:pt x="60" y="180"/>
                      <a:pt x="29" y="343"/>
                    </a:cubicBezTo>
                    <a:cubicBezTo>
                      <a:pt x="0" y="496"/>
                      <a:pt x="78" y="594"/>
                      <a:pt x="233" y="594"/>
                    </a:cubicBezTo>
                    <a:cubicBezTo>
                      <a:pt x="234" y="594"/>
                      <a:pt x="235" y="594"/>
                      <a:pt x="237" y="594"/>
                    </a:cubicBezTo>
                    <a:cubicBezTo>
                      <a:pt x="401" y="592"/>
                      <a:pt x="605" y="426"/>
                      <a:pt x="640" y="266"/>
                    </a:cubicBezTo>
                    <a:cubicBezTo>
                      <a:pt x="672" y="111"/>
                      <a:pt x="584" y="1"/>
                      <a:pt x="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>
                <a:off x="5400019" y="3771826"/>
                <a:ext cx="180946" cy="45508"/>
              </a:xfrm>
              <a:custGeom>
                <a:avLst/>
                <a:gdLst/>
                <a:ahLst/>
                <a:cxnLst/>
                <a:rect l="l" t="t" r="r" b="b"/>
                <a:pathLst>
                  <a:path w="6008" h="1511" extrusionOk="0">
                    <a:moveTo>
                      <a:pt x="2875" y="1"/>
                    </a:moveTo>
                    <a:cubicBezTo>
                      <a:pt x="2688" y="1"/>
                      <a:pt x="2482" y="5"/>
                      <a:pt x="2243" y="13"/>
                    </a:cubicBezTo>
                    <a:cubicBezTo>
                      <a:pt x="1979" y="25"/>
                      <a:pt x="1538" y="13"/>
                      <a:pt x="1103" y="76"/>
                    </a:cubicBezTo>
                    <a:cubicBezTo>
                      <a:pt x="839" y="114"/>
                      <a:pt x="583" y="190"/>
                      <a:pt x="341" y="299"/>
                    </a:cubicBezTo>
                    <a:cubicBezTo>
                      <a:pt x="266" y="412"/>
                      <a:pt x="187" y="524"/>
                      <a:pt x="105" y="634"/>
                    </a:cubicBezTo>
                    <a:cubicBezTo>
                      <a:pt x="75" y="673"/>
                      <a:pt x="50" y="716"/>
                      <a:pt x="0" y="726"/>
                    </a:cubicBezTo>
                    <a:cubicBezTo>
                      <a:pt x="43" y="752"/>
                      <a:pt x="88" y="774"/>
                      <a:pt x="134" y="791"/>
                    </a:cubicBezTo>
                    <a:cubicBezTo>
                      <a:pt x="166" y="803"/>
                      <a:pt x="199" y="815"/>
                      <a:pt x="230" y="827"/>
                    </a:cubicBezTo>
                    <a:cubicBezTo>
                      <a:pt x="722" y="997"/>
                      <a:pt x="1228" y="1128"/>
                      <a:pt x="1741" y="1220"/>
                    </a:cubicBezTo>
                    <a:lnTo>
                      <a:pt x="1753" y="1222"/>
                    </a:lnTo>
                    <a:cubicBezTo>
                      <a:pt x="2319" y="1326"/>
                      <a:pt x="2888" y="1407"/>
                      <a:pt x="3461" y="1469"/>
                    </a:cubicBezTo>
                    <a:cubicBezTo>
                      <a:pt x="3739" y="1499"/>
                      <a:pt x="4016" y="1510"/>
                      <a:pt x="4294" y="1510"/>
                    </a:cubicBezTo>
                    <a:cubicBezTo>
                      <a:pt x="4509" y="1510"/>
                      <a:pt x="4725" y="1503"/>
                      <a:pt x="4941" y="1493"/>
                    </a:cubicBezTo>
                    <a:cubicBezTo>
                      <a:pt x="5244" y="1477"/>
                      <a:pt x="5546" y="1434"/>
                      <a:pt x="5849" y="1431"/>
                    </a:cubicBezTo>
                    <a:cubicBezTo>
                      <a:pt x="5885" y="1429"/>
                      <a:pt x="5921" y="1422"/>
                      <a:pt x="5956" y="1409"/>
                    </a:cubicBezTo>
                    <a:cubicBezTo>
                      <a:pt x="5957" y="1409"/>
                      <a:pt x="5959" y="1409"/>
                      <a:pt x="5963" y="1407"/>
                    </a:cubicBezTo>
                    <a:cubicBezTo>
                      <a:pt x="6000" y="1392"/>
                      <a:pt x="6007" y="1368"/>
                      <a:pt x="5995" y="1332"/>
                    </a:cubicBezTo>
                    <a:cubicBezTo>
                      <a:pt x="5988" y="1314"/>
                      <a:pt x="5981" y="1296"/>
                      <a:pt x="5973" y="1278"/>
                    </a:cubicBezTo>
                    <a:cubicBezTo>
                      <a:pt x="5740" y="807"/>
                      <a:pt x="5395" y="459"/>
                      <a:pt x="4886" y="301"/>
                    </a:cubicBezTo>
                    <a:cubicBezTo>
                      <a:pt x="4447" y="166"/>
                      <a:pt x="3994" y="75"/>
                      <a:pt x="3538" y="30"/>
                    </a:cubicBezTo>
                    <a:cubicBezTo>
                      <a:pt x="3328" y="9"/>
                      <a:pt x="3117" y="1"/>
                      <a:pt x="2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1"/>
              <p:cNvSpPr/>
              <p:nvPr/>
            </p:nvSpPr>
            <p:spPr>
              <a:xfrm>
                <a:off x="5285091" y="3932955"/>
                <a:ext cx="31684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938" extrusionOk="0">
                    <a:moveTo>
                      <a:pt x="870" y="0"/>
                    </a:moveTo>
                    <a:cubicBezTo>
                      <a:pt x="858" y="0"/>
                      <a:pt x="847" y="1"/>
                      <a:pt x="836" y="3"/>
                    </a:cubicBezTo>
                    <a:cubicBezTo>
                      <a:pt x="584" y="34"/>
                      <a:pt x="333" y="65"/>
                      <a:pt x="83" y="101"/>
                    </a:cubicBezTo>
                    <a:cubicBezTo>
                      <a:pt x="14" y="109"/>
                      <a:pt x="1" y="133"/>
                      <a:pt x="2" y="204"/>
                    </a:cubicBezTo>
                    <a:cubicBezTo>
                      <a:pt x="2" y="258"/>
                      <a:pt x="26" y="308"/>
                      <a:pt x="31" y="363"/>
                    </a:cubicBezTo>
                    <a:cubicBezTo>
                      <a:pt x="42" y="495"/>
                      <a:pt x="57" y="627"/>
                      <a:pt x="78" y="757"/>
                    </a:cubicBezTo>
                    <a:cubicBezTo>
                      <a:pt x="79" y="768"/>
                      <a:pt x="81" y="778"/>
                      <a:pt x="83" y="787"/>
                    </a:cubicBezTo>
                    <a:cubicBezTo>
                      <a:pt x="102" y="865"/>
                      <a:pt x="143" y="900"/>
                      <a:pt x="235" y="917"/>
                    </a:cubicBezTo>
                    <a:cubicBezTo>
                      <a:pt x="304" y="929"/>
                      <a:pt x="374" y="932"/>
                      <a:pt x="433" y="938"/>
                    </a:cubicBezTo>
                    <a:cubicBezTo>
                      <a:pt x="561" y="934"/>
                      <a:pt x="688" y="915"/>
                      <a:pt x="813" y="883"/>
                    </a:cubicBezTo>
                    <a:cubicBezTo>
                      <a:pt x="884" y="869"/>
                      <a:pt x="940" y="816"/>
                      <a:pt x="963" y="747"/>
                    </a:cubicBezTo>
                    <a:cubicBezTo>
                      <a:pt x="1023" y="555"/>
                      <a:pt x="1052" y="353"/>
                      <a:pt x="1052" y="150"/>
                    </a:cubicBezTo>
                    <a:cubicBezTo>
                      <a:pt x="1052" y="73"/>
                      <a:pt x="1017" y="30"/>
                      <a:pt x="954" y="11"/>
                    </a:cubicBezTo>
                    <a:cubicBezTo>
                      <a:pt x="939" y="6"/>
                      <a:pt x="921" y="3"/>
                      <a:pt x="906" y="3"/>
                    </a:cubicBezTo>
                    <a:cubicBezTo>
                      <a:pt x="894" y="1"/>
                      <a:pt x="882" y="0"/>
                      <a:pt x="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1"/>
              <p:cNvSpPr/>
              <p:nvPr/>
            </p:nvSpPr>
            <p:spPr>
              <a:xfrm>
                <a:off x="5386527" y="3937021"/>
                <a:ext cx="30870" cy="26052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865" extrusionOk="0">
                    <a:moveTo>
                      <a:pt x="41" y="0"/>
                    </a:moveTo>
                    <a:cubicBezTo>
                      <a:pt x="9" y="0"/>
                      <a:pt x="5" y="18"/>
                      <a:pt x="4" y="75"/>
                    </a:cubicBezTo>
                    <a:cubicBezTo>
                      <a:pt x="0" y="259"/>
                      <a:pt x="16" y="441"/>
                      <a:pt x="50" y="621"/>
                    </a:cubicBezTo>
                    <a:cubicBezTo>
                      <a:pt x="57" y="652"/>
                      <a:pt x="66" y="681"/>
                      <a:pt x="78" y="710"/>
                    </a:cubicBezTo>
                    <a:cubicBezTo>
                      <a:pt x="105" y="785"/>
                      <a:pt x="157" y="835"/>
                      <a:pt x="239" y="842"/>
                    </a:cubicBezTo>
                    <a:lnTo>
                      <a:pt x="506" y="864"/>
                    </a:lnTo>
                    <a:lnTo>
                      <a:pt x="506" y="859"/>
                    </a:lnTo>
                    <a:cubicBezTo>
                      <a:pt x="551" y="859"/>
                      <a:pt x="596" y="861"/>
                      <a:pt x="640" y="861"/>
                    </a:cubicBezTo>
                    <a:cubicBezTo>
                      <a:pt x="662" y="861"/>
                      <a:pt x="684" y="860"/>
                      <a:pt x="705" y="859"/>
                    </a:cubicBezTo>
                    <a:cubicBezTo>
                      <a:pt x="860" y="852"/>
                      <a:pt x="902" y="816"/>
                      <a:pt x="940" y="667"/>
                    </a:cubicBezTo>
                    <a:cubicBezTo>
                      <a:pt x="980" y="513"/>
                      <a:pt x="1004" y="355"/>
                      <a:pt x="1016" y="195"/>
                    </a:cubicBezTo>
                    <a:cubicBezTo>
                      <a:pt x="1024" y="99"/>
                      <a:pt x="1004" y="58"/>
                      <a:pt x="933" y="43"/>
                    </a:cubicBezTo>
                    <a:cubicBezTo>
                      <a:pt x="914" y="39"/>
                      <a:pt x="894" y="38"/>
                      <a:pt x="875" y="38"/>
                    </a:cubicBezTo>
                    <a:cubicBezTo>
                      <a:pt x="866" y="37"/>
                      <a:pt x="857" y="37"/>
                      <a:pt x="848" y="37"/>
                    </a:cubicBezTo>
                    <a:cubicBezTo>
                      <a:pt x="829" y="37"/>
                      <a:pt x="811" y="38"/>
                      <a:pt x="793" y="38"/>
                    </a:cubicBezTo>
                    <a:cubicBezTo>
                      <a:pt x="709" y="38"/>
                      <a:pt x="625" y="39"/>
                      <a:pt x="542" y="39"/>
                    </a:cubicBezTo>
                    <a:cubicBezTo>
                      <a:pt x="392" y="39"/>
                      <a:pt x="243" y="34"/>
                      <a:pt x="95" y="7"/>
                    </a:cubicBezTo>
                    <a:lnTo>
                      <a:pt x="72" y="3"/>
                    </a:lnTo>
                    <a:cubicBezTo>
                      <a:pt x="60" y="1"/>
                      <a:pt x="49" y="0"/>
                      <a:pt x="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1"/>
              <p:cNvSpPr/>
              <p:nvPr/>
            </p:nvSpPr>
            <p:spPr>
              <a:xfrm>
                <a:off x="5625901" y="3940755"/>
                <a:ext cx="31232" cy="2695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895" extrusionOk="0">
                    <a:moveTo>
                      <a:pt x="834" y="1"/>
                    </a:moveTo>
                    <a:cubicBezTo>
                      <a:pt x="806" y="1"/>
                      <a:pt x="773" y="4"/>
                      <a:pt x="733" y="11"/>
                    </a:cubicBezTo>
                    <a:cubicBezTo>
                      <a:pt x="522" y="46"/>
                      <a:pt x="320" y="111"/>
                      <a:pt x="116" y="174"/>
                    </a:cubicBezTo>
                    <a:cubicBezTo>
                      <a:pt x="107" y="176"/>
                      <a:pt x="100" y="179"/>
                      <a:pt x="93" y="183"/>
                    </a:cubicBezTo>
                    <a:cubicBezTo>
                      <a:pt x="18" y="212"/>
                      <a:pt x="1" y="258"/>
                      <a:pt x="27" y="344"/>
                    </a:cubicBezTo>
                    <a:cubicBezTo>
                      <a:pt x="69" y="480"/>
                      <a:pt x="105" y="618"/>
                      <a:pt x="160" y="752"/>
                    </a:cubicBezTo>
                    <a:cubicBezTo>
                      <a:pt x="202" y="854"/>
                      <a:pt x="238" y="894"/>
                      <a:pt x="314" y="894"/>
                    </a:cubicBezTo>
                    <a:cubicBezTo>
                      <a:pt x="338" y="894"/>
                      <a:pt x="366" y="890"/>
                      <a:pt x="400" y="883"/>
                    </a:cubicBezTo>
                    <a:cubicBezTo>
                      <a:pt x="538" y="852"/>
                      <a:pt x="673" y="816"/>
                      <a:pt x="808" y="781"/>
                    </a:cubicBezTo>
                    <a:cubicBezTo>
                      <a:pt x="992" y="735"/>
                      <a:pt x="1037" y="675"/>
                      <a:pt x="1030" y="468"/>
                    </a:cubicBezTo>
                    <a:cubicBezTo>
                      <a:pt x="1026" y="377"/>
                      <a:pt x="1016" y="286"/>
                      <a:pt x="997" y="197"/>
                    </a:cubicBezTo>
                    <a:cubicBezTo>
                      <a:pt x="990" y="157"/>
                      <a:pt x="980" y="119"/>
                      <a:pt x="966" y="83"/>
                    </a:cubicBezTo>
                    <a:cubicBezTo>
                      <a:pt x="939" y="24"/>
                      <a:pt x="902" y="1"/>
                      <a:pt x="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1"/>
              <p:cNvSpPr/>
              <p:nvPr/>
            </p:nvSpPr>
            <p:spPr>
              <a:xfrm>
                <a:off x="5683847" y="3922534"/>
                <a:ext cx="30358" cy="25359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842" extrusionOk="0">
                    <a:moveTo>
                      <a:pt x="878" y="0"/>
                    </a:moveTo>
                    <a:cubicBezTo>
                      <a:pt x="872" y="0"/>
                      <a:pt x="866" y="1"/>
                      <a:pt x="860" y="1"/>
                    </a:cubicBezTo>
                    <a:cubicBezTo>
                      <a:pt x="836" y="1"/>
                      <a:pt x="814" y="4"/>
                      <a:pt x="790" y="9"/>
                    </a:cubicBezTo>
                    <a:cubicBezTo>
                      <a:pt x="560" y="57"/>
                      <a:pt x="328" y="105"/>
                      <a:pt x="99" y="155"/>
                    </a:cubicBezTo>
                    <a:lnTo>
                      <a:pt x="95" y="155"/>
                    </a:lnTo>
                    <a:cubicBezTo>
                      <a:pt x="8" y="174"/>
                      <a:pt x="1" y="183"/>
                      <a:pt x="15" y="273"/>
                    </a:cubicBezTo>
                    <a:cubicBezTo>
                      <a:pt x="40" y="423"/>
                      <a:pt x="78" y="570"/>
                      <a:pt x="128" y="712"/>
                    </a:cubicBezTo>
                    <a:cubicBezTo>
                      <a:pt x="159" y="806"/>
                      <a:pt x="189" y="841"/>
                      <a:pt x="257" y="841"/>
                    </a:cubicBezTo>
                    <a:cubicBezTo>
                      <a:pt x="279" y="841"/>
                      <a:pt x="305" y="838"/>
                      <a:pt x="337" y="831"/>
                    </a:cubicBezTo>
                    <a:cubicBezTo>
                      <a:pt x="478" y="800"/>
                      <a:pt x="618" y="766"/>
                      <a:pt x="757" y="733"/>
                    </a:cubicBezTo>
                    <a:cubicBezTo>
                      <a:pt x="995" y="676"/>
                      <a:pt x="1007" y="661"/>
                      <a:pt x="1001" y="421"/>
                    </a:cubicBezTo>
                    <a:cubicBezTo>
                      <a:pt x="997" y="373"/>
                      <a:pt x="994" y="325"/>
                      <a:pt x="990" y="277"/>
                    </a:cubicBezTo>
                    <a:cubicBezTo>
                      <a:pt x="985" y="217"/>
                      <a:pt x="980" y="155"/>
                      <a:pt x="973" y="95"/>
                    </a:cubicBezTo>
                    <a:cubicBezTo>
                      <a:pt x="965" y="21"/>
                      <a:pt x="944" y="0"/>
                      <a:pt x="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1"/>
              <p:cNvSpPr/>
              <p:nvPr/>
            </p:nvSpPr>
            <p:spPr>
              <a:xfrm>
                <a:off x="5396586" y="3731168"/>
                <a:ext cx="38942" cy="62584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2078" extrusionOk="0">
                    <a:moveTo>
                      <a:pt x="1182" y="1"/>
                    </a:moveTo>
                    <a:cubicBezTo>
                      <a:pt x="1149" y="1"/>
                      <a:pt x="1116" y="19"/>
                      <a:pt x="1093" y="51"/>
                    </a:cubicBezTo>
                    <a:cubicBezTo>
                      <a:pt x="1078" y="77"/>
                      <a:pt x="1062" y="104"/>
                      <a:pt x="1050" y="133"/>
                    </a:cubicBezTo>
                    <a:cubicBezTo>
                      <a:pt x="776" y="740"/>
                      <a:pt x="445" y="1320"/>
                      <a:pt x="66" y="1867"/>
                    </a:cubicBezTo>
                    <a:cubicBezTo>
                      <a:pt x="45" y="1894"/>
                      <a:pt x="28" y="1925"/>
                      <a:pt x="15" y="1958"/>
                    </a:cubicBezTo>
                    <a:cubicBezTo>
                      <a:pt x="1" y="1996"/>
                      <a:pt x="15" y="2039"/>
                      <a:pt x="49" y="2061"/>
                    </a:cubicBezTo>
                    <a:cubicBezTo>
                      <a:pt x="63" y="2071"/>
                      <a:pt x="80" y="2076"/>
                      <a:pt x="97" y="2078"/>
                    </a:cubicBezTo>
                    <a:cubicBezTo>
                      <a:pt x="102" y="2076"/>
                      <a:pt x="107" y="2076"/>
                      <a:pt x="114" y="2075"/>
                    </a:cubicBezTo>
                    <a:cubicBezTo>
                      <a:pt x="164" y="2066"/>
                      <a:pt x="189" y="2021"/>
                      <a:pt x="219" y="1984"/>
                    </a:cubicBezTo>
                    <a:cubicBezTo>
                      <a:pt x="301" y="1874"/>
                      <a:pt x="380" y="1761"/>
                      <a:pt x="455" y="1648"/>
                    </a:cubicBezTo>
                    <a:cubicBezTo>
                      <a:pt x="762" y="1193"/>
                      <a:pt x="1019" y="710"/>
                      <a:pt x="1248" y="209"/>
                    </a:cubicBezTo>
                    <a:cubicBezTo>
                      <a:pt x="1260" y="185"/>
                      <a:pt x="1270" y="159"/>
                      <a:pt x="1278" y="133"/>
                    </a:cubicBezTo>
                    <a:cubicBezTo>
                      <a:pt x="1292" y="85"/>
                      <a:pt x="1272" y="36"/>
                      <a:pt x="1227" y="13"/>
                    </a:cubicBezTo>
                    <a:cubicBezTo>
                      <a:pt x="1213" y="5"/>
                      <a:pt x="1197" y="1"/>
                      <a:pt x="1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6" name="Google Shape;716;p31"/>
          <p:cNvSpPr/>
          <p:nvPr/>
        </p:nvSpPr>
        <p:spPr>
          <a:xfrm>
            <a:off x="1603403" y="439187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1"/>
          <p:cNvSpPr/>
          <p:nvPr/>
        </p:nvSpPr>
        <p:spPr>
          <a:xfrm>
            <a:off x="8109780" y="425191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1"/>
          <p:cNvSpPr/>
          <p:nvPr/>
        </p:nvSpPr>
        <p:spPr>
          <a:xfrm>
            <a:off x="-505459" y="1364239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31"/>
          <p:cNvGrpSpPr/>
          <p:nvPr/>
        </p:nvGrpSpPr>
        <p:grpSpPr>
          <a:xfrm>
            <a:off x="7225440" y="3009309"/>
            <a:ext cx="927450" cy="978151"/>
            <a:chOff x="5291898" y="1987154"/>
            <a:chExt cx="361410" cy="381167"/>
          </a:xfrm>
        </p:grpSpPr>
        <p:sp>
          <p:nvSpPr>
            <p:cNvPr id="720" name="Google Shape;720;p31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/>
          <p:nvPr/>
        </p:nvSpPr>
        <p:spPr>
          <a:xfrm>
            <a:off x="370931" y="727521"/>
            <a:ext cx="5189704" cy="118589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30"/>
          <p:cNvSpPr txBox="1">
            <a:spLocks noGrp="1"/>
          </p:cNvSpPr>
          <p:nvPr>
            <p:ph type="subTitle" idx="1"/>
          </p:nvPr>
        </p:nvSpPr>
        <p:spPr>
          <a:xfrm>
            <a:off x="751000" y="2259925"/>
            <a:ext cx="48273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660066"/>
                </a:solidFill>
              </a:rPr>
              <a:t>Да дигитализираме българските ферми с цел улесняване на мениджмънта им</a:t>
            </a:r>
            <a:endParaRPr dirty="0">
              <a:solidFill>
                <a:srgbClr val="660066"/>
              </a:solidFill>
            </a:endParaRPr>
          </a:p>
        </p:txBody>
      </p:sp>
      <p:sp>
        <p:nvSpPr>
          <p:cNvPr id="544" name="Google Shape;544;p30"/>
          <p:cNvSpPr txBox="1">
            <a:spLocks noGrp="1"/>
          </p:cNvSpPr>
          <p:nvPr>
            <p:ph type="title"/>
          </p:nvPr>
        </p:nvSpPr>
        <p:spPr>
          <a:xfrm>
            <a:off x="552133" y="955688"/>
            <a:ext cx="48273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rgbClr val="660066"/>
                </a:solidFill>
              </a:rPr>
              <a:t>Нашата цел</a:t>
            </a:r>
            <a:endParaRPr sz="4800" dirty="0">
              <a:solidFill>
                <a:srgbClr val="660066"/>
              </a:solidFill>
            </a:endParaRPr>
          </a:p>
        </p:txBody>
      </p:sp>
      <p:grpSp>
        <p:nvGrpSpPr>
          <p:cNvPr id="545" name="Google Shape;545;p30"/>
          <p:cNvGrpSpPr/>
          <p:nvPr/>
        </p:nvGrpSpPr>
        <p:grpSpPr>
          <a:xfrm>
            <a:off x="6375441" y="2456928"/>
            <a:ext cx="2055265" cy="1882734"/>
            <a:chOff x="7769131" y="2124068"/>
            <a:chExt cx="537085" cy="491999"/>
          </a:xfrm>
        </p:grpSpPr>
        <p:sp>
          <p:nvSpPr>
            <p:cNvPr id="546" name="Google Shape;546;p30"/>
            <p:cNvSpPr/>
            <p:nvPr/>
          </p:nvSpPr>
          <p:spPr>
            <a:xfrm>
              <a:off x="7890505" y="2170388"/>
              <a:ext cx="414417" cy="426765"/>
            </a:xfrm>
            <a:custGeom>
              <a:avLst/>
              <a:gdLst/>
              <a:ahLst/>
              <a:cxnLst/>
              <a:rect l="l" t="t" r="r" b="b"/>
              <a:pathLst>
                <a:path w="13760" h="14170" extrusionOk="0">
                  <a:moveTo>
                    <a:pt x="4466" y="5365"/>
                  </a:moveTo>
                  <a:cubicBezTo>
                    <a:pt x="4558" y="5365"/>
                    <a:pt x="4652" y="5376"/>
                    <a:pt x="4747" y="5398"/>
                  </a:cubicBezTo>
                  <a:cubicBezTo>
                    <a:pt x="4892" y="5431"/>
                    <a:pt x="5042" y="5448"/>
                    <a:pt x="5191" y="5448"/>
                  </a:cubicBezTo>
                  <a:cubicBezTo>
                    <a:pt x="5194" y="5448"/>
                    <a:pt x="5198" y="5448"/>
                    <a:pt x="5202" y="5448"/>
                  </a:cubicBezTo>
                  <a:cubicBezTo>
                    <a:pt x="5356" y="5448"/>
                    <a:pt x="5508" y="5484"/>
                    <a:pt x="5647" y="5553"/>
                  </a:cubicBezTo>
                  <a:cubicBezTo>
                    <a:pt x="5777" y="5620"/>
                    <a:pt x="5867" y="5791"/>
                    <a:pt x="5813" y="5976"/>
                  </a:cubicBezTo>
                  <a:cubicBezTo>
                    <a:pt x="5753" y="6184"/>
                    <a:pt x="5601" y="6304"/>
                    <a:pt x="5419" y="6390"/>
                  </a:cubicBezTo>
                  <a:cubicBezTo>
                    <a:pt x="5119" y="6532"/>
                    <a:pt x="4798" y="6582"/>
                    <a:pt x="4421" y="6595"/>
                  </a:cubicBezTo>
                  <a:cubicBezTo>
                    <a:pt x="4131" y="6575"/>
                    <a:pt x="3795" y="6539"/>
                    <a:pt x="3505" y="6333"/>
                  </a:cubicBezTo>
                  <a:cubicBezTo>
                    <a:pt x="3337" y="6218"/>
                    <a:pt x="3301" y="5985"/>
                    <a:pt x="3428" y="5825"/>
                  </a:cubicBezTo>
                  <a:cubicBezTo>
                    <a:pt x="3577" y="5637"/>
                    <a:pt x="3786" y="5536"/>
                    <a:pt x="4004" y="5453"/>
                  </a:cubicBezTo>
                  <a:cubicBezTo>
                    <a:pt x="4156" y="5396"/>
                    <a:pt x="4310" y="5365"/>
                    <a:pt x="4466" y="5365"/>
                  </a:cubicBezTo>
                  <a:close/>
                  <a:moveTo>
                    <a:pt x="5846" y="8115"/>
                  </a:moveTo>
                  <a:cubicBezTo>
                    <a:pt x="5849" y="8115"/>
                    <a:pt x="5853" y="8115"/>
                    <a:pt x="5856" y="8115"/>
                  </a:cubicBezTo>
                  <a:cubicBezTo>
                    <a:pt x="6047" y="8115"/>
                    <a:pt x="6232" y="8147"/>
                    <a:pt x="6417" y="8178"/>
                  </a:cubicBezTo>
                  <a:cubicBezTo>
                    <a:pt x="6530" y="8199"/>
                    <a:pt x="6643" y="8206"/>
                    <a:pt x="6751" y="8247"/>
                  </a:cubicBezTo>
                  <a:cubicBezTo>
                    <a:pt x="6899" y="8302"/>
                    <a:pt x="7045" y="8353"/>
                    <a:pt x="7163" y="8466"/>
                  </a:cubicBezTo>
                  <a:cubicBezTo>
                    <a:pt x="7362" y="8657"/>
                    <a:pt x="7406" y="8881"/>
                    <a:pt x="7328" y="9135"/>
                  </a:cubicBezTo>
                  <a:cubicBezTo>
                    <a:pt x="7266" y="9334"/>
                    <a:pt x="7149" y="9502"/>
                    <a:pt x="7010" y="9655"/>
                  </a:cubicBezTo>
                  <a:cubicBezTo>
                    <a:pt x="6727" y="9965"/>
                    <a:pt x="6367" y="10191"/>
                    <a:pt x="5964" y="10310"/>
                  </a:cubicBezTo>
                  <a:cubicBezTo>
                    <a:pt x="5848" y="10342"/>
                    <a:pt x="5726" y="10359"/>
                    <a:pt x="5604" y="10365"/>
                  </a:cubicBezTo>
                  <a:cubicBezTo>
                    <a:pt x="5424" y="10375"/>
                    <a:pt x="5242" y="10380"/>
                    <a:pt x="5025" y="10389"/>
                  </a:cubicBezTo>
                  <a:cubicBezTo>
                    <a:pt x="4939" y="10389"/>
                    <a:pt x="4840" y="10392"/>
                    <a:pt x="4735" y="10392"/>
                  </a:cubicBezTo>
                  <a:cubicBezTo>
                    <a:pt x="4665" y="10392"/>
                    <a:pt x="4592" y="10391"/>
                    <a:pt x="4520" y="10385"/>
                  </a:cubicBezTo>
                  <a:cubicBezTo>
                    <a:pt x="4196" y="10361"/>
                    <a:pt x="3915" y="10185"/>
                    <a:pt x="3834" y="9871"/>
                  </a:cubicBezTo>
                  <a:cubicBezTo>
                    <a:pt x="3790" y="9704"/>
                    <a:pt x="3834" y="9550"/>
                    <a:pt x="3910" y="9406"/>
                  </a:cubicBezTo>
                  <a:cubicBezTo>
                    <a:pt x="4063" y="9118"/>
                    <a:pt x="4255" y="8862"/>
                    <a:pt x="4515" y="8662"/>
                  </a:cubicBezTo>
                  <a:cubicBezTo>
                    <a:pt x="4613" y="8588"/>
                    <a:pt x="4706" y="8509"/>
                    <a:pt x="4803" y="8435"/>
                  </a:cubicBezTo>
                  <a:cubicBezTo>
                    <a:pt x="5114" y="8206"/>
                    <a:pt x="5466" y="8115"/>
                    <a:pt x="5846" y="8115"/>
                  </a:cubicBezTo>
                  <a:close/>
                  <a:moveTo>
                    <a:pt x="10121" y="9348"/>
                  </a:moveTo>
                  <a:cubicBezTo>
                    <a:pt x="10183" y="9348"/>
                    <a:pt x="10246" y="9354"/>
                    <a:pt x="10310" y="9365"/>
                  </a:cubicBezTo>
                  <a:cubicBezTo>
                    <a:pt x="10570" y="9409"/>
                    <a:pt x="10826" y="9471"/>
                    <a:pt x="11047" y="9625"/>
                  </a:cubicBezTo>
                  <a:cubicBezTo>
                    <a:pt x="11237" y="9759"/>
                    <a:pt x="11306" y="9929"/>
                    <a:pt x="11268" y="10085"/>
                  </a:cubicBezTo>
                  <a:cubicBezTo>
                    <a:pt x="11255" y="10142"/>
                    <a:pt x="11229" y="10197"/>
                    <a:pt x="11193" y="10243"/>
                  </a:cubicBezTo>
                  <a:cubicBezTo>
                    <a:pt x="11081" y="10382"/>
                    <a:pt x="10929" y="10483"/>
                    <a:pt x="10757" y="10531"/>
                  </a:cubicBezTo>
                  <a:cubicBezTo>
                    <a:pt x="10529" y="10589"/>
                    <a:pt x="10298" y="10636"/>
                    <a:pt x="10064" y="10668"/>
                  </a:cubicBezTo>
                  <a:cubicBezTo>
                    <a:pt x="9831" y="10704"/>
                    <a:pt x="9600" y="10744"/>
                    <a:pt x="9367" y="10780"/>
                  </a:cubicBezTo>
                  <a:cubicBezTo>
                    <a:pt x="9327" y="10786"/>
                    <a:pt x="9288" y="10790"/>
                    <a:pt x="9272" y="10792"/>
                  </a:cubicBezTo>
                  <a:cubicBezTo>
                    <a:pt x="9092" y="10792"/>
                    <a:pt x="8946" y="10754"/>
                    <a:pt x="8825" y="10646"/>
                  </a:cubicBezTo>
                  <a:cubicBezTo>
                    <a:pt x="8722" y="10555"/>
                    <a:pt x="8686" y="10440"/>
                    <a:pt x="8730" y="10306"/>
                  </a:cubicBezTo>
                  <a:cubicBezTo>
                    <a:pt x="8765" y="10210"/>
                    <a:pt x="8819" y="10123"/>
                    <a:pt x="8893" y="10049"/>
                  </a:cubicBezTo>
                  <a:cubicBezTo>
                    <a:pt x="9114" y="9821"/>
                    <a:pt x="9368" y="9625"/>
                    <a:pt x="9646" y="9469"/>
                  </a:cubicBezTo>
                  <a:cubicBezTo>
                    <a:pt x="9795" y="9387"/>
                    <a:pt x="9956" y="9348"/>
                    <a:pt x="10121" y="9348"/>
                  </a:cubicBezTo>
                  <a:close/>
                  <a:moveTo>
                    <a:pt x="13129" y="0"/>
                  </a:moveTo>
                  <a:cubicBezTo>
                    <a:pt x="13100" y="60"/>
                    <a:pt x="13059" y="117"/>
                    <a:pt x="13007" y="163"/>
                  </a:cubicBezTo>
                  <a:cubicBezTo>
                    <a:pt x="12894" y="273"/>
                    <a:pt x="12819" y="307"/>
                    <a:pt x="12712" y="309"/>
                  </a:cubicBezTo>
                  <a:lnTo>
                    <a:pt x="12721" y="322"/>
                  </a:lnTo>
                  <a:cubicBezTo>
                    <a:pt x="12880" y="593"/>
                    <a:pt x="13014" y="880"/>
                    <a:pt x="13100" y="1183"/>
                  </a:cubicBezTo>
                  <a:cubicBezTo>
                    <a:pt x="13180" y="1465"/>
                    <a:pt x="13192" y="1761"/>
                    <a:pt x="13134" y="2049"/>
                  </a:cubicBezTo>
                  <a:cubicBezTo>
                    <a:pt x="13076" y="2344"/>
                    <a:pt x="12935" y="2583"/>
                    <a:pt x="12654" y="2722"/>
                  </a:cubicBezTo>
                  <a:cubicBezTo>
                    <a:pt x="12529" y="2783"/>
                    <a:pt x="12393" y="2807"/>
                    <a:pt x="12256" y="2828"/>
                  </a:cubicBezTo>
                  <a:cubicBezTo>
                    <a:pt x="11984" y="2870"/>
                    <a:pt x="11710" y="2881"/>
                    <a:pt x="11436" y="2881"/>
                  </a:cubicBezTo>
                  <a:cubicBezTo>
                    <a:pt x="11285" y="2881"/>
                    <a:pt x="11134" y="2878"/>
                    <a:pt x="10984" y="2874"/>
                  </a:cubicBezTo>
                  <a:cubicBezTo>
                    <a:pt x="10884" y="2871"/>
                    <a:pt x="10786" y="2869"/>
                    <a:pt x="10687" y="2867"/>
                  </a:cubicBezTo>
                  <a:lnTo>
                    <a:pt x="10687" y="2867"/>
                  </a:lnTo>
                  <a:cubicBezTo>
                    <a:pt x="10754" y="2912"/>
                    <a:pt x="10766" y="2984"/>
                    <a:pt x="10720" y="3085"/>
                  </a:cubicBezTo>
                  <a:cubicBezTo>
                    <a:pt x="10586" y="3370"/>
                    <a:pt x="10481" y="3666"/>
                    <a:pt x="10366" y="3958"/>
                  </a:cubicBezTo>
                  <a:cubicBezTo>
                    <a:pt x="10221" y="4323"/>
                    <a:pt x="10083" y="4692"/>
                    <a:pt x="9915" y="5047"/>
                  </a:cubicBezTo>
                  <a:cubicBezTo>
                    <a:pt x="9785" y="5326"/>
                    <a:pt x="9641" y="5596"/>
                    <a:pt x="9456" y="5841"/>
                  </a:cubicBezTo>
                  <a:cubicBezTo>
                    <a:pt x="9310" y="6031"/>
                    <a:pt x="9152" y="6211"/>
                    <a:pt x="8981" y="6378"/>
                  </a:cubicBezTo>
                  <a:cubicBezTo>
                    <a:pt x="8844" y="6513"/>
                    <a:pt x="8698" y="6640"/>
                    <a:pt x="8545" y="6758"/>
                  </a:cubicBezTo>
                  <a:cubicBezTo>
                    <a:pt x="8286" y="6957"/>
                    <a:pt x="8012" y="7134"/>
                    <a:pt x="7705" y="7252"/>
                  </a:cubicBezTo>
                  <a:cubicBezTo>
                    <a:pt x="7636" y="7283"/>
                    <a:pt x="7563" y="7298"/>
                    <a:pt x="7487" y="7302"/>
                  </a:cubicBezTo>
                  <a:cubicBezTo>
                    <a:pt x="7244" y="7302"/>
                    <a:pt x="7129" y="7209"/>
                    <a:pt x="7081" y="6993"/>
                  </a:cubicBezTo>
                  <a:cubicBezTo>
                    <a:pt x="7041" y="6803"/>
                    <a:pt x="7055" y="6606"/>
                    <a:pt x="7124" y="6424"/>
                  </a:cubicBezTo>
                  <a:cubicBezTo>
                    <a:pt x="7232" y="6124"/>
                    <a:pt x="7353" y="5831"/>
                    <a:pt x="7487" y="5541"/>
                  </a:cubicBezTo>
                  <a:cubicBezTo>
                    <a:pt x="7595" y="5306"/>
                    <a:pt x="7712" y="5074"/>
                    <a:pt x="7818" y="4838"/>
                  </a:cubicBezTo>
                  <a:cubicBezTo>
                    <a:pt x="7923" y="4601"/>
                    <a:pt x="8032" y="4364"/>
                    <a:pt x="8106" y="4116"/>
                  </a:cubicBezTo>
                  <a:cubicBezTo>
                    <a:pt x="8176" y="3870"/>
                    <a:pt x="8228" y="3620"/>
                    <a:pt x="8255" y="3366"/>
                  </a:cubicBezTo>
                  <a:cubicBezTo>
                    <a:pt x="8276" y="3198"/>
                    <a:pt x="8329" y="3035"/>
                    <a:pt x="8408" y="2884"/>
                  </a:cubicBezTo>
                  <a:cubicBezTo>
                    <a:pt x="8429" y="2847"/>
                    <a:pt x="8454" y="2812"/>
                    <a:pt x="8485" y="2782"/>
                  </a:cubicBezTo>
                  <a:cubicBezTo>
                    <a:pt x="8267" y="2770"/>
                    <a:pt x="8051" y="2744"/>
                    <a:pt x="7833" y="2739"/>
                  </a:cubicBezTo>
                  <a:cubicBezTo>
                    <a:pt x="7422" y="2731"/>
                    <a:pt x="7011" y="2692"/>
                    <a:pt x="6597" y="2692"/>
                  </a:cubicBezTo>
                  <a:cubicBezTo>
                    <a:pt x="6573" y="2692"/>
                    <a:pt x="6548" y="2692"/>
                    <a:pt x="6523" y="2692"/>
                  </a:cubicBezTo>
                  <a:cubicBezTo>
                    <a:pt x="6552" y="2727"/>
                    <a:pt x="6547" y="2776"/>
                    <a:pt x="6508" y="2838"/>
                  </a:cubicBezTo>
                  <a:cubicBezTo>
                    <a:pt x="6443" y="2938"/>
                    <a:pt x="6364" y="3023"/>
                    <a:pt x="6309" y="3130"/>
                  </a:cubicBezTo>
                  <a:cubicBezTo>
                    <a:pt x="6247" y="3246"/>
                    <a:pt x="6216" y="3371"/>
                    <a:pt x="6175" y="3493"/>
                  </a:cubicBezTo>
                  <a:cubicBezTo>
                    <a:pt x="6086" y="3750"/>
                    <a:pt x="5978" y="4001"/>
                    <a:pt x="5801" y="4210"/>
                  </a:cubicBezTo>
                  <a:cubicBezTo>
                    <a:pt x="5650" y="4388"/>
                    <a:pt x="5441" y="4472"/>
                    <a:pt x="5215" y="4510"/>
                  </a:cubicBezTo>
                  <a:cubicBezTo>
                    <a:pt x="5082" y="4529"/>
                    <a:pt x="4949" y="4539"/>
                    <a:pt x="4816" y="4539"/>
                  </a:cubicBezTo>
                  <a:cubicBezTo>
                    <a:pt x="4701" y="4539"/>
                    <a:pt x="4587" y="4532"/>
                    <a:pt x="4472" y="4517"/>
                  </a:cubicBezTo>
                  <a:cubicBezTo>
                    <a:pt x="4368" y="4505"/>
                    <a:pt x="4261" y="4503"/>
                    <a:pt x="4157" y="4488"/>
                  </a:cubicBezTo>
                  <a:cubicBezTo>
                    <a:pt x="3886" y="4447"/>
                    <a:pt x="3673" y="4316"/>
                    <a:pt x="3497" y="4111"/>
                  </a:cubicBezTo>
                  <a:cubicBezTo>
                    <a:pt x="3359" y="3949"/>
                    <a:pt x="3209" y="3800"/>
                    <a:pt x="3066" y="3644"/>
                  </a:cubicBezTo>
                  <a:cubicBezTo>
                    <a:pt x="2888" y="3450"/>
                    <a:pt x="2706" y="3260"/>
                    <a:pt x="2548" y="3047"/>
                  </a:cubicBezTo>
                  <a:cubicBezTo>
                    <a:pt x="2504" y="2984"/>
                    <a:pt x="2464" y="2915"/>
                    <a:pt x="2433" y="2843"/>
                  </a:cubicBezTo>
                  <a:cubicBezTo>
                    <a:pt x="2404" y="2778"/>
                    <a:pt x="2423" y="2722"/>
                    <a:pt x="2473" y="2691"/>
                  </a:cubicBezTo>
                  <a:lnTo>
                    <a:pt x="1675" y="2691"/>
                  </a:lnTo>
                  <a:cubicBezTo>
                    <a:pt x="1663" y="2704"/>
                    <a:pt x="1655" y="2722"/>
                    <a:pt x="1651" y="2740"/>
                  </a:cubicBezTo>
                  <a:cubicBezTo>
                    <a:pt x="1593" y="3011"/>
                    <a:pt x="1487" y="3265"/>
                    <a:pt x="1391" y="3522"/>
                  </a:cubicBezTo>
                  <a:cubicBezTo>
                    <a:pt x="1243" y="3917"/>
                    <a:pt x="1065" y="4297"/>
                    <a:pt x="899" y="4683"/>
                  </a:cubicBezTo>
                  <a:cubicBezTo>
                    <a:pt x="751" y="5030"/>
                    <a:pt x="580" y="5366"/>
                    <a:pt x="415" y="5705"/>
                  </a:cubicBezTo>
                  <a:cubicBezTo>
                    <a:pt x="322" y="5899"/>
                    <a:pt x="225" y="6089"/>
                    <a:pt x="122" y="6276"/>
                  </a:cubicBezTo>
                  <a:cubicBezTo>
                    <a:pt x="117" y="6474"/>
                    <a:pt x="75" y="6667"/>
                    <a:pt x="0" y="6849"/>
                  </a:cubicBezTo>
                  <a:cubicBezTo>
                    <a:pt x="21" y="7228"/>
                    <a:pt x="53" y="7607"/>
                    <a:pt x="96" y="7984"/>
                  </a:cubicBezTo>
                  <a:cubicBezTo>
                    <a:pt x="120" y="7935"/>
                    <a:pt x="154" y="7893"/>
                    <a:pt x="196" y="7859"/>
                  </a:cubicBezTo>
                  <a:cubicBezTo>
                    <a:pt x="346" y="7736"/>
                    <a:pt x="475" y="7583"/>
                    <a:pt x="600" y="7430"/>
                  </a:cubicBezTo>
                  <a:cubicBezTo>
                    <a:pt x="832" y="7153"/>
                    <a:pt x="1074" y="6883"/>
                    <a:pt x="1372" y="6674"/>
                  </a:cubicBezTo>
                  <a:cubicBezTo>
                    <a:pt x="1519" y="6571"/>
                    <a:pt x="1675" y="6479"/>
                    <a:pt x="1864" y="6460"/>
                  </a:cubicBezTo>
                  <a:cubicBezTo>
                    <a:pt x="1885" y="6458"/>
                    <a:pt x="1906" y="6457"/>
                    <a:pt x="1927" y="6457"/>
                  </a:cubicBezTo>
                  <a:cubicBezTo>
                    <a:pt x="2205" y="6457"/>
                    <a:pt x="2403" y="6648"/>
                    <a:pt x="2409" y="6937"/>
                  </a:cubicBezTo>
                  <a:cubicBezTo>
                    <a:pt x="2413" y="7160"/>
                    <a:pt x="2331" y="7360"/>
                    <a:pt x="2224" y="7551"/>
                  </a:cubicBezTo>
                  <a:cubicBezTo>
                    <a:pt x="2168" y="7653"/>
                    <a:pt x="2104" y="7753"/>
                    <a:pt x="2048" y="7856"/>
                  </a:cubicBezTo>
                  <a:cubicBezTo>
                    <a:pt x="1998" y="7935"/>
                    <a:pt x="1988" y="8031"/>
                    <a:pt x="2018" y="8116"/>
                  </a:cubicBezTo>
                  <a:cubicBezTo>
                    <a:pt x="2032" y="8154"/>
                    <a:pt x="2042" y="8192"/>
                    <a:pt x="2056" y="8230"/>
                  </a:cubicBezTo>
                  <a:cubicBezTo>
                    <a:pt x="2171" y="8525"/>
                    <a:pt x="2145" y="8813"/>
                    <a:pt x="2008" y="9096"/>
                  </a:cubicBezTo>
                  <a:cubicBezTo>
                    <a:pt x="1893" y="9329"/>
                    <a:pt x="1749" y="9545"/>
                    <a:pt x="1579" y="9742"/>
                  </a:cubicBezTo>
                  <a:cubicBezTo>
                    <a:pt x="1415" y="9932"/>
                    <a:pt x="1228" y="10102"/>
                    <a:pt x="1024" y="10250"/>
                  </a:cubicBezTo>
                  <a:cubicBezTo>
                    <a:pt x="989" y="10275"/>
                    <a:pt x="962" y="10288"/>
                    <a:pt x="935" y="10288"/>
                  </a:cubicBezTo>
                  <a:cubicBezTo>
                    <a:pt x="917" y="10288"/>
                    <a:pt x="899" y="10282"/>
                    <a:pt x="880" y="10270"/>
                  </a:cubicBezTo>
                  <a:lnTo>
                    <a:pt x="880" y="10270"/>
                  </a:lnTo>
                  <a:cubicBezTo>
                    <a:pt x="885" y="10301"/>
                    <a:pt x="885" y="10334"/>
                    <a:pt x="876" y="10363"/>
                  </a:cubicBezTo>
                  <a:cubicBezTo>
                    <a:pt x="871" y="10402"/>
                    <a:pt x="868" y="10442"/>
                    <a:pt x="871" y="10481"/>
                  </a:cubicBezTo>
                  <a:cubicBezTo>
                    <a:pt x="871" y="10867"/>
                    <a:pt x="823" y="11251"/>
                    <a:pt x="789" y="11635"/>
                  </a:cubicBezTo>
                  <a:cubicBezTo>
                    <a:pt x="770" y="11841"/>
                    <a:pt x="729" y="12047"/>
                    <a:pt x="693" y="12253"/>
                  </a:cubicBezTo>
                  <a:cubicBezTo>
                    <a:pt x="614" y="12697"/>
                    <a:pt x="518" y="13139"/>
                    <a:pt x="427" y="13582"/>
                  </a:cubicBezTo>
                  <a:cubicBezTo>
                    <a:pt x="422" y="13606"/>
                    <a:pt x="415" y="13630"/>
                    <a:pt x="410" y="13654"/>
                  </a:cubicBezTo>
                  <a:cubicBezTo>
                    <a:pt x="414" y="13653"/>
                    <a:pt x="418" y="13653"/>
                    <a:pt x="422" y="13653"/>
                  </a:cubicBezTo>
                  <a:cubicBezTo>
                    <a:pt x="431" y="13653"/>
                    <a:pt x="441" y="13654"/>
                    <a:pt x="449" y="13655"/>
                  </a:cubicBezTo>
                  <a:cubicBezTo>
                    <a:pt x="679" y="13688"/>
                    <a:pt x="909" y="13721"/>
                    <a:pt x="1122" y="13823"/>
                  </a:cubicBezTo>
                  <a:cubicBezTo>
                    <a:pt x="1158" y="13837"/>
                    <a:pt x="1190" y="13861"/>
                    <a:pt x="1216" y="13890"/>
                  </a:cubicBezTo>
                  <a:lnTo>
                    <a:pt x="1223" y="13871"/>
                  </a:lnTo>
                  <a:cubicBezTo>
                    <a:pt x="1310" y="13647"/>
                    <a:pt x="1387" y="13420"/>
                    <a:pt x="1465" y="13194"/>
                  </a:cubicBezTo>
                  <a:cubicBezTo>
                    <a:pt x="1585" y="12832"/>
                    <a:pt x="1703" y="12470"/>
                    <a:pt x="1807" y="12103"/>
                  </a:cubicBezTo>
                  <a:cubicBezTo>
                    <a:pt x="1890" y="11808"/>
                    <a:pt x="1979" y="11515"/>
                    <a:pt x="2051" y="11219"/>
                  </a:cubicBezTo>
                  <a:cubicBezTo>
                    <a:pt x="2075" y="11123"/>
                    <a:pt x="2111" y="11030"/>
                    <a:pt x="2138" y="10936"/>
                  </a:cubicBezTo>
                  <a:cubicBezTo>
                    <a:pt x="2148" y="10906"/>
                    <a:pt x="2162" y="10894"/>
                    <a:pt x="2188" y="10894"/>
                  </a:cubicBezTo>
                  <a:cubicBezTo>
                    <a:pt x="2194" y="10894"/>
                    <a:pt x="2201" y="10895"/>
                    <a:pt x="2209" y="10896"/>
                  </a:cubicBezTo>
                  <a:cubicBezTo>
                    <a:pt x="2452" y="10937"/>
                    <a:pt x="2694" y="10992"/>
                    <a:pt x="2941" y="11025"/>
                  </a:cubicBezTo>
                  <a:cubicBezTo>
                    <a:pt x="3020" y="11033"/>
                    <a:pt x="3022" y="11039"/>
                    <a:pt x="3013" y="11123"/>
                  </a:cubicBezTo>
                  <a:cubicBezTo>
                    <a:pt x="3001" y="11237"/>
                    <a:pt x="2980" y="11349"/>
                    <a:pt x="2970" y="11462"/>
                  </a:cubicBezTo>
                  <a:cubicBezTo>
                    <a:pt x="2934" y="11803"/>
                    <a:pt x="2879" y="12141"/>
                    <a:pt x="2802" y="12476"/>
                  </a:cubicBezTo>
                  <a:cubicBezTo>
                    <a:pt x="2727" y="12812"/>
                    <a:pt x="2629" y="13144"/>
                    <a:pt x="2535" y="13477"/>
                  </a:cubicBezTo>
                  <a:cubicBezTo>
                    <a:pt x="2499" y="13606"/>
                    <a:pt x="2461" y="13734"/>
                    <a:pt x="2423" y="13863"/>
                  </a:cubicBezTo>
                  <a:lnTo>
                    <a:pt x="2440" y="13863"/>
                  </a:lnTo>
                  <a:cubicBezTo>
                    <a:pt x="2442" y="13862"/>
                    <a:pt x="2444" y="13862"/>
                    <a:pt x="2446" y="13862"/>
                  </a:cubicBezTo>
                  <a:cubicBezTo>
                    <a:pt x="2448" y="13862"/>
                    <a:pt x="2451" y="13862"/>
                    <a:pt x="2452" y="13863"/>
                  </a:cubicBezTo>
                  <a:cubicBezTo>
                    <a:pt x="2687" y="13931"/>
                    <a:pt x="2932" y="13983"/>
                    <a:pt x="3143" y="14120"/>
                  </a:cubicBezTo>
                  <a:cubicBezTo>
                    <a:pt x="3166" y="14134"/>
                    <a:pt x="3186" y="14151"/>
                    <a:pt x="3205" y="14170"/>
                  </a:cubicBezTo>
                  <a:cubicBezTo>
                    <a:pt x="3241" y="14101"/>
                    <a:pt x="3275" y="14031"/>
                    <a:pt x="3311" y="13962"/>
                  </a:cubicBezTo>
                  <a:cubicBezTo>
                    <a:pt x="3490" y="13619"/>
                    <a:pt x="3642" y="13266"/>
                    <a:pt x="3804" y="12918"/>
                  </a:cubicBezTo>
                  <a:cubicBezTo>
                    <a:pt x="3944" y="12614"/>
                    <a:pt x="4063" y="12302"/>
                    <a:pt x="4186" y="11992"/>
                  </a:cubicBezTo>
                  <a:cubicBezTo>
                    <a:pt x="4273" y="11769"/>
                    <a:pt x="4354" y="11544"/>
                    <a:pt x="4443" y="11321"/>
                  </a:cubicBezTo>
                  <a:cubicBezTo>
                    <a:pt x="4496" y="11189"/>
                    <a:pt x="4507" y="11169"/>
                    <a:pt x="4603" y="11169"/>
                  </a:cubicBezTo>
                  <a:cubicBezTo>
                    <a:pt x="4623" y="11169"/>
                    <a:pt x="4647" y="11170"/>
                    <a:pt x="4676" y="11171"/>
                  </a:cubicBezTo>
                  <a:cubicBezTo>
                    <a:pt x="5157" y="11183"/>
                    <a:pt x="5635" y="11215"/>
                    <a:pt x="6115" y="11234"/>
                  </a:cubicBezTo>
                  <a:cubicBezTo>
                    <a:pt x="6717" y="11258"/>
                    <a:pt x="7319" y="11275"/>
                    <a:pt x="7921" y="11277"/>
                  </a:cubicBezTo>
                  <a:cubicBezTo>
                    <a:pt x="8307" y="11277"/>
                    <a:pt x="8693" y="11256"/>
                    <a:pt x="9078" y="11246"/>
                  </a:cubicBezTo>
                  <a:cubicBezTo>
                    <a:pt x="9107" y="11245"/>
                    <a:pt x="9136" y="11242"/>
                    <a:pt x="9165" y="11242"/>
                  </a:cubicBezTo>
                  <a:cubicBezTo>
                    <a:pt x="9195" y="11242"/>
                    <a:pt x="9225" y="11245"/>
                    <a:pt x="9255" y="11256"/>
                  </a:cubicBezTo>
                  <a:cubicBezTo>
                    <a:pt x="9214" y="11572"/>
                    <a:pt x="9132" y="11879"/>
                    <a:pt x="9099" y="12191"/>
                  </a:cubicBezTo>
                  <a:cubicBezTo>
                    <a:pt x="9082" y="12366"/>
                    <a:pt x="9039" y="12541"/>
                    <a:pt x="9022" y="12716"/>
                  </a:cubicBezTo>
                  <a:cubicBezTo>
                    <a:pt x="8984" y="13084"/>
                    <a:pt x="8926" y="13450"/>
                    <a:pt x="8909" y="13818"/>
                  </a:cubicBezTo>
                  <a:cubicBezTo>
                    <a:pt x="8907" y="13854"/>
                    <a:pt x="8904" y="13892"/>
                    <a:pt x="8902" y="13928"/>
                  </a:cubicBezTo>
                  <a:cubicBezTo>
                    <a:pt x="8933" y="13916"/>
                    <a:pt x="8964" y="13911"/>
                    <a:pt x="8998" y="13909"/>
                  </a:cubicBezTo>
                  <a:cubicBezTo>
                    <a:pt x="9012" y="13909"/>
                    <a:pt x="9026" y="13908"/>
                    <a:pt x="9041" y="13908"/>
                  </a:cubicBezTo>
                  <a:cubicBezTo>
                    <a:pt x="9069" y="13908"/>
                    <a:pt x="9098" y="13909"/>
                    <a:pt x="9126" y="13909"/>
                  </a:cubicBezTo>
                  <a:lnTo>
                    <a:pt x="9255" y="13909"/>
                  </a:lnTo>
                  <a:cubicBezTo>
                    <a:pt x="9276" y="13909"/>
                    <a:pt x="9298" y="13909"/>
                    <a:pt x="9319" y="13909"/>
                  </a:cubicBezTo>
                  <a:cubicBezTo>
                    <a:pt x="9431" y="13909"/>
                    <a:pt x="9542" y="13914"/>
                    <a:pt x="9653" y="13938"/>
                  </a:cubicBezTo>
                  <a:cubicBezTo>
                    <a:pt x="9691" y="13947"/>
                    <a:pt x="9728" y="13959"/>
                    <a:pt x="9764" y="13976"/>
                  </a:cubicBezTo>
                  <a:cubicBezTo>
                    <a:pt x="9785" y="13986"/>
                    <a:pt x="9804" y="14000"/>
                    <a:pt x="9819" y="14019"/>
                  </a:cubicBezTo>
                  <a:cubicBezTo>
                    <a:pt x="9874" y="13832"/>
                    <a:pt x="9948" y="13650"/>
                    <a:pt x="10006" y="13465"/>
                  </a:cubicBezTo>
                  <a:cubicBezTo>
                    <a:pt x="10097" y="13172"/>
                    <a:pt x="10193" y="12882"/>
                    <a:pt x="10287" y="12590"/>
                  </a:cubicBezTo>
                  <a:cubicBezTo>
                    <a:pt x="10413" y="12201"/>
                    <a:pt x="10545" y="11815"/>
                    <a:pt x="10673" y="11426"/>
                  </a:cubicBezTo>
                  <a:cubicBezTo>
                    <a:pt x="10684" y="11393"/>
                    <a:pt x="10694" y="11359"/>
                    <a:pt x="10702" y="11325"/>
                  </a:cubicBezTo>
                  <a:cubicBezTo>
                    <a:pt x="10752" y="11133"/>
                    <a:pt x="10781" y="11111"/>
                    <a:pt x="10980" y="11100"/>
                  </a:cubicBezTo>
                  <a:cubicBezTo>
                    <a:pt x="10983" y="11100"/>
                    <a:pt x="10985" y="11100"/>
                    <a:pt x="10987" y="11100"/>
                  </a:cubicBezTo>
                  <a:cubicBezTo>
                    <a:pt x="11036" y="11100"/>
                    <a:pt x="11063" y="11118"/>
                    <a:pt x="11081" y="11160"/>
                  </a:cubicBezTo>
                  <a:cubicBezTo>
                    <a:pt x="11117" y="11239"/>
                    <a:pt x="11157" y="11316"/>
                    <a:pt x="11193" y="11395"/>
                  </a:cubicBezTo>
                  <a:cubicBezTo>
                    <a:pt x="11368" y="11788"/>
                    <a:pt x="11481" y="12201"/>
                    <a:pt x="11565" y="12623"/>
                  </a:cubicBezTo>
                  <a:cubicBezTo>
                    <a:pt x="11656" y="13083"/>
                    <a:pt x="11685" y="13551"/>
                    <a:pt x="11718" y="14019"/>
                  </a:cubicBezTo>
                  <a:cubicBezTo>
                    <a:pt x="11747" y="14000"/>
                    <a:pt x="11779" y="13990"/>
                    <a:pt x="11814" y="13990"/>
                  </a:cubicBezTo>
                  <a:cubicBezTo>
                    <a:pt x="11877" y="13985"/>
                    <a:pt x="11941" y="13983"/>
                    <a:pt x="12005" y="13983"/>
                  </a:cubicBezTo>
                  <a:cubicBezTo>
                    <a:pt x="12149" y="13983"/>
                    <a:pt x="12294" y="13995"/>
                    <a:pt x="12438" y="14017"/>
                  </a:cubicBezTo>
                  <a:cubicBezTo>
                    <a:pt x="12479" y="14022"/>
                    <a:pt x="12518" y="14036"/>
                    <a:pt x="12554" y="14060"/>
                  </a:cubicBezTo>
                  <a:cubicBezTo>
                    <a:pt x="12561" y="14002"/>
                    <a:pt x="12568" y="13942"/>
                    <a:pt x="12573" y="13883"/>
                  </a:cubicBezTo>
                  <a:cubicBezTo>
                    <a:pt x="12602" y="13590"/>
                    <a:pt x="12640" y="13299"/>
                    <a:pt x="12649" y="13002"/>
                  </a:cubicBezTo>
                  <a:cubicBezTo>
                    <a:pt x="12661" y="12590"/>
                    <a:pt x="12700" y="12179"/>
                    <a:pt x="12692" y="11764"/>
                  </a:cubicBezTo>
                  <a:cubicBezTo>
                    <a:pt x="12688" y="11608"/>
                    <a:pt x="12698" y="11450"/>
                    <a:pt x="12702" y="11292"/>
                  </a:cubicBezTo>
                  <a:cubicBezTo>
                    <a:pt x="12712" y="10982"/>
                    <a:pt x="12721" y="10672"/>
                    <a:pt x="12729" y="10361"/>
                  </a:cubicBezTo>
                  <a:cubicBezTo>
                    <a:pt x="12726" y="10303"/>
                    <a:pt x="12750" y="10246"/>
                    <a:pt x="12793" y="10207"/>
                  </a:cubicBezTo>
                  <a:cubicBezTo>
                    <a:pt x="12863" y="10142"/>
                    <a:pt x="12928" y="10070"/>
                    <a:pt x="12987" y="9994"/>
                  </a:cubicBezTo>
                  <a:lnTo>
                    <a:pt x="12987" y="9994"/>
                  </a:lnTo>
                  <a:cubicBezTo>
                    <a:pt x="12974" y="9997"/>
                    <a:pt x="12960" y="9998"/>
                    <a:pt x="12945" y="9998"/>
                  </a:cubicBezTo>
                  <a:cubicBezTo>
                    <a:pt x="12906" y="9998"/>
                    <a:pt x="12859" y="9989"/>
                    <a:pt x="12800" y="9972"/>
                  </a:cubicBezTo>
                  <a:cubicBezTo>
                    <a:pt x="12673" y="9936"/>
                    <a:pt x="12558" y="9874"/>
                    <a:pt x="12446" y="9811"/>
                  </a:cubicBezTo>
                  <a:cubicBezTo>
                    <a:pt x="12234" y="9692"/>
                    <a:pt x="12035" y="9552"/>
                    <a:pt x="11853" y="9391"/>
                  </a:cubicBezTo>
                  <a:cubicBezTo>
                    <a:pt x="11671" y="9228"/>
                    <a:pt x="11467" y="9096"/>
                    <a:pt x="11253" y="8976"/>
                  </a:cubicBezTo>
                  <a:cubicBezTo>
                    <a:pt x="11004" y="8833"/>
                    <a:pt x="10759" y="8687"/>
                    <a:pt x="10591" y="8441"/>
                  </a:cubicBezTo>
                  <a:cubicBezTo>
                    <a:pt x="10411" y="8175"/>
                    <a:pt x="10382" y="7904"/>
                    <a:pt x="10531" y="7617"/>
                  </a:cubicBezTo>
                  <a:cubicBezTo>
                    <a:pt x="10649" y="7393"/>
                    <a:pt x="10821" y="7220"/>
                    <a:pt x="11030" y="7081"/>
                  </a:cubicBezTo>
                  <a:cubicBezTo>
                    <a:pt x="11099" y="7034"/>
                    <a:pt x="11165" y="6986"/>
                    <a:pt x="11231" y="6937"/>
                  </a:cubicBezTo>
                  <a:cubicBezTo>
                    <a:pt x="11347" y="6849"/>
                    <a:pt x="11440" y="6731"/>
                    <a:pt x="11496" y="6597"/>
                  </a:cubicBezTo>
                  <a:cubicBezTo>
                    <a:pt x="11584" y="6383"/>
                    <a:pt x="11664" y="6165"/>
                    <a:pt x="11800" y="5973"/>
                  </a:cubicBezTo>
                  <a:cubicBezTo>
                    <a:pt x="11963" y="5743"/>
                    <a:pt x="12169" y="5566"/>
                    <a:pt x="12431" y="5460"/>
                  </a:cubicBezTo>
                  <a:cubicBezTo>
                    <a:pt x="12547" y="5413"/>
                    <a:pt x="12664" y="5393"/>
                    <a:pt x="12781" y="5393"/>
                  </a:cubicBezTo>
                  <a:cubicBezTo>
                    <a:pt x="12919" y="5393"/>
                    <a:pt x="13057" y="5421"/>
                    <a:pt x="13194" y="5464"/>
                  </a:cubicBezTo>
                  <a:cubicBezTo>
                    <a:pt x="13316" y="5501"/>
                    <a:pt x="13438" y="5541"/>
                    <a:pt x="13542" y="5625"/>
                  </a:cubicBezTo>
                  <a:cubicBezTo>
                    <a:pt x="13551" y="5632"/>
                    <a:pt x="13558" y="5638"/>
                    <a:pt x="13564" y="5645"/>
                  </a:cubicBezTo>
                  <a:cubicBezTo>
                    <a:pt x="13489" y="5285"/>
                    <a:pt x="13403" y="4929"/>
                    <a:pt x="13302" y="4575"/>
                  </a:cubicBezTo>
                  <a:cubicBezTo>
                    <a:pt x="13211" y="4253"/>
                    <a:pt x="13052" y="3975"/>
                    <a:pt x="12860" y="3709"/>
                  </a:cubicBezTo>
                  <a:cubicBezTo>
                    <a:pt x="12803" y="3630"/>
                    <a:pt x="12729" y="3562"/>
                    <a:pt x="12674" y="3476"/>
                  </a:cubicBezTo>
                  <a:cubicBezTo>
                    <a:pt x="12690" y="3466"/>
                    <a:pt x="12707" y="3455"/>
                    <a:pt x="12726" y="3449"/>
                  </a:cubicBezTo>
                  <a:cubicBezTo>
                    <a:pt x="12873" y="3399"/>
                    <a:pt x="13000" y="3315"/>
                    <a:pt x="13127" y="3227"/>
                  </a:cubicBezTo>
                  <a:cubicBezTo>
                    <a:pt x="13494" y="2977"/>
                    <a:pt x="13673" y="2620"/>
                    <a:pt x="13724" y="2190"/>
                  </a:cubicBezTo>
                  <a:cubicBezTo>
                    <a:pt x="13760" y="1885"/>
                    <a:pt x="13702" y="1586"/>
                    <a:pt x="13640" y="1290"/>
                  </a:cubicBezTo>
                  <a:cubicBezTo>
                    <a:pt x="13564" y="930"/>
                    <a:pt x="13424" y="592"/>
                    <a:pt x="13278" y="257"/>
                  </a:cubicBezTo>
                  <a:cubicBezTo>
                    <a:pt x="13237" y="166"/>
                    <a:pt x="13187" y="81"/>
                    <a:pt x="131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7769131" y="2181171"/>
              <a:ext cx="60145" cy="152846"/>
            </a:xfrm>
            <a:custGeom>
              <a:avLst/>
              <a:gdLst/>
              <a:ahLst/>
              <a:cxnLst/>
              <a:rect l="l" t="t" r="r" b="b"/>
              <a:pathLst>
                <a:path w="1997" h="5075" extrusionOk="0">
                  <a:moveTo>
                    <a:pt x="1088" y="2312"/>
                  </a:moveTo>
                  <a:cubicBezTo>
                    <a:pt x="1113" y="2312"/>
                    <a:pt x="1138" y="2324"/>
                    <a:pt x="1154" y="2345"/>
                  </a:cubicBezTo>
                  <a:cubicBezTo>
                    <a:pt x="1165" y="2357"/>
                    <a:pt x="1173" y="2370"/>
                    <a:pt x="1182" y="2384"/>
                  </a:cubicBezTo>
                  <a:cubicBezTo>
                    <a:pt x="1239" y="2475"/>
                    <a:pt x="1300" y="2517"/>
                    <a:pt x="1385" y="2517"/>
                  </a:cubicBezTo>
                  <a:cubicBezTo>
                    <a:pt x="1413" y="2517"/>
                    <a:pt x="1443" y="2513"/>
                    <a:pt x="1477" y="2504"/>
                  </a:cubicBezTo>
                  <a:cubicBezTo>
                    <a:pt x="1530" y="2489"/>
                    <a:pt x="1581" y="2470"/>
                    <a:pt x="1631" y="2448"/>
                  </a:cubicBezTo>
                  <a:cubicBezTo>
                    <a:pt x="1657" y="2439"/>
                    <a:pt x="1679" y="2424"/>
                    <a:pt x="1708" y="2424"/>
                  </a:cubicBezTo>
                  <a:cubicBezTo>
                    <a:pt x="1709" y="2423"/>
                    <a:pt x="1711" y="2423"/>
                    <a:pt x="1712" y="2423"/>
                  </a:cubicBezTo>
                  <a:cubicBezTo>
                    <a:pt x="1755" y="2423"/>
                    <a:pt x="1794" y="2454"/>
                    <a:pt x="1804" y="2497"/>
                  </a:cubicBezTo>
                  <a:cubicBezTo>
                    <a:pt x="1818" y="2535"/>
                    <a:pt x="1802" y="2580"/>
                    <a:pt x="1765" y="2598"/>
                  </a:cubicBezTo>
                  <a:cubicBezTo>
                    <a:pt x="1653" y="2667"/>
                    <a:pt x="1526" y="2705"/>
                    <a:pt x="1394" y="2710"/>
                  </a:cubicBezTo>
                  <a:cubicBezTo>
                    <a:pt x="1295" y="2700"/>
                    <a:pt x="1195" y="2682"/>
                    <a:pt x="1111" y="2614"/>
                  </a:cubicBezTo>
                  <a:cubicBezTo>
                    <a:pt x="1048" y="2561"/>
                    <a:pt x="1019" y="2489"/>
                    <a:pt x="1005" y="2410"/>
                  </a:cubicBezTo>
                  <a:cubicBezTo>
                    <a:pt x="995" y="2374"/>
                    <a:pt x="1014" y="2336"/>
                    <a:pt x="1048" y="2322"/>
                  </a:cubicBezTo>
                  <a:cubicBezTo>
                    <a:pt x="1061" y="2316"/>
                    <a:pt x="1074" y="2312"/>
                    <a:pt x="1088" y="2312"/>
                  </a:cubicBezTo>
                  <a:close/>
                  <a:moveTo>
                    <a:pt x="101" y="1"/>
                  </a:moveTo>
                  <a:cubicBezTo>
                    <a:pt x="72" y="1"/>
                    <a:pt x="46" y="12"/>
                    <a:pt x="28" y="42"/>
                  </a:cubicBezTo>
                  <a:cubicBezTo>
                    <a:pt x="2" y="74"/>
                    <a:pt x="0" y="121"/>
                    <a:pt x="22" y="157"/>
                  </a:cubicBezTo>
                  <a:cubicBezTo>
                    <a:pt x="22" y="167"/>
                    <a:pt x="22" y="179"/>
                    <a:pt x="24" y="189"/>
                  </a:cubicBezTo>
                  <a:cubicBezTo>
                    <a:pt x="45" y="325"/>
                    <a:pt x="74" y="460"/>
                    <a:pt x="110" y="592"/>
                  </a:cubicBezTo>
                  <a:cubicBezTo>
                    <a:pt x="197" y="954"/>
                    <a:pt x="371" y="1287"/>
                    <a:pt x="617" y="1566"/>
                  </a:cubicBezTo>
                  <a:cubicBezTo>
                    <a:pt x="695" y="1654"/>
                    <a:pt x="780" y="1736"/>
                    <a:pt x="873" y="1808"/>
                  </a:cubicBezTo>
                  <a:cubicBezTo>
                    <a:pt x="902" y="1834"/>
                    <a:pt x="919" y="1854"/>
                    <a:pt x="906" y="1897"/>
                  </a:cubicBezTo>
                  <a:cubicBezTo>
                    <a:pt x="846" y="2093"/>
                    <a:pt x="818" y="2297"/>
                    <a:pt x="775" y="2496"/>
                  </a:cubicBezTo>
                  <a:cubicBezTo>
                    <a:pt x="717" y="2773"/>
                    <a:pt x="683" y="3055"/>
                    <a:pt x="671" y="3338"/>
                  </a:cubicBezTo>
                  <a:cubicBezTo>
                    <a:pt x="648" y="3790"/>
                    <a:pt x="683" y="4245"/>
                    <a:pt x="774" y="4689"/>
                  </a:cubicBezTo>
                  <a:cubicBezTo>
                    <a:pt x="801" y="4817"/>
                    <a:pt x="827" y="4946"/>
                    <a:pt x="849" y="5075"/>
                  </a:cubicBezTo>
                  <a:cubicBezTo>
                    <a:pt x="887" y="5010"/>
                    <a:pt x="928" y="4946"/>
                    <a:pt x="972" y="4883"/>
                  </a:cubicBezTo>
                  <a:cubicBezTo>
                    <a:pt x="1032" y="4802"/>
                    <a:pt x="1118" y="4751"/>
                    <a:pt x="1206" y="4706"/>
                  </a:cubicBezTo>
                  <a:cubicBezTo>
                    <a:pt x="1418" y="4601"/>
                    <a:pt x="1648" y="4538"/>
                    <a:pt x="1883" y="4519"/>
                  </a:cubicBezTo>
                  <a:cubicBezTo>
                    <a:pt x="1910" y="4517"/>
                    <a:pt x="1936" y="4516"/>
                    <a:pt x="1962" y="4514"/>
                  </a:cubicBezTo>
                  <a:cubicBezTo>
                    <a:pt x="1960" y="4505"/>
                    <a:pt x="1959" y="4497"/>
                    <a:pt x="1955" y="4488"/>
                  </a:cubicBezTo>
                  <a:cubicBezTo>
                    <a:pt x="1931" y="4372"/>
                    <a:pt x="1964" y="4260"/>
                    <a:pt x="1972" y="4147"/>
                  </a:cubicBezTo>
                  <a:cubicBezTo>
                    <a:pt x="1986" y="3979"/>
                    <a:pt x="1993" y="3809"/>
                    <a:pt x="1996" y="3641"/>
                  </a:cubicBezTo>
                  <a:cubicBezTo>
                    <a:pt x="1995" y="3163"/>
                    <a:pt x="1955" y="2691"/>
                    <a:pt x="1842" y="2226"/>
                  </a:cubicBezTo>
                  <a:cubicBezTo>
                    <a:pt x="1801" y="2058"/>
                    <a:pt x="1761" y="1890"/>
                    <a:pt x="1694" y="1729"/>
                  </a:cubicBezTo>
                  <a:cubicBezTo>
                    <a:pt x="1622" y="1568"/>
                    <a:pt x="1525" y="1417"/>
                    <a:pt x="1406" y="1287"/>
                  </a:cubicBezTo>
                  <a:cubicBezTo>
                    <a:pt x="1331" y="1201"/>
                    <a:pt x="1327" y="1163"/>
                    <a:pt x="1394" y="1071"/>
                  </a:cubicBezTo>
                  <a:cubicBezTo>
                    <a:pt x="1403" y="1057"/>
                    <a:pt x="1413" y="1047"/>
                    <a:pt x="1423" y="1035"/>
                  </a:cubicBezTo>
                  <a:cubicBezTo>
                    <a:pt x="1413" y="1017"/>
                    <a:pt x="1403" y="999"/>
                    <a:pt x="1391" y="983"/>
                  </a:cubicBezTo>
                  <a:cubicBezTo>
                    <a:pt x="1375" y="961"/>
                    <a:pt x="1358" y="940"/>
                    <a:pt x="1341" y="918"/>
                  </a:cubicBezTo>
                  <a:cubicBezTo>
                    <a:pt x="1240" y="757"/>
                    <a:pt x="1122" y="606"/>
                    <a:pt x="986" y="472"/>
                  </a:cubicBezTo>
                  <a:cubicBezTo>
                    <a:pt x="830" y="318"/>
                    <a:pt x="645" y="196"/>
                    <a:pt x="443" y="114"/>
                  </a:cubicBezTo>
                  <a:cubicBezTo>
                    <a:pt x="431" y="107"/>
                    <a:pt x="422" y="102"/>
                    <a:pt x="410" y="95"/>
                  </a:cubicBezTo>
                  <a:cubicBezTo>
                    <a:pt x="321" y="52"/>
                    <a:pt x="227" y="21"/>
                    <a:pt x="130" y="4"/>
                  </a:cubicBezTo>
                  <a:cubicBezTo>
                    <a:pt x="120" y="2"/>
                    <a:pt x="111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8203155" y="2332782"/>
              <a:ext cx="103062" cy="138691"/>
            </a:xfrm>
            <a:custGeom>
              <a:avLst/>
              <a:gdLst/>
              <a:ahLst/>
              <a:cxnLst/>
              <a:rect l="l" t="t" r="r" b="b"/>
              <a:pathLst>
                <a:path w="3422" h="4605" extrusionOk="0">
                  <a:moveTo>
                    <a:pt x="2398" y="0"/>
                  </a:moveTo>
                  <a:cubicBezTo>
                    <a:pt x="2282" y="0"/>
                    <a:pt x="2166" y="20"/>
                    <a:pt x="2050" y="68"/>
                  </a:cubicBezTo>
                  <a:cubicBezTo>
                    <a:pt x="1788" y="174"/>
                    <a:pt x="1582" y="353"/>
                    <a:pt x="1419" y="581"/>
                  </a:cubicBezTo>
                  <a:cubicBezTo>
                    <a:pt x="1283" y="773"/>
                    <a:pt x="1203" y="991"/>
                    <a:pt x="1115" y="1205"/>
                  </a:cubicBezTo>
                  <a:cubicBezTo>
                    <a:pt x="1059" y="1339"/>
                    <a:pt x="966" y="1457"/>
                    <a:pt x="850" y="1545"/>
                  </a:cubicBezTo>
                  <a:cubicBezTo>
                    <a:pt x="786" y="1594"/>
                    <a:pt x="718" y="1642"/>
                    <a:pt x="649" y="1689"/>
                  </a:cubicBezTo>
                  <a:cubicBezTo>
                    <a:pt x="440" y="1828"/>
                    <a:pt x="268" y="2001"/>
                    <a:pt x="150" y="2225"/>
                  </a:cubicBezTo>
                  <a:cubicBezTo>
                    <a:pt x="1" y="2513"/>
                    <a:pt x="30" y="2783"/>
                    <a:pt x="210" y="3049"/>
                  </a:cubicBezTo>
                  <a:cubicBezTo>
                    <a:pt x="378" y="3295"/>
                    <a:pt x="623" y="3443"/>
                    <a:pt x="872" y="3584"/>
                  </a:cubicBezTo>
                  <a:cubicBezTo>
                    <a:pt x="1085" y="3704"/>
                    <a:pt x="1290" y="3836"/>
                    <a:pt x="1470" y="3999"/>
                  </a:cubicBezTo>
                  <a:cubicBezTo>
                    <a:pt x="1654" y="4160"/>
                    <a:pt x="1853" y="4300"/>
                    <a:pt x="2065" y="4419"/>
                  </a:cubicBezTo>
                  <a:cubicBezTo>
                    <a:pt x="2177" y="4484"/>
                    <a:pt x="2292" y="4544"/>
                    <a:pt x="2419" y="4580"/>
                  </a:cubicBezTo>
                  <a:cubicBezTo>
                    <a:pt x="2474" y="4596"/>
                    <a:pt x="2519" y="4605"/>
                    <a:pt x="2558" y="4605"/>
                  </a:cubicBezTo>
                  <a:cubicBezTo>
                    <a:pt x="2576" y="4605"/>
                    <a:pt x="2593" y="4603"/>
                    <a:pt x="2609" y="4599"/>
                  </a:cubicBezTo>
                  <a:cubicBezTo>
                    <a:pt x="2667" y="4583"/>
                    <a:pt x="2712" y="4539"/>
                    <a:pt x="2763" y="4451"/>
                  </a:cubicBezTo>
                  <a:cubicBezTo>
                    <a:pt x="2894" y="4232"/>
                    <a:pt x="3015" y="4005"/>
                    <a:pt x="3101" y="3765"/>
                  </a:cubicBezTo>
                  <a:cubicBezTo>
                    <a:pt x="3187" y="3520"/>
                    <a:pt x="3254" y="3270"/>
                    <a:pt x="3300" y="3014"/>
                  </a:cubicBezTo>
                  <a:cubicBezTo>
                    <a:pt x="3382" y="2603"/>
                    <a:pt x="3401" y="2188"/>
                    <a:pt x="3420" y="1846"/>
                  </a:cubicBezTo>
                  <a:cubicBezTo>
                    <a:pt x="3422" y="1473"/>
                    <a:pt x="3386" y="1176"/>
                    <a:pt x="3355" y="878"/>
                  </a:cubicBezTo>
                  <a:cubicBezTo>
                    <a:pt x="3340" y="733"/>
                    <a:pt x="3321" y="589"/>
                    <a:pt x="3293" y="447"/>
                  </a:cubicBezTo>
                  <a:cubicBezTo>
                    <a:pt x="3280" y="372"/>
                    <a:pt x="3240" y="303"/>
                    <a:pt x="3183" y="253"/>
                  </a:cubicBezTo>
                  <a:cubicBezTo>
                    <a:pt x="3177" y="246"/>
                    <a:pt x="3170" y="240"/>
                    <a:pt x="3161" y="233"/>
                  </a:cubicBezTo>
                  <a:cubicBezTo>
                    <a:pt x="3057" y="147"/>
                    <a:pt x="2935" y="109"/>
                    <a:pt x="2811" y="72"/>
                  </a:cubicBezTo>
                  <a:cubicBezTo>
                    <a:pt x="2674" y="29"/>
                    <a:pt x="2536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8102562" y="2251947"/>
              <a:ext cx="112248" cy="138360"/>
            </a:xfrm>
            <a:custGeom>
              <a:avLst/>
              <a:gdLst/>
              <a:ahLst/>
              <a:cxnLst/>
              <a:rect l="l" t="t" r="r" b="b"/>
              <a:pathLst>
                <a:path w="3727" h="4594" extrusionOk="0">
                  <a:moveTo>
                    <a:pt x="1629" y="0"/>
                  </a:moveTo>
                  <a:cubicBezTo>
                    <a:pt x="1560" y="0"/>
                    <a:pt x="1495" y="26"/>
                    <a:pt x="1446" y="75"/>
                  </a:cubicBezTo>
                  <a:cubicBezTo>
                    <a:pt x="1415" y="104"/>
                    <a:pt x="1389" y="139"/>
                    <a:pt x="1369" y="178"/>
                  </a:cubicBezTo>
                  <a:cubicBezTo>
                    <a:pt x="1288" y="327"/>
                    <a:pt x="1237" y="489"/>
                    <a:pt x="1214" y="658"/>
                  </a:cubicBezTo>
                  <a:cubicBezTo>
                    <a:pt x="1187" y="912"/>
                    <a:pt x="1137" y="1162"/>
                    <a:pt x="1065" y="1408"/>
                  </a:cubicBezTo>
                  <a:cubicBezTo>
                    <a:pt x="991" y="1656"/>
                    <a:pt x="883" y="1893"/>
                    <a:pt x="777" y="2130"/>
                  </a:cubicBezTo>
                  <a:cubicBezTo>
                    <a:pt x="672" y="2366"/>
                    <a:pt x="556" y="2598"/>
                    <a:pt x="446" y="2833"/>
                  </a:cubicBezTo>
                  <a:cubicBezTo>
                    <a:pt x="312" y="3123"/>
                    <a:pt x="191" y="3416"/>
                    <a:pt x="83" y="3716"/>
                  </a:cubicBezTo>
                  <a:cubicBezTo>
                    <a:pt x="16" y="3898"/>
                    <a:pt x="0" y="4095"/>
                    <a:pt x="40" y="4285"/>
                  </a:cubicBezTo>
                  <a:cubicBezTo>
                    <a:pt x="88" y="4501"/>
                    <a:pt x="204" y="4594"/>
                    <a:pt x="446" y="4594"/>
                  </a:cubicBezTo>
                  <a:cubicBezTo>
                    <a:pt x="522" y="4590"/>
                    <a:pt x="595" y="4575"/>
                    <a:pt x="664" y="4544"/>
                  </a:cubicBezTo>
                  <a:cubicBezTo>
                    <a:pt x="973" y="4426"/>
                    <a:pt x="1245" y="4249"/>
                    <a:pt x="1504" y="4050"/>
                  </a:cubicBezTo>
                  <a:cubicBezTo>
                    <a:pt x="1657" y="3932"/>
                    <a:pt x="1803" y="3805"/>
                    <a:pt x="1940" y="3670"/>
                  </a:cubicBezTo>
                  <a:cubicBezTo>
                    <a:pt x="2111" y="3503"/>
                    <a:pt x="2271" y="3323"/>
                    <a:pt x="2415" y="3133"/>
                  </a:cubicBezTo>
                  <a:cubicBezTo>
                    <a:pt x="2600" y="2888"/>
                    <a:pt x="2744" y="2618"/>
                    <a:pt x="2874" y="2339"/>
                  </a:cubicBezTo>
                  <a:cubicBezTo>
                    <a:pt x="3042" y="1984"/>
                    <a:pt x="3180" y="1615"/>
                    <a:pt x="3325" y="1250"/>
                  </a:cubicBezTo>
                  <a:cubicBezTo>
                    <a:pt x="3442" y="958"/>
                    <a:pt x="3545" y="662"/>
                    <a:pt x="3679" y="377"/>
                  </a:cubicBezTo>
                  <a:cubicBezTo>
                    <a:pt x="3727" y="276"/>
                    <a:pt x="3713" y="206"/>
                    <a:pt x="3648" y="159"/>
                  </a:cubicBezTo>
                  <a:cubicBezTo>
                    <a:pt x="3613" y="137"/>
                    <a:pt x="3576" y="122"/>
                    <a:pt x="3536" y="116"/>
                  </a:cubicBezTo>
                  <a:cubicBezTo>
                    <a:pt x="3378" y="84"/>
                    <a:pt x="3217" y="80"/>
                    <a:pt x="3056" y="74"/>
                  </a:cubicBezTo>
                  <a:cubicBezTo>
                    <a:pt x="2655" y="53"/>
                    <a:pt x="2255" y="12"/>
                    <a:pt x="1875" y="2"/>
                  </a:cubicBezTo>
                  <a:cubicBezTo>
                    <a:pt x="1816" y="2"/>
                    <a:pt x="1767" y="3"/>
                    <a:pt x="1721" y="3"/>
                  </a:cubicBezTo>
                  <a:cubicBezTo>
                    <a:pt x="1698" y="3"/>
                    <a:pt x="1676" y="3"/>
                    <a:pt x="1653" y="2"/>
                  </a:cubicBezTo>
                  <a:cubicBezTo>
                    <a:pt x="1645" y="1"/>
                    <a:pt x="163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8004590" y="2414762"/>
              <a:ext cx="108935" cy="68638"/>
            </a:xfrm>
            <a:custGeom>
              <a:avLst/>
              <a:gdLst/>
              <a:ahLst/>
              <a:cxnLst/>
              <a:rect l="l" t="t" r="r" b="b"/>
              <a:pathLst>
                <a:path w="3617" h="2279" extrusionOk="0">
                  <a:moveTo>
                    <a:pt x="2046" y="1"/>
                  </a:moveTo>
                  <a:cubicBezTo>
                    <a:pt x="1670" y="1"/>
                    <a:pt x="1322" y="94"/>
                    <a:pt x="1014" y="321"/>
                  </a:cubicBezTo>
                  <a:cubicBezTo>
                    <a:pt x="916" y="395"/>
                    <a:pt x="823" y="474"/>
                    <a:pt x="726" y="548"/>
                  </a:cubicBezTo>
                  <a:cubicBezTo>
                    <a:pt x="465" y="748"/>
                    <a:pt x="273" y="1004"/>
                    <a:pt x="122" y="1292"/>
                  </a:cubicBezTo>
                  <a:cubicBezTo>
                    <a:pt x="45" y="1436"/>
                    <a:pt x="0" y="1590"/>
                    <a:pt x="45" y="1757"/>
                  </a:cubicBezTo>
                  <a:cubicBezTo>
                    <a:pt x="127" y="2072"/>
                    <a:pt x="407" y="2247"/>
                    <a:pt x="731" y="2271"/>
                  </a:cubicBezTo>
                  <a:cubicBezTo>
                    <a:pt x="803" y="2277"/>
                    <a:pt x="875" y="2278"/>
                    <a:pt x="945" y="2278"/>
                  </a:cubicBezTo>
                  <a:cubicBezTo>
                    <a:pt x="1050" y="2278"/>
                    <a:pt x="1150" y="2275"/>
                    <a:pt x="1237" y="2275"/>
                  </a:cubicBezTo>
                  <a:cubicBezTo>
                    <a:pt x="1454" y="2266"/>
                    <a:pt x="1634" y="2261"/>
                    <a:pt x="1814" y="2251"/>
                  </a:cubicBezTo>
                  <a:cubicBezTo>
                    <a:pt x="1936" y="2245"/>
                    <a:pt x="2058" y="2227"/>
                    <a:pt x="2176" y="2196"/>
                  </a:cubicBezTo>
                  <a:cubicBezTo>
                    <a:pt x="2578" y="2077"/>
                    <a:pt x="2938" y="1849"/>
                    <a:pt x="3221" y="1541"/>
                  </a:cubicBezTo>
                  <a:cubicBezTo>
                    <a:pt x="3360" y="1388"/>
                    <a:pt x="3476" y="1218"/>
                    <a:pt x="3538" y="1021"/>
                  </a:cubicBezTo>
                  <a:cubicBezTo>
                    <a:pt x="3617" y="767"/>
                    <a:pt x="3572" y="543"/>
                    <a:pt x="3372" y="352"/>
                  </a:cubicBezTo>
                  <a:cubicBezTo>
                    <a:pt x="3255" y="239"/>
                    <a:pt x="3107" y="188"/>
                    <a:pt x="2962" y="133"/>
                  </a:cubicBezTo>
                  <a:cubicBezTo>
                    <a:pt x="2855" y="92"/>
                    <a:pt x="2740" y="85"/>
                    <a:pt x="2629" y="64"/>
                  </a:cubicBezTo>
                  <a:cubicBezTo>
                    <a:pt x="2442" y="32"/>
                    <a:pt x="2257" y="1"/>
                    <a:pt x="2067" y="1"/>
                  </a:cubicBezTo>
                  <a:cubicBezTo>
                    <a:pt x="2060" y="1"/>
                    <a:pt x="2053" y="1"/>
                    <a:pt x="20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7962938" y="2248543"/>
              <a:ext cx="124867" cy="58548"/>
            </a:xfrm>
            <a:custGeom>
              <a:avLst/>
              <a:gdLst/>
              <a:ahLst/>
              <a:cxnLst/>
              <a:rect l="l" t="t" r="r" b="b"/>
              <a:pathLst>
                <a:path w="4146" h="1944" extrusionOk="0">
                  <a:moveTo>
                    <a:pt x="2464" y="0"/>
                  </a:moveTo>
                  <a:cubicBezTo>
                    <a:pt x="2415" y="0"/>
                    <a:pt x="2365" y="2"/>
                    <a:pt x="2316" y="5"/>
                  </a:cubicBezTo>
                  <a:cubicBezTo>
                    <a:pt x="1950" y="26"/>
                    <a:pt x="1584" y="50"/>
                    <a:pt x="1254" y="50"/>
                  </a:cubicBezTo>
                  <a:cubicBezTo>
                    <a:pt x="1191" y="50"/>
                    <a:pt x="1129" y="50"/>
                    <a:pt x="1069" y="48"/>
                  </a:cubicBezTo>
                  <a:cubicBezTo>
                    <a:pt x="936" y="48"/>
                    <a:pt x="830" y="47"/>
                    <a:pt x="734" y="47"/>
                  </a:cubicBezTo>
                  <a:cubicBezTo>
                    <a:pt x="686" y="47"/>
                    <a:pt x="640" y="47"/>
                    <a:pt x="594" y="48"/>
                  </a:cubicBezTo>
                  <a:cubicBezTo>
                    <a:pt x="577" y="48"/>
                    <a:pt x="560" y="48"/>
                    <a:pt x="543" y="48"/>
                  </a:cubicBezTo>
                  <a:cubicBezTo>
                    <a:pt x="509" y="48"/>
                    <a:pt x="475" y="48"/>
                    <a:pt x="440" y="48"/>
                  </a:cubicBezTo>
                  <a:cubicBezTo>
                    <a:pt x="338" y="48"/>
                    <a:pt x="236" y="50"/>
                    <a:pt x="135" y="68"/>
                  </a:cubicBezTo>
                  <a:cubicBezTo>
                    <a:pt x="111" y="72"/>
                    <a:pt x="88" y="80"/>
                    <a:pt x="70" y="94"/>
                  </a:cubicBezTo>
                  <a:cubicBezTo>
                    <a:pt x="18" y="127"/>
                    <a:pt x="1" y="181"/>
                    <a:pt x="30" y="247"/>
                  </a:cubicBezTo>
                  <a:cubicBezTo>
                    <a:pt x="61" y="320"/>
                    <a:pt x="99" y="389"/>
                    <a:pt x="145" y="452"/>
                  </a:cubicBezTo>
                  <a:cubicBezTo>
                    <a:pt x="301" y="665"/>
                    <a:pt x="483" y="854"/>
                    <a:pt x="661" y="1047"/>
                  </a:cubicBezTo>
                  <a:cubicBezTo>
                    <a:pt x="805" y="1205"/>
                    <a:pt x="954" y="1354"/>
                    <a:pt x="1093" y="1516"/>
                  </a:cubicBezTo>
                  <a:cubicBezTo>
                    <a:pt x="1268" y="1721"/>
                    <a:pt x="1483" y="1852"/>
                    <a:pt x="1752" y="1891"/>
                  </a:cubicBezTo>
                  <a:cubicBezTo>
                    <a:pt x="1858" y="1908"/>
                    <a:pt x="1963" y="1908"/>
                    <a:pt x="2069" y="1922"/>
                  </a:cubicBezTo>
                  <a:cubicBezTo>
                    <a:pt x="2182" y="1936"/>
                    <a:pt x="2297" y="1944"/>
                    <a:pt x="2412" y="1944"/>
                  </a:cubicBezTo>
                  <a:cubicBezTo>
                    <a:pt x="2545" y="1944"/>
                    <a:pt x="2678" y="1934"/>
                    <a:pt x="2810" y="1913"/>
                  </a:cubicBezTo>
                  <a:cubicBezTo>
                    <a:pt x="3038" y="1877"/>
                    <a:pt x="3247" y="1793"/>
                    <a:pt x="3396" y="1615"/>
                  </a:cubicBezTo>
                  <a:cubicBezTo>
                    <a:pt x="3573" y="1406"/>
                    <a:pt x="3681" y="1155"/>
                    <a:pt x="3770" y="898"/>
                  </a:cubicBezTo>
                  <a:cubicBezTo>
                    <a:pt x="3813" y="776"/>
                    <a:pt x="3842" y="651"/>
                    <a:pt x="3904" y="535"/>
                  </a:cubicBezTo>
                  <a:cubicBezTo>
                    <a:pt x="3961" y="427"/>
                    <a:pt x="4039" y="341"/>
                    <a:pt x="4103" y="243"/>
                  </a:cubicBezTo>
                  <a:cubicBezTo>
                    <a:pt x="4144" y="181"/>
                    <a:pt x="4146" y="132"/>
                    <a:pt x="4120" y="97"/>
                  </a:cubicBezTo>
                  <a:cubicBezTo>
                    <a:pt x="4099" y="73"/>
                    <a:pt x="4065" y="56"/>
                    <a:pt x="4012" y="49"/>
                  </a:cubicBezTo>
                  <a:cubicBezTo>
                    <a:pt x="3849" y="29"/>
                    <a:pt x="3683" y="18"/>
                    <a:pt x="3518" y="18"/>
                  </a:cubicBezTo>
                  <a:cubicBezTo>
                    <a:pt x="3384" y="18"/>
                    <a:pt x="3250" y="31"/>
                    <a:pt x="3115" y="31"/>
                  </a:cubicBezTo>
                  <a:cubicBezTo>
                    <a:pt x="3084" y="31"/>
                    <a:pt x="3053" y="30"/>
                    <a:pt x="3023" y="29"/>
                  </a:cubicBezTo>
                  <a:cubicBezTo>
                    <a:pt x="2837" y="19"/>
                    <a:pt x="2650" y="0"/>
                    <a:pt x="2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7892613" y="2364827"/>
              <a:ext cx="70565" cy="115410"/>
            </a:xfrm>
            <a:custGeom>
              <a:avLst/>
              <a:gdLst/>
              <a:ahLst/>
              <a:cxnLst/>
              <a:rect l="l" t="t" r="r" b="b"/>
              <a:pathLst>
                <a:path w="2343" h="3832" extrusionOk="0">
                  <a:moveTo>
                    <a:pt x="1860" y="0"/>
                  </a:moveTo>
                  <a:cubicBezTo>
                    <a:pt x="1838" y="0"/>
                    <a:pt x="1816" y="2"/>
                    <a:pt x="1794" y="4"/>
                  </a:cubicBezTo>
                  <a:cubicBezTo>
                    <a:pt x="1607" y="23"/>
                    <a:pt x="1449" y="115"/>
                    <a:pt x="1302" y="218"/>
                  </a:cubicBezTo>
                  <a:cubicBezTo>
                    <a:pt x="1005" y="427"/>
                    <a:pt x="763" y="697"/>
                    <a:pt x="530" y="974"/>
                  </a:cubicBezTo>
                  <a:cubicBezTo>
                    <a:pt x="405" y="1124"/>
                    <a:pt x="278" y="1276"/>
                    <a:pt x="127" y="1403"/>
                  </a:cubicBezTo>
                  <a:cubicBezTo>
                    <a:pt x="84" y="1436"/>
                    <a:pt x="50" y="1477"/>
                    <a:pt x="26" y="1527"/>
                  </a:cubicBezTo>
                  <a:cubicBezTo>
                    <a:pt x="7" y="1570"/>
                    <a:pt x="0" y="1616"/>
                    <a:pt x="4" y="1662"/>
                  </a:cubicBezTo>
                  <a:cubicBezTo>
                    <a:pt x="5" y="1698"/>
                    <a:pt x="4" y="1732"/>
                    <a:pt x="4" y="1779"/>
                  </a:cubicBezTo>
                  <a:cubicBezTo>
                    <a:pt x="47" y="2250"/>
                    <a:pt x="144" y="2718"/>
                    <a:pt x="350" y="3157"/>
                  </a:cubicBezTo>
                  <a:cubicBezTo>
                    <a:pt x="455" y="3382"/>
                    <a:pt x="565" y="3605"/>
                    <a:pt x="758" y="3775"/>
                  </a:cubicBezTo>
                  <a:cubicBezTo>
                    <a:pt x="774" y="3789"/>
                    <a:pt x="793" y="3802"/>
                    <a:pt x="811" y="3814"/>
                  </a:cubicBezTo>
                  <a:cubicBezTo>
                    <a:pt x="830" y="3825"/>
                    <a:pt x="847" y="3831"/>
                    <a:pt x="865" y="3831"/>
                  </a:cubicBezTo>
                  <a:cubicBezTo>
                    <a:pt x="892" y="3831"/>
                    <a:pt x="920" y="3819"/>
                    <a:pt x="956" y="3792"/>
                  </a:cubicBezTo>
                  <a:cubicBezTo>
                    <a:pt x="1158" y="3644"/>
                    <a:pt x="1345" y="3475"/>
                    <a:pt x="1509" y="3284"/>
                  </a:cubicBezTo>
                  <a:cubicBezTo>
                    <a:pt x="1679" y="3087"/>
                    <a:pt x="1823" y="2871"/>
                    <a:pt x="1938" y="2640"/>
                  </a:cubicBezTo>
                  <a:cubicBezTo>
                    <a:pt x="2077" y="2355"/>
                    <a:pt x="2101" y="2069"/>
                    <a:pt x="1988" y="1772"/>
                  </a:cubicBezTo>
                  <a:cubicBezTo>
                    <a:pt x="1972" y="1736"/>
                    <a:pt x="1962" y="1696"/>
                    <a:pt x="1950" y="1660"/>
                  </a:cubicBezTo>
                  <a:cubicBezTo>
                    <a:pt x="1919" y="1573"/>
                    <a:pt x="1930" y="1477"/>
                    <a:pt x="1978" y="1398"/>
                  </a:cubicBezTo>
                  <a:cubicBezTo>
                    <a:pt x="2036" y="1295"/>
                    <a:pt x="2098" y="1196"/>
                    <a:pt x="2156" y="1093"/>
                  </a:cubicBezTo>
                  <a:cubicBezTo>
                    <a:pt x="2262" y="902"/>
                    <a:pt x="2343" y="704"/>
                    <a:pt x="2339" y="481"/>
                  </a:cubicBezTo>
                  <a:cubicBezTo>
                    <a:pt x="2335" y="191"/>
                    <a:pt x="2136" y="0"/>
                    <a:pt x="1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8152136" y="2451987"/>
              <a:ext cx="78908" cy="43429"/>
            </a:xfrm>
            <a:custGeom>
              <a:avLst/>
              <a:gdLst/>
              <a:ahLst/>
              <a:cxnLst/>
              <a:rect l="l" t="t" r="r" b="b"/>
              <a:pathLst>
                <a:path w="2620" h="1442" extrusionOk="0">
                  <a:moveTo>
                    <a:pt x="1434" y="0"/>
                  </a:moveTo>
                  <a:cubicBezTo>
                    <a:pt x="1269" y="0"/>
                    <a:pt x="1108" y="39"/>
                    <a:pt x="959" y="121"/>
                  </a:cubicBezTo>
                  <a:cubicBezTo>
                    <a:pt x="681" y="277"/>
                    <a:pt x="427" y="473"/>
                    <a:pt x="206" y="701"/>
                  </a:cubicBezTo>
                  <a:cubicBezTo>
                    <a:pt x="132" y="773"/>
                    <a:pt x="78" y="860"/>
                    <a:pt x="43" y="958"/>
                  </a:cubicBezTo>
                  <a:cubicBezTo>
                    <a:pt x="0" y="1090"/>
                    <a:pt x="35" y="1205"/>
                    <a:pt x="138" y="1298"/>
                  </a:cubicBezTo>
                  <a:cubicBezTo>
                    <a:pt x="259" y="1406"/>
                    <a:pt x="405" y="1442"/>
                    <a:pt x="585" y="1442"/>
                  </a:cubicBezTo>
                  <a:cubicBezTo>
                    <a:pt x="601" y="1440"/>
                    <a:pt x="640" y="1438"/>
                    <a:pt x="680" y="1431"/>
                  </a:cubicBezTo>
                  <a:cubicBezTo>
                    <a:pt x="913" y="1394"/>
                    <a:pt x="1144" y="1354"/>
                    <a:pt x="1377" y="1320"/>
                  </a:cubicBezTo>
                  <a:cubicBezTo>
                    <a:pt x="1611" y="1287"/>
                    <a:pt x="1842" y="1241"/>
                    <a:pt x="2070" y="1181"/>
                  </a:cubicBezTo>
                  <a:cubicBezTo>
                    <a:pt x="2242" y="1135"/>
                    <a:pt x="2394" y="1033"/>
                    <a:pt x="2506" y="893"/>
                  </a:cubicBezTo>
                  <a:cubicBezTo>
                    <a:pt x="2542" y="847"/>
                    <a:pt x="2568" y="793"/>
                    <a:pt x="2581" y="735"/>
                  </a:cubicBezTo>
                  <a:cubicBezTo>
                    <a:pt x="2619" y="579"/>
                    <a:pt x="2550" y="409"/>
                    <a:pt x="2360" y="277"/>
                  </a:cubicBezTo>
                  <a:cubicBezTo>
                    <a:pt x="2139" y="121"/>
                    <a:pt x="1883" y="59"/>
                    <a:pt x="1623" y="17"/>
                  </a:cubicBezTo>
                  <a:cubicBezTo>
                    <a:pt x="1559" y="6"/>
                    <a:pt x="1496" y="0"/>
                    <a:pt x="1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7989923" y="2331969"/>
              <a:ext cx="77282" cy="37075"/>
            </a:xfrm>
            <a:custGeom>
              <a:avLst/>
              <a:gdLst/>
              <a:ahLst/>
              <a:cxnLst/>
              <a:rect l="l" t="t" r="r" b="b"/>
              <a:pathLst>
                <a:path w="2566" h="1231" extrusionOk="0">
                  <a:moveTo>
                    <a:pt x="1165" y="0"/>
                  </a:moveTo>
                  <a:cubicBezTo>
                    <a:pt x="1009" y="0"/>
                    <a:pt x="855" y="31"/>
                    <a:pt x="703" y="88"/>
                  </a:cubicBezTo>
                  <a:cubicBezTo>
                    <a:pt x="485" y="171"/>
                    <a:pt x="278" y="272"/>
                    <a:pt x="127" y="460"/>
                  </a:cubicBezTo>
                  <a:cubicBezTo>
                    <a:pt x="0" y="620"/>
                    <a:pt x="36" y="853"/>
                    <a:pt x="204" y="968"/>
                  </a:cubicBezTo>
                  <a:cubicBezTo>
                    <a:pt x="494" y="1174"/>
                    <a:pt x="828" y="1208"/>
                    <a:pt x="1120" y="1230"/>
                  </a:cubicBezTo>
                  <a:cubicBezTo>
                    <a:pt x="1497" y="1217"/>
                    <a:pt x="1820" y="1167"/>
                    <a:pt x="2118" y="1025"/>
                  </a:cubicBezTo>
                  <a:cubicBezTo>
                    <a:pt x="2300" y="939"/>
                    <a:pt x="2452" y="819"/>
                    <a:pt x="2512" y="611"/>
                  </a:cubicBezTo>
                  <a:cubicBezTo>
                    <a:pt x="2566" y="426"/>
                    <a:pt x="2476" y="255"/>
                    <a:pt x="2346" y="188"/>
                  </a:cubicBezTo>
                  <a:cubicBezTo>
                    <a:pt x="2207" y="119"/>
                    <a:pt x="2055" y="83"/>
                    <a:pt x="1901" y="83"/>
                  </a:cubicBezTo>
                  <a:cubicBezTo>
                    <a:pt x="1897" y="83"/>
                    <a:pt x="1893" y="83"/>
                    <a:pt x="1890" y="83"/>
                  </a:cubicBezTo>
                  <a:cubicBezTo>
                    <a:pt x="1741" y="83"/>
                    <a:pt x="1591" y="66"/>
                    <a:pt x="1446" y="33"/>
                  </a:cubicBezTo>
                  <a:cubicBezTo>
                    <a:pt x="1351" y="11"/>
                    <a:pt x="1257" y="0"/>
                    <a:pt x="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8245169" y="2124068"/>
              <a:ext cx="42315" cy="55627"/>
            </a:xfrm>
            <a:custGeom>
              <a:avLst/>
              <a:gdLst/>
              <a:ahLst/>
              <a:cxnLst/>
              <a:rect l="l" t="t" r="r" b="b"/>
              <a:pathLst>
                <a:path w="1405" h="1847" extrusionOk="0">
                  <a:moveTo>
                    <a:pt x="108" y="0"/>
                  </a:moveTo>
                  <a:cubicBezTo>
                    <a:pt x="43" y="0"/>
                    <a:pt x="1" y="48"/>
                    <a:pt x="3" y="132"/>
                  </a:cubicBezTo>
                  <a:cubicBezTo>
                    <a:pt x="8" y="408"/>
                    <a:pt x="50" y="681"/>
                    <a:pt x="129" y="945"/>
                  </a:cubicBezTo>
                  <a:cubicBezTo>
                    <a:pt x="195" y="1164"/>
                    <a:pt x="319" y="1360"/>
                    <a:pt x="446" y="1548"/>
                  </a:cubicBezTo>
                  <a:cubicBezTo>
                    <a:pt x="514" y="1648"/>
                    <a:pt x="610" y="1716"/>
                    <a:pt x="710" y="1780"/>
                  </a:cubicBezTo>
                  <a:cubicBezTo>
                    <a:pt x="775" y="1824"/>
                    <a:pt x="854" y="1847"/>
                    <a:pt x="933" y="1847"/>
                  </a:cubicBezTo>
                  <a:lnTo>
                    <a:pt x="936" y="1847"/>
                  </a:lnTo>
                  <a:cubicBezTo>
                    <a:pt x="1041" y="1847"/>
                    <a:pt x="1118" y="1811"/>
                    <a:pt x="1231" y="1703"/>
                  </a:cubicBezTo>
                  <a:cubicBezTo>
                    <a:pt x="1281" y="1655"/>
                    <a:pt x="1322" y="1600"/>
                    <a:pt x="1353" y="1538"/>
                  </a:cubicBezTo>
                  <a:cubicBezTo>
                    <a:pt x="1397" y="1442"/>
                    <a:pt x="1404" y="1332"/>
                    <a:pt x="1372" y="1231"/>
                  </a:cubicBezTo>
                  <a:cubicBezTo>
                    <a:pt x="1298" y="991"/>
                    <a:pt x="1169" y="780"/>
                    <a:pt x="1010" y="588"/>
                  </a:cubicBezTo>
                  <a:cubicBezTo>
                    <a:pt x="958" y="523"/>
                    <a:pt x="900" y="463"/>
                    <a:pt x="837" y="411"/>
                  </a:cubicBezTo>
                  <a:cubicBezTo>
                    <a:pt x="634" y="255"/>
                    <a:pt x="417" y="123"/>
                    <a:pt x="183" y="19"/>
                  </a:cubicBezTo>
                  <a:cubicBezTo>
                    <a:pt x="156" y="6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7895294" y="2581553"/>
              <a:ext cx="32768" cy="27076"/>
            </a:xfrm>
            <a:custGeom>
              <a:avLst/>
              <a:gdLst/>
              <a:ahLst/>
              <a:cxnLst/>
              <a:rect l="l" t="t" r="r" b="b"/>
              <a:pathLst>
                <a:path w="1088" h="899" extrusionOk="0">
                  <a:moveTo>
                    <a:pt x="271" y="0"/>
                  </a:moveTo>
                  <a:cubicBezTo>
                    <a:pt x="265" y="0"/>
                    <a:pt x="259" y="1"/>
                    <a:pt x="253" y="2"/>
                  </a:cubicBezTo>
                  <a:cubicBezTo>
                    <a:pt x="198" y="5"/>
                    <a:pt x="165" y="41"/>
                    <a:pt x="145" y="108"/>
                  </a:cubicBezTo>
                  <a:cubicBezTo>
                    <a:pt x="105" y="252"/>
                    <a:pt x="66" y="396"/>
                    <a:pt x="33" y="542"/>
                  </a:cubicBezTo>
                  <a:cubicBezTo>
                    <a:pt x="1" y="681"/>
                    <a:pt x="35" y="744"/>
                    <a:pt x="162" y="809"/>
                  </a:cubicBezTo>
                  <a:cubicBezTo>
                    <a:pt x="290" y="874"/>
                    <a:pt x="424" y="892"/>
                    <a:pt x="563" y="898"/>
                  </a:cubicBezTo>
                  <a:lnTo>
                    <a:pt x="657" y="898"/>
                  </a:lnTo>
                  <a:cubicBezTo>
                    <a:pt x="764" y="895"/>
                    <a:pt x="844" y="856"/>
                    <a:pt x="892" y="754"/>
                  </a:cubicBezTo>
                  <a:cubicBezTo>
                    <a:pt x="949" y="641"/>
                    <a:pt x="1017" y="537"/>
                    <a:pt x="1057" y="417"/>
                  </a:cubicBezTo>
                  <a:cubicBezTo>
                    <a:pt x="1084" y="331"/>
                    <a:pt x="1088" y="279"/>
                    <a:pt x="1057" y="237"/>
                  </a:cubicBezTo>
                  <a:cubicBezTo>
                    <a:pt x="1031" y="207"/>
                    <a:pt x="999" y="185"/>
                    <a:pt x="963" y="171"/>
                  </a:cubicBezTo>
                  <a:cubicBezTo>
                    <a:pt x="752" y="69"/>
                    <a:pt x="520" y="36"/>
                    <a:pt x="290" y="2"/>
                  </a:cubicBezTo>
                  <a:cubicBezTo>
                    <a:pt x="284" y="1"/>
                    <a:pt x="278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8155599" y="2589202"/>
              <a:ext cx="31623" cy="23943"/>
            </a:xfrm>
            <a:custGeom>
              <a:avLst/>
              <a:gdLst/>
              <a:ahLst/>
              <a:cxnLst/>
              <a:rect l="l" t="t" r="r" b="b"/>
              <a:pathLst>
                <a:path w="1050" h="795" extrusionOk="0">
                  <a:moveTo>
                    <a:pt x="543" y="0"/>
                  </a:moveTo>
                  <a:cubicBezTo>
                    <a:pt x="513" y="0"/>
                    <a:pt x="483" y="1"/>
                    <a:pt x="453" y="1"/>
                  </a:cubicBezTo>
                  <a:lnTo>
                    <a:pt x="324" y="1"/>
                  </a:lnTo>
                  <a:cubicBezTo>
                    <a:pt x="296" y="1"/>
                    <a:pt x="267" y="1"/>
                    <a:pt x="239" y="1"/>
                  </a:cubicBezTo>
                  <a:cubicBezTo>
                    <a:pt x="224" y="1"/>
                    <a:pt x="210" y="1"/>
                    <a:pt x="196" y="1"/>
                  </a:cubicBezTo>
                  <a:cubicBezTo>
                    <a:pt x="163" y="1"/>
                    <a:pt x="131" y="7"/>
                    <a:pt x="100" y="19"/>
                  </a:cubicBezTo>
                  <a:cubicBezTo>
                    <a:pt x="36" y="43"/>
                    <a:pt x="9" y="92"/>
                    <a:pt x="5" y="187"/>
                  </a:cubicBezTo>
                  <a:cubicBezTo>
                    <a:pt x="0" y="296"/>
                    <a:pt x="0" y="408"/>
                    <a:pt x="2" y="518"/>
                  </a:cubicBezTo>
                  <a:cubicBezTo>
                    <a:pt x="5" y="639"/>
                    <a:pt x="48" y="696"/>
                    <a:pt x="163" y="734"/>
                  </a:cubicBezTo>
                  <a:cubicBezTo>
                    <a:pt x="304" y="778"/>
                    <a:pt x="448" y="790"/>
                    <a:pt x="594" y="794"/>
                  </a:cubicBezTo>
                  <a:cubicBezTo>
                    <a:pt x="598" y="794"/>
                    <a:pt x="603" y="794"/>
                    <a:pt x="607" y="794"/>
                  </a:cubicBezTo>
                  <a:cubicBezTo>
                    <a:pt x="707" y="794"/>
                    <a:pt x="800" y="740"/>
                    <a:pt x="849" y="653"/>
                  </a:cubicBezTo>
                  <a:cubicBezTo>
                    <a:pt x="928" y="516"/>
                    <a:pt x="990" y="372"/>
                    <a:pt x="1034" y="221"/>
                  </a:cubicBezTo>
                  <a:cubicBezTo>
                    <a:pt x="1050" y="185"/>
                    <a:pt x="1045" y="140"/>
                    <a:pt x="1021" y="109"/>
                  </a:cubicBezTo>
                  <a:cubicBezTo>
                    <a:pt x="1005" y="91"/>
                    <a:pt x="985" y="77"/>
                    <a:pt x="962" y="67"/>
                  </a:cubicBezTo>
                  <a:cubicBezTo>
                    <a:pt x="928" y="49"/>
                    <a:pt x="890" y="37"/>
                    <a:pt x="853" y="29"/>
                  </a:cubicBezTo>
                  <a:cubicBezTo>
                    <a:pt x="750" y="6"/>
                    <a:pt x="647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7955258" y="2587847"/>
              <a:ext cx="33340" cy="27919"/>
            </a:xfrm>
            <a:custGeom>
              <a:avLst/>
              <a:gdLst/>
              <a:ahLst/>
              <a:cxnLst/>
              <a:rect l="l" t="t" r="r" b="b"/>
              <a:pathLst>
                <a:path w="1107" h="927" extrusionOk="0">
                  <a:moveTo>
                    <a:pt x="297" y="1"/>
                  </a:moveTo>
                  <a:cubicBezTo>
                    <a:pt x="295" y="1"/>
                    <a:pt x="294" y="1"/>
                    <a:pt x="292" y="2"/>
                  </a:cubicBezTo>
                  <a:lnTo>
                    <a:pt x="275" y="2"/>
                  </a:lnTo>
                  <a:cubicBezTo>
                    <a:pt x="201" y="4"/>
                    <a:pt x="172" y="28"/>
                    <a:pt x="146" y="106"/>
                  </a:cubicBezTo>
                  <a:cubicBezTo>
                    <a:pt x="105" y="235"/>
                    <a:pt x="66" y="362"/>
                    <a:pt x="30" y="491"/>
                  </a:cubicBezTo>
                  <a:cubicBezTo>
                    <a:pt x="0" y="593"/>
                    <a:pt x="23" y="650"/>
                    <a:pt x="114" y="712"/>
                  </a:cubicBezTo>
                  <a:cubicBezTo>
                    <a:pt x="263" y="818"/>
                    <a:pt x="438" y="868"/>
                    <a:pt x="611" y="919"/>
                  </a:cubicBezTo>
                  <a:cubicBezTo>
                    <a:pt x="629" y="924"/>
                    <a:pt x="646" y="927"/>
                    <a:pt x="663" y="927"/>
                  </a:cubicBezTo>
                  <a:cubicBezTo>
                    <a:pt x="724" y="927"/>
                    <a:pt x="778" y="895"/>
                    <a:pt x="822" y="844"/>
                  </a:cubicBezTo>
                  <a:cubicBezTo>
                    <a:pt x="906" y="746"/>
                    <a:pt x="980" y="640"/>
                    <a:pt x="1043" y="527"/>
                  </a:cubicBezTo>
                  <a:cubicBezTo>
                    <a:pt x="1098" y="429"/>
                    <a:pt x="1107" y="367"/>
                    <a:pt x="1055" y="309"/>
                  </a:cubicBezTo>
                  <a:cubicBezTo>
                    <a:pt x="1038" y="290"/>
                    <a:pt x="1017" y="273"/>
                    <a:pt x="993" y="259"/>
                  </a:cubicBezTo>
                  <a:cubicBezTo>
                    <a:pt x="784" y="122"/>
                    <a:pt x="541" y="70"/>
                    <a:pt x="304" y="2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8241133" y="2591431"/>
              <a:ext cx="29094" cy="24636"/>
            </a:xfrm>
            <a:custGeom>
              <a:avLst/>
              <a:gdLst/>
              <a:ahLst/>
              <a:cxnLst/>
              <a:rect l="l" t="t" r="r" b="b"/>
              <a:pathLst>
                <a:path w="966" h="818" extrusionOk="0">
                  <a:moveTo>
                    <a:pt x="362" y="0"/>
                  </a:moveTo>
                  <a:cubicBezTo>
                    <a:pt x="299" y="0"/>
                    <a:pt x="235" y="2"/>
                    <a:pt x="172" y="6"/>
                  </a:cubicBezTo>
                  <a:cubicBezTo>
                    <a:pt x="139" y="6"/>
                    <a:pt x="105" y="17"/>
                    <a:pt x="77" y="35"/>
                  </a:cubicBezTo>
                  <a:cubicBezTo>
                    <a:pt x="46" y="59"/>
                    <a:pt x="28" y="97"/>
                    <a:pt x="17" y="154"/>
                  </a:cubicBezTo>
                  <a:cubicBezTo>
                    <a:pt x="0" y="240"/>
                    <a:pt x="4" y="325"/>
                    <a:pt x="12" y="440"/>
                  </a:cubicBezTo>
                  <a:cubicBezTo>
                    <a:pt x="12" y="447"/>
                    <a:pt x="16" y="483"/>
                    <a:pt x="17" y="519"/>
                  </a:cubicBezTo>
                  <a:cubicBezTo>
                    <a:pt x="19" y="553"/>
                    <a:pt x="19" y="589"/>
                    <a:pt x="22" y="625"/>
                  </a:cubicBezTo>
                  <a:cubicBezTo>
                    <a:pt x="33" y="732"/>
                    <a:pt x="77" y="790"/>
                    <a:pt x="178" y="802"/>
                  </a:cubicBezTo>
                  <a:cubicBezTo>
                    <a:pt x="262" y="812"/>
                    <a:pt x="346" y="817"/>
                    <a:pt x="431" y="817"/>
                  </a:cubicBezTo>
                  <a:cubicBezTo>
                    <a:pt x="508" y="817"/>
                    <a:pt x="585" y="813"/>
                    <a:pt x="662" y="804"/>
                  </a:cubicBezTo>
                  <a:cubicBezTo>
                    <a:pt x="746" y="795"/>
                    <a:pt x="818" y="735"/>
                    <a:pt x="840" y="653"/>
                  </a:cubicBezTo>
                  <a:cubicBezTo>
                    <a:pt x="883" y="522"/>
                    <a:pt x="919" y="390"/>
                    <a:pt x="947" y="255"/>
                  </a:cubicBezTo>
                  <a:cubicBezTo>
                    <a:pt x="966" y="166"/>
                    <a:pt x="957" y="111"/>
                    <a:pt x="912" y="77"/>
                  </a:cubicBezTo>
                  <a:cubicBezTo>
                    <a:pt x="878" y="53"/>
                    <a:pt x="837" y="37"/>
                    <a:pt x="796" y="34"/>
                  </a:cubicBezTo>
                  <a:cubicBezTo>
                    <a:pt x="653" y="11"/>
                    <a:pt x="508" y="0"/>
                    <a:pt x="3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7809007" y="2131175"/>
              <a:ext cx="39845" cy="71288"/>
            </a:xfrm>
            <a:custGeom>
              <a:avLst/>
              <a:gdLst/>
              <a:ahLst/>
              <a:cxnLst/>
              <a:rect l="l" t="t" r="r" b="b"/>
              <a:pathLst>
                <a:path w="1323" h="2367" extrusionOk="0">
                  <a:moveTo>
                    <a:pt x="1086" y="0"/>
                  </a:moveTo>
                  <a:cubicBezTo>
                    <a:pt x="1071" y="0"/>
                    <a:pt x="1056" y="1"/>
                    <a:pt x="1041" y="2"/>
                  </a:cubicBezTo>
                  <a:cubicBezTo>
                    <a:pt x="1022" y="6"/>
                    <a:pt x="1001" y="9"/>
                    <a:pt x="983" y="16"/>
                  </a:cubicBezTo>
                  <a:cubicBezTo>
                    <a:pt x="861" y="43"/>
                    <a:pt x="741" y="86"/>
                    <a:pt x="629" y="145"/>
                  </a:cubicBezTo>
                  <a:cubicBezTo>
                    <a:pt x="468" y="222"/>
                    <a:pt x="329" y="331"/>
                    <a:pt x="232" y="484"/>
                  </a:cubicBezTo>
                  <a:cubicBezTo>
                    <a:pt x="82" y="722"/>
                    <a:pt x="3" y="999"/>
                    <a:pt x="5" y="1280"/>
                  </a:cubicBezTo>
                  <a:cubicBezTo>
                    <a:pt x="0" y="1717"/>
                    <a:pt x="177" y="2072"/>
                    <a:pt x="490" y="2367"/>
                  </a:cubicBezTo>
                  <a:cubicBezTo>
                    <a:pt x="744" y="2202"/>
                    <a:pt x="1025" y="2108"/>
                    <a:pt x="1322" y="2045"/>
                  </a:cubicBezTo>
                  <a:cubicBezTo>
                    <a:pt x="1315" y="2034"/>
                    <a:pt x="1308" y="2026"/>
                    <a:pt x="1302" y="2015"/>
                  </a:cubicBezTo>
                  <a:cubicBezTo>
                    <a:pt x="1161" y="1835"/>
                    <a:pt x="1013" y="1664"/>
                    <a:pt x="909" y="1458"/>
                  </a:cubicBezTo>
                  <a:cubicBezTo>
                    <a:pt x="744" y="1134"/>
                    <a:pt x="767" y="830"/>
                    <a:pt x="979" y="537"/>
                  </a:cubicBezTo>
                  <a:cubicBezTo>
                    <a:pt x="1046" y="446"/>
                    <a:pt x="1118" y="359"/>
                    <a:pt x="1194" y="273"/>
                  </a:cubicBezTo>
                  <a:cubicBezTo>
                    <a:pt x="1247" y="217"/>
                    <a:pt x="1257" y="133"/>
                    <a:pt x="1218" y="66"/>
                  </a:cubicBezTo>
                  <a:cubicBezTo>
                    <a:pt x="1184" y="11"/>
                    <a:pt x="1137" y="0"/>
                    <a:pt x="10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7908154" y="2147740"/>
              <a:ext cx="38249" cy="70957"/>
            </a:xfrm>
            <a:custGeom>
              <a:avLst/>
              <a:gdLst/>
              <a:ahLst/>
              <a:cxnLst/>
              <a:rect l="l" t="t" r="r" b="b"/>
              <a:pathLst>
                <a:path w="1270" h="2356" extrusionOk="0">
                  <a:moveTo>
                    <a:pt x="701" y="1"/>
                  </a:moveTo>
                  <a:cubicBezTo>
                    <a:pt x="623" y="1"/>
                    <a:pt x="556" y="56"/>
                    <a:pt x="537" y="152"/>
                  </a:cubicBezTo>
                  <a:cubicBezTo>
                    <a:pt x="520" y="241"/>
                    <a:pt x="515" y="332"/>
                    <a:pt x="520" y="423"/>
                  </a:cubicBezTo>
                  <a:cubicBezTo>
                    <a:pt x="527" y="533"/>
                    <a:pt x="527" y="642"/>
                    <a:pt x="518" y="752"/>
                  </a:cubicBezTo>
                  <a:cubicBezTo>
                    <a:pt x="500" y="937"/>
                    <a:pt x="477" y="1122"/>
                    <a:pt x="385" y="1287"/>
                  </a:cubicBezTo>
                  <a:cubicBezTo>
                    <a:pt x="285" y="1460"/>
                    <a:pt x="160" y="1620"/>
                    <a:pt x="14" y="1755"/>
                  </a:cubicBezTo>
                  <a:cubicBezTo>
                    <a:pt x="9" y="1760"/>
                    <a:pt x="6" y="1764"/>
                    <a:pt x="1" y="1767"/>
                  </a:cubicBezTo>
                  <a:cubicBezTo>
                    <a:pt x="131" y="1820"/>
                    <a:pt x="253" y="1889"/>
                    <a:pt x="366" y="1971"/>
                  </a:cubicBezTo>
                  <a:cubicBezTo>
                    <a:pt x="484" y="2062"/>
                    <a:pt x="592" y="2167"/>
                    <a:pt x="657" y="2307"/>
                  </a:cubicBezTo>
                  <a:cubicBezTo>
                    <a:pt x="664" y="2325"/>
                    <a:pt x="673" y="2340"/>
                    <a:pt x="681" y="2355"/>
                  </a:cubicBezTo>
                  <a:cubicBezTo>
                    <a:pt x="741" y="2309"/>
                    <a:pt x="794" y="2256"/>
                    <a:pt x="839" y="2196"/>
                  </a:cubicBezTo>
                  <a:cubicBezTo>
                    <a:pt x="916" y="2088"/>
                    <a:pt x="997" y="1982"/>
                    <a:pt x="1064" y="1865"/>
                  </a:cubicBezTo>
                  <a:cubicBezTo>
                    <a:pt x="1185" y="1649"/>
                    <a:pt x="1258" y="1409"/>
                    <a:pt x="1270" y="1160"/>
                  </a:cubicBezTo>
                  <a:cubicBezTo>
                    <a:pt x="1268" y="1128"/>
                    <a:pt x="1264" y="1097"/>
                    <a:pt x="1263" y="1064"/>
                  </a:cubicBezTo>
                  <a:cubicBezTo>
                    <a:pt x="1244" y="749"/>
                    <a:pt x="1103" y="474"/>
                    <a:pt x="961" y="203"/>
                  </a:cubicBezTo>
                  <a:cubicBezTo>
                    <a:pt x="925" y="136"/>
                    <a:pt x="873" y="80"/>
                    <a:pt x="812" y="37"/>
                  </a:cubicBezTo>
                  <a:cubicBezTo>
                    <a:pt x="775" y="12"/>
                    <a:pt x="737" y="1"/>
                    <a:pt x="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7867917" y="2217522"/>
              <a:ext cx="122428" cy="141914"/>
            </a:xfrm>
            <a:custGeom>
              <a:avLst/>
              <a:gdLst/>
              <a:ahLst/>
              <a:cxnLst/>
              <a:rect l="l" t="t" r="r" b="b"/>
              <a:pathLst>
                <a:path w="4065" h="4712" extrusionOk="0">
                  <a:moveTo>
                    <a:pt x="1078" y="1661"/>
                  </a:moveTo>
                  <a:cubicBezTo>
                    <a:pt x="1107" y="1661"/>
                    <a:pt x="1135" y="1674"/>
                    <a:pt x="1151" y="1698"/>
                  </a:cubicBezTo>
                  <a:cubicBezTo>
                    <a:pt x="1158" y="1709"/>
                    <a:pt x="1165" y="1719"/>
                    <a:pt x="1170" y="1729"/>
                  </a:cubicBezTo>
                  <a:cubicBezTo>
                    <a:pt x="1255" y="1880"/>
                    <a:pt x="1358" y="1949"/>
                    <a:pt x="1508" y="1949"/>
                  </a:cubicBezTo>
                  <a:cubicBezTo>
                    <a:pt x="1543" y="1949"/>
                    <a:pt x="1580" y="1945"/>
                    <a:pt x="1619" y="1938"/>
                  </a:cubicBezTo>
                  <a:cubicBezTo>
                    <a:pt x="1654" y="1930"/>
                    <a:pt x="1690" y="1925"/>
                    <a:pt x="1724" y="1923"/>
                  </a:cubicBezTo>
                  <a:cubicBezTo>
                    <a:pt x="1770" y="1923"/>
                    <a:pt x="1812" y="1942"/>
                    <a:pt x="1824" y="1990"/>
                  </a:cubicBezTo>
                  <a:cubicBezTo>
                    <a:pt x="1836" y="2045"/>
                    <a:pt x="1808" y="2084"/>
                    <a:pt x="1760" y="2105"/>
                  </a:cubicBezTo>
                  <a:cubicBezTo>
                    <a:pt x="1699" y="2129"/>
                    <a:pt x="1635" y="2141"/>
                    <a:pt x="1570" y="2141"/>
                  </a:cubicBezTo>
                  <a:cubicBezTo>
                    <a:pt x="1562" y="2141"/>
                    <a:pt x="1554" y="2141"/>
                    <a:pt x="1546" y="2141"/>
                  </a:cubicBezTo>
                  <a:cubicBezTo>
                    <a:pt x="1319" y="2141"/>
                    <a:pt x="1143" y="2060"/>
                    <a:pt x="1024" y="1868"/>
                  </a:cubicBezTo>
                  <a:cubicBezTo>
                    <a:pt x="1002" y="1836"/>
                    <a:pt x="988" y="1798"/>
                    <a:pt x="985" y="1758"/>
                  </a:cubicBezTo>
                  <a:cubicBezTo>
                    <a:pt x="982" y="1716"/>
                    <a:pt x="1007" y="1678"/>
                    <a:pt x="1047" y="1668"/>
                  </a:cubicBezTo>
                  <a:lnTo>
                    <a:pt x="1047" y="1666"/>
                  </a:lnTo>
                  <a:cubicBezTo>
                    <a:pt x="1057" y="1662"/>
                    <a:pt x="1068" y="1661"/>
                    <a:pt x="1078" y="1661"/>
                  </a:cubicBezTo>
                  <a:close/>
                  <a:moveTo>
                    <a:pt x="3068" y="0"/>
                  </a:moveTo>
                  <a:cubicBezTo>
                    <a:pt x="2871" y="0"/>
                    <a:pt x="2678" y="20"/>
                    <a:pt x="2489" y="80"/>
                  </a:cubicBezTo>
                  <a:cubicBezTo>
                    <a:pt x="2364" y="119"/>
                    <a:pt x="2244" y="165"/>
                    <a:pt x="2125" y="222"/>
                  </a:cubicBezTo>
                  <a:cubicBezTo>
                    <a:pt x="2122" y="224"/>
                    <a:pt x="2120" y="225"/>
                    <a:pt x="2117" y="227"/>
                  </a:cubicBezTo>
                  <a:cubicBezTo>
                    <a:pt x="2118" y="227"/>
                    <a:pt x="2118" y="229"/>
                    <a:pt x="2118" y="231"/>
                  </a:cubicBezTo>
                  <a:cubicBezTo>
                    <a:pt x="2173" y="335"/>
                    <a:pt x="2163" y="390"/>
                    <a:pt x="2069" y="465"/>
                  </a:cubicBezTo>
                  <a:cubicBezTo>
                    <a:pt x="1890" y="606"/>
                    <a:pt x="1712" y="747"/>
                    <a:pt x="1551" y="908"/>
                  </a:cubicBezTo>
                  <a:cubicBezTo>
                    <a:pt x="1402" y="1059"/>
                    <a:pt x="1259" y="1217"/>
                    <a:pt x="1127" y="1383"/>
                  </a:cubicBezTo>
                  <a:cubicBezTo>
                    <a:pt x="886" y="1686"/>
                    <a:pt x="673" y="2014"/>
                    <a:pt x="493" y="2359"/>
                  </a:cubicBezTo>
                  <a:cubicBezTo>
                    <a:pt x="349" y="2631"/>
                    <a:pt x="213" y="2911"/>
                    <a:pt x="129" y="3213"/>
                  </a:cubicBezTo>
                  <a:cubicBezTo>
                    <a:pt x="98" y="3319"/>
                    <a:pt x="56" y="3422"/>
                    <a:pt x="1" y="3518"/>
                  </a:cubicBezTo>
                  <a:cubicBezTo>
                    <a:pt x="110" y="3561"/>
                    <a:pt x="217" y="3614"/>
                    <a:pt x="318" y="3676"/>
                  </a:cubicBezTo>
                  <a:cubicBezTo>
                    <a:pt x="628" y="3866"/>
                    <a:pt x="825" y="4145"/>
                    <a:pt x="863" y="4514"/>
                  </a:cubicBezTo>
                  <a:cubicBezTo>
                    <a:pt x="870" y="4579"/>
                    <a:pt x="874" y="4646"/>
                    <a:pt x="872" y="4711"/>
                  </a:cubicBezTo>
                  <a:cubicBezTo>
                    <a:pt x="975" y="4523"/>
                    <a:pt x="1072" y="4332"/>
                    <a:pt x="1167" y="4139"/>
                  </a:cubicBezTo>
                  <a:cubicBezTo>
                    <a:pt x="1330" y="3799"/>
                    <a:pt x="1501" y="3465"/>
                    <a:pt x="1650" y="3118"/>
                  </a:cubicBezTo>
                  <a:cubicBezTo>
                    <a:pt x="1815" y="2732"/>
                    <a:pt x="1993" y="2350"/>
                    <a:pt x="2141" y="1957"/>
                  </a:cubicBezTo>
                  <a:cubicBezTo>
                    <a:pt x="2239" y="1700"/>
                    <a:pt x="2343" y="1445"/>
                    <a:pt x="2401" y="1175"/>
                  </a:cubicBezTo>
                  <a:cubicBezTo>
                    <a:pt x="2405" y="1157"/>
                    <a:pt x="2413" y="1138"/>
                    <a:pt x="2425" y="1124"/>
                  </a:cubicBezTo>
                  <a:cubicBezTo>
                    <a:pt x="2443" y="1106"/>
                    <a:pt x="2466" y="1096"/>
                    <a:pt x="2492" y="1096"/>
                  </a:cubicBezTo>
                  <a:cubicBezTo>
                    <a:pt x="2494" y="1096"/>
                    <a:pt x="2495" y="1096"/>
                    <a:pt x="2497" y="1096"/>
                  </a:cubicBezTo>
                  <a:cubicBezTo>
                    <a:pt x="2686" y="1095"/>
                    <a:pt x="2875" y="1057"/>
                    <a:pt x="3048" y="982"/>
                  </a:cubicBezTo>
                  <a:cubicBezTo>
                    <a:pt x="3110" y="956"/>
                    <a:pt x="3171" y="928"/>
                    <a:pt x="3233" y="904"/>
                  </a:cubicBezTo>
                  <a:cubicBezTo>
                    <a:pt x="3511" y="793"/>
                    <a:pt x="3737" y="604"/>
                    <a:pt x="3957" y="405"/>
                  </a:cubicBezTo>
                  <a:cubicBezTo>
                    <a:pt x="3972" y="392"/>
                    <a:pt x="3984" y="376"/>
                    <a:pt x="3993" y="357"/>
                  </a:cubicBezTo>
                  <a:cubicBezTo>
                    <a:pt x="4022" y="349"/>
                    <a:pt x="4046" y="327"/>
                    <a:pt x="4053" y="296"/>
                  </a:cubicBezTo>
                  <a:cubicBezTo>
                    <a:pt x="4065" y="258"/>
                    <a:pt x="4051" y="215"/>
                    <a:pt x="4020" y="189"/>
                  </a:cubicBezTo>
                  <a:cubicBezTo>
                    <a:pt x="3998" y="174"/>
                    <a:pt x="3974" y="162"/>
                    <a:pt x="3947" y="153"/>
                  </a:cubicBezTo>
                  <a:cubicBezTo>
                    <a:pt x="3705" y="50"/>
                    <a:pt x="3449" y="13"/>
                    <a:pt x="3189" y="2"/>
                  </a:cubicBezTo>
                  <a:cubicBezTo>
                    <a:pt x="3148" y="1"/>
                    <a:pt x="3108" y="0"/>
                    <a:pt x="3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7897552" y="2267548"/>
              <a:ext cx="25720" cy="14487"/>
            </a:xfrm>
            <a:custGeom>
              <a:avLst/>
              <a:gdLst/>
              <a:ahLst/>
              <a:cxnLst/>
              <a:rect l="l" t="t" r="r" b="b"/>
              <a:pathLst>
                <a:path w="854" h="481" extrusionOk="0">
                  <a:moveTo>
                    <a:pt x="98" y="0"/>
                  </a:moveTo>
                  <a:cubicBezTo>
                    <a:pt x="87" y="0"/>
                    <a:pt x="77" y="2"/>
                    <a:pt x="66" y="7"/>
                  </a:cubicBezTo>
                  <a:cubicBezTo>
                    <a:pt x="25" y="19"/>
                    <a:pt x="1" y="56"/>
                    <a:pt x="4" y="97"/>
                  </a:cubicBezTo>
                  <a:cubicBezTo>
                    <a:pt x="8" y="137"/>
                    <a:pt x="22" y="175"/>
                    <a:pt x="44" y="207"/>
                  </a:cubicBezTo>
                  <a:cubicBezTo>
                    <a:pt x="159" y="397"/>
                    <a:pt x="333" y="480"/>
                    <a:pt x="558" y="480"/>
                  </a:cubicBezTo>
                  <a:cubicBezTo>
                    <a:pt x="561" y="480"/>
                    <a:pt x="563" y="480"/>
                    <a:pt x="565" y="480"/>
                  </a:cubicBezTo>
                  <a:cubicBezTo>
                    <a:pt x="576" y="481"/>
                    <a:pt x="587" y="481"/>
                    <a:pt x="598" y="481"/>
                  </a:cubicBezTo>
                  <a:cubicBezTo>
                    <a:pt x="659" y="481"/>
                    <a:pt x="719" y="469"/>
                    <a:pt x="778" y="444"/>
                  </a:cubicBezTo>
                  <a:cubicBezTo>
                    <a:pt x="824" y="423"/>
                    <a:pt x="853" y="384"/>
                    <a:pt x="841" y="331"/>
                  </a:cubicBezTo>
                  <a:cubicBezTo>
                    <a:pt x="831" y="283"/>
                    <a:pt x="790" y="262"/>
                    <a:pt x="744" y="262"/>
                  </a:cubicBezTo>
                  <a:cubicBezTo>
                    <a:pt x="707" y="265"/>
                    <a:pt x="673" y="271"/>
                    <a:pt x="639" y="277"/>
                  </a:cubicBezTo>
                  <a:cubicBezTo>
                    <a:pt x="598" y="285"/>
                    <a:pt x="561" y="288"/>
                    <a:pt x="526" y="288"/>
                  </a:cubicBezTo>
                  <a:cubicBezTo>
                    <a:pt x="374" y="288"/>
                    <a:pt x="271" y="220"/>
                    <a:pt x="188" y="68"/>
                  </a:cubicBezTo>
                  <a:cubicBezTo>
                    <a:pt x="183" y="58"/>
                    <a:pt x="178" y="48"/>
                    <a:pt x="171" y="39"/>
                  </a:cubicBezTo>
                  <a:cubicBezTo>
                    <a:pt x="153" y="14"/>
                    <a:pt x="126" y="0"/>
                    <a:pt x="9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7799068" y="2250802"/>
              <a:ext cx="24817" cy="11987"/>
            </a:xfrm>
            <a:custGeom>
              <a:avLst/>
              <a:gdLst/>
              <a:ahLst/>
              <a:cxnLst/>
              <a:rect l="l" t="t" r="r" b="b"/>
              <a:pathLst>
                <a:path w="824" h="398" extrusionOk="0">
                  <a:moveTo>
                    <a:pt x="92" y="0"/>
                  </a:moveTo>
                  <a:cubicBezTo>
                    <a:pt x="78" y="0"/>
                    <a:pt x="65" y="3"/>
                    <a:pt x="52" y="9"/>
                  </a:cubicBezTo>
                  <a:cubicBezTo>
                    <a:pt x="18" y="24"/>
                    <a:pt x="1" y="62"/>
                    <a:pt x="9" y="98"/>
                  </a:cubicBezTo>
                  <a:cubicBezTo>
                    <a:pt x="23" y="177"/>
                    <a:pt x="50" y="249"/>
                    <a:pt x="117" y="302"/>
                  </a:cubicBezTo>
                  <a:cubicBezTo>
                    <a:pt x="200" y="370"/>
                    <a:pt x="299" y="388"/>
                    <a:pt x="400" y="398"/>
                  </a:cubicBezTo>
                  <a:cubicBezTo>
                    <a:pt x="531" y="393"/>
                    <a:pt x="659" y="355"/>
                    <a:pt x="771" y="286"/>
                  </a:cubicBezTo>
                  <a:cubicBezTo>
                    <a:pt x="807" y="268"/>
                    <a:pt x="824" y="223"/>
                    <a:pt x="808" y="185"/>
                  </a:cubicBezTo>
                  <a:cubicBezTo>
                    <a:pt x="798" y="142"/>
                    <a:pt x="761" y="111"/>
                    <a:pt x="718" y="111"/>
                  </a:cubicBezTo>
                  <a:cubicBezTo>
                    <a:pt x="717" y="111"/>
                    <a:pt x="715" y="111"/>
                    <a:pt x="714" y="112"/>
                  </a:cubicBezTo>
                  <a:cubicBezTo>
                    <a:pt x="685" y="112"/>
                    <a:pt x="661" y="125"/>
                    <a:pt x="635" y="136"/>
                  </a:cubicBezTo>
                  <a:cubicBezTo>
                    <a:pt x="586" y="158"/>
                    <a:pt x="534" y="177"/>
                    <a:pt x="481" y="192"/>
                  </a:cubicBezTo>
                  <a:cubicBezTo>
                    <a:pt x="448" y="201"/>
                    <a:pt x="418" y="205"/>
                    <a:pt x="390" y="205"/>
                  </a:cubicBezTo>
                  <a:cubicBezTo>
                    <a:pt x="305" y="205"/>
                    <a:pt x="243" y="163"/>
                    <a:pt x="186" y="72"/>
                  </a:cubicBezTo>
                  <a:cubicBezTo>
                    <a:pt x="179" y="58"/>
                    <a:pt x="171" y="45"/>
                    <a:pt x="160" y="33"/>
                  </a:cubicBezTo>
                  <a:cubicBezTo>
                    <a:pt x="143" y="11"/>
                    <a:pt x="118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7809097" y="2191350"/>
              <a:ext cx="124295" cy="132125"/>
            </a:xfrm>
            <a:custGeom>
              <a:avLst/>
              <a:gdLst/>
              <a:ahLst/>
              <a:cxnLst/>
              <a:rect l="l" t="t" r="r" b="b"/>
              <a:pathLst>
                <a:path w="4127" h="4387" extrusionOk="0">
                  <a:moveTo>
                    <a:pt x="1733" y="1"/>
                  </a:moveTo>
                  <a:cubicBezTo>
                    <a:pt x="1620" y="1"/>
                    <a:pt x="1508" y="9"/>
                    <a:pt x="1395" y="31"/>
                  </a:cubicBezTo>
                  <a:cubicBezTo>
                    <a:pt x="1369" y="36"/>
                    <a:pt x="1345" y="41"/>
                    <a:pt x="1319" y="47"/>
                  </a:cubicBezTo>
                  <a:cubicBezTo>
                    <a:pt x="1024" y="110"/>
                    <a:pt x="741" y="204"/>
                    <a:pt x="487" y="369"/>
                  </a:cubicBezTo>
                  <a:cubicBezTo>
                    <a:pt x="457" y="390"/>
                    <a:pt x="426" y="408"/>
                    <a:pt x="397" y="431"/>
                  </a:cubicBezTo>
                  <a:cubicBezTo>
                    <a:pt x="289" y="510"/>
                    <a:pt x="182" y="592"/>
                    <a:pt x="96" y="697"/>
                  </a:cubicBezTo>
                  <a:cubicBezTo>
                    <a:pt x="86" y="709"/>
                    <a:pt x="76" y="719"/>
                    <a:pt x="67" y="731"/>
                  </a:cubicBezTo>
                  <a:cubicBezTo>
                    <a:pt x="0" y="825"/>
                    <a:pt x="4" y="863"/>
                    <a:pt x="79" y="949"/>
                  </a:cubicBezTo>
                  <a:cubicBezTo>
                    <a:pt x="198" y="1079"/>
                    <a:pt x="295" y="1228"/>
                    <a:pt x="366" y="1391"/>
                  </a:cubicBezTo>
                  <a:cubicBezTo>
                    <a:pt x="434" y="1551"/>
                    <a:pt x="474" y="1719"/>
                    <a:pt x="515" y="1887"/>
                  </a:cubicBezTo>
                  <a:cubicBezTo>
                    <a:pt x="628" y="2353"/>
                    <a:pt x="668" y="2825"/>
                    <a:pt x="669" y="3301"/>
                  </a:cubicBezTo>
                  <a:cubicBezTo>
                    <a:pt x="666" y="3471"/>
                    <a:pt x="659" y="3639"/>
                    <a:pt x="645" y="3809"/>
                  </a:cubicBezTo>
                  <a:cubicBezTo>
                    <a:pt x="637" y="3922"/>
                    <a:pt x="604" y="4034"/>
                    <a:pt x="628" y="4148"/>
                  </a:cubicBezTo>
                  <a:cubicBezTo>
                    <a:pt x="630" y="4159"/>
                    <a:pt x="633" y="4167"/>
                    <a:pt x="635" y="4176"/>
                  </a:cubicBezTo>
                  <a:cubicBezTo>
                    <a:pt x="685" y="4173"/>
                    <a:pt x="735" y="4172"/>
                    <a:pt x="785" y="4172"/>
                  </a:cubicBezTo>
                  <a:cubicBezTo>
                    <a:pt x="1000" y="4172"/>
                    <a:pt x="1213" y="4194"/>
                    <a:pt x="1427" y="4221"/>
                  </a:cubicBezTo>
                  <a:cubicBezTo>
                    <a:pt x="1470" y="4229"/>
                    <a:pt x="1511" y="4239"/>
                    <a:pt x="1552" y="4253"/>
                  </a:cubicBezTo>
                  <a:cubicBezTo>
                    <a:pt x="1688" y="4291"/>
                    <a:pt x="1822" y="4335"/>
                    <a:pt x="1954" y="4387"/>
                  </a:cubicBezTo>
                  <a:cubicBezTo>
                    <a:pt x="2009" y="4291"/>
                    <a:pt x="2053" y="4188"/>
                    <a:pt x="2082" y="4080"/>
                  </a:cubicBezTo>
                  <a:cubicBezTo>
                    <a:pt x="2166" y="3780"/>
                    <a:pt x="2302" y="3500"/>
                    <a:pt x="2446" y="3228"/>
                  </a:cubicBezTo>
                  <a:cubicBezTo>
                    <a:pt x="2628" y="2881"/>
                    <a:pt x="2839" y="2555"/>
                    <a:pt x="3080" y="2250"/>
                  </a:cubicBezTo>
                  <a:cubicBezTo>
                    <a:pt x="3212" y="2086"/>
                    <a:pt x="3355" y="1926"/>
                    <a:pt x="3504" y="1775"/>
                  </a:cubicBezTo>
                  <a:cubicBezTo>
                    <a:pt x="3665" y="1614"/>
                    <a:pt x="3843" y="1475"/>
                    <a:pt x="4022" y="1333"/>
                  </a:cubicBezTo>
                  <a:cubicBezTo>
                    <a:pt x="4116" y="1259"/>
                    <a:pt x="4126" y="1204"/>
                    <a:pt x="4071" y="1098"/>
                  </a:cubicBezTo>
                  <a:cubicBezTo>
                    <a:pt x="4071" y="1098"/>
                    <a:pt x="4071" y="1096"/>
                    <a:pt x="4070" y="1096"/>
                  </a:cubicBezTo>
                  <a:cubicBezTo>
                    <a:pt x="4037" y="1033"/>
                    <a:pt x="4003" y="971"/>
                    <a:pt x="3970" y="907"/>
                  </a:cubicBezTo>
                  <a:cubicBezTo>
                    <a:pt x="3962" y="892"/>
                    <a:pt x="3953" y="875"/>
                    <a:pt x="3946" y="859"/>
                  </a:cubicBezTo>
                  <a:cubicBezTo>
                    <a:pt x="3881" y="719"/>
                    <a:pt x="3775" y="612"/>
                    <a:pt x="3655" y="523"/>
                  </a:cubicBezTo>
                  <a:cubicBezTo>
                    <a:pt x="3543" y="439"/>
                    <a:pt x="3420" y="371"/>
                    <a:pt x="3291" y="319"/>
                  </a:cubicBezTo>
                  <a:cubicBezTo>
                    <a:pt x="3231" y="294"/>
                    <a:pt x="3171" y="271"/>
                    <a:pt x="3109" y="251"/>
                  </a:cubicBezTo>
                  <a:cubicBezTo>
                    <a:pt x="2777" y="143"/>
                    <a:pt x="2436" y="67"/>
                    <a:pt x="2087" y="24"/>
                  </a:cubicBezTo>
                  <a:cubicBezTo>
                    <a:pt x="1969" y="10"/>
                    <a:pt x="1851" y="1"/>
                    <a:pt x="17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7787624" y="2317000"/>
              <a:ext cx="106616" cy="87311"/>
            </a:xfrm>
            <a:custGeom>
              <a:avLst/>
              <a:gdLst/>
              <a:ahLst/>
              <a:cxnLst/>
              <a:rect l="l" t="t" r="r" b="b"/>
              <a:pathLst>
                <a:path w="3540" h="2899" extrusionOk="0">
                  <a:moveTo>
                    <a:pt x="1364" y="541"/>
                  </a:moveTo>
                  <a:cubicBezTo>
                    <a:pt x="1366" y="541"/>
                    <a:pt x="1368" y="541"/>
                    <a:pt x="1370" y="541"/>
                  </a:cubicBezTo>
                  <a:cubicBezTo>
                    <a:pt x="1371" y="541"/>
                    <a:pt x="1372" y="541"/>
                    <a:pt x="1373" y="541"/>
                  </a:cubicBezTo>
                  <a:cubicBezTo>
                    <a:pt x="1525" y="541"/>
                    <a:pt x="1677" y="674"/>
                    <a:pt x="1679" y="808"/>
                  </a:cubicBezTo>
                  <a:cubicBezTo>
                    <a:pt x="1681" y="956"/>
                    <a:pt x="1518" y="1125"/>
                    <a:pt x="1372" y="1127"/>
                  </a:cubicBezTo>
                  <a:cubicBezTo>
                    <a:pt x="1369" y="1127"/>
                    <a:pt x="1366" y="1127"/>
                    <a:pt x="1363" y="1127"/>
                  </a:cubicBezTo>
                  <a:cubicBezTo>
                    <a:pt x="1202" y="1127"/>
                    <a:pt x="1070" y="997"/>
                    <a:pt x="1070" y="836"/>
                  </a:cubicBezTo>
                  <a:cubicBezTo>
                    <a:pt x="1070" y="671"/>
                    <a:pt x="1202" y="541"/>
                    <a:pt x="1364" y="541"/>
                  </a:cubicBezTo>
                  <a:close/>
                  <a:moveTo>
                    <a:pt x="2333" y="711"/>
                  </a:moveTo>
                  <a:cubicBezTo>
                    <a:pt x="2339" y="711"/>
                    <a:pt x="2345" y="712"/>
                    <a:pt x="2351" y="712"/>
                  </a:cubicBezTo>
                  <a:cubicBezTo>
                    <a:pt x="2480" y="721"/>
                    <a:pt x="2572" y="825"/>
                    <a:pt x="2569" y="1016"/>
                  </a:cubicBezTo>
                  <a:cubicBezTo>
                    <a:pt x="2569" y="1093"/>
                    <a:pt x="2487" y="1177"/>
                    <a:pt x="2379" y="1230"/>
                  </a:cubicBezTo>
                  <a:cubicBezTo>
                    <a:pt x="2339" y="1251"/>
                    <a:pt x="2296" y="1261"/>
                    <a:pt x="2253" y="1261"/>
                  </a:cubicBezTo>
                  <a:cubicBezTo>
                    <a:pt x="2191" y="1261"/>
                    <a:pt x="2129" y="1239"/>
                    <a:pt x="2080" y="1197"/>
                  </a:cubicBezTo>
                  <a:cubicBezTo>
                    <a:pt x="2024" y="1153"/>
                    <a:pt x="1993" y="1083"/>
                    <a:pt x="2001" y="1011"/>
                  </a:cubicBezTo>
                  <a:cubicBezTo>
                    <a:pt x="2013" y="855"/>
                    <a:pt x="2175" y="711"/>
                    <a:pt x="2333" y="711"/>
                  </a:cubicBezTo>
                  <a:close/>
                  <a:moveTo>
                    <a:pt x="1494" y="0"/>
                  </a:moveTo>
                  <a:cubicBezTo>
                    <a:pt x="1446" y="0"/>
                    <a:pt x="1398" y="1"/>
                    <a:pt x="1350" y="4"/>
                  </a:cubicBezTo>
                  <a:cubicBezTo>
                    <a:pt x="1322" y="6"/>
                    <a:pt x="1296" y="7"/>
                    <a:pt x="1271" y="9"/>
                  </a:cubicBezTo>
                  <a:cubicBezTo>
                    <a:pt x="1034" y="28"/>
                    <a:pt x="804" y="91"/>
                    <a:pt x="592" y="196"/>
                  </a:cubicBezTo>
                  <a:cubicBezTo>
                    <a:pt x="506" y="239"/>
                    <a:pt x="418" y="292"/>
                    <a:pt x="360" y="374"/>
                  </a:cubicBezTo>
                  <a:cubicBezTo>
                    <a:pt x="316" y="436"/>
                    <a:pt x="274" y="500"/>
                    <a:pt x="237" y="565"/>
                  </a:cubicBezTo>
                  <a:cubicBezTo>
                    <a:pt x="105" y="791"/>
                    <a:pt x="22" y="1031"/>
                    <a:pt x="26" y="1292"/>
                  </a:cubicBezTo>
                  <a:cubicBezTo>
                    <a:pt x="0" y="1604"/>
                    <a:pt x="100" y="1868"/>
                    <a:pt x="220" y="2127"/>
                  </a:cubicBezTo>
                  <a:cubicBezTo>
                    <a:pt x="242" y="2168"/>
                    <a:pt x="269" y="2206"/>
                    <a:pt x="302" y="2242"/>
                  </a:cubicBezTo>
                  <a:cubicBezTo>
                    <a:pt x="496" y="2485"/>
                    <a:pt x="765" y="2617"/>
                    <a:pt x="1046" y="2719"/>
                  </a:cubicBezTo>
                  <a:cubicBezTo>
                    <a:pt x="1278" y="2803"/>
                    <a:pt x="1516" y="2868"/>
                    <a:pt x="1766" y="2888"/>
                  </a:cubicBezTo>
                  <a:cubicBezTo>
                    <a:pt x="1853" y="2895"/>
                    <a:pt x="1938" y="2899"/>
                    <a:pt x="2023" y="2899"/>
                  </a:cubicBezTo>
                  <a:cubicBezTo>
                    <a:pt x="2205" y="2899"/>
                    <a:pt x="2384" y="2881"/>
                    <a:pt x="2562" y="2832"/>
                  </a:cubicBezTo>
                  <a:cubicBezTo>
                    <a:pt x="2723" y="2785"/>
                    <a:pt x="2872" y="2715"/>
                    <a:pt x="2996" y="2604"/>
                  </a:cubicBezTo>
                  <a:cubicBezTo>
                    <a:pt x="3167" y="2446"/>
                    <a:pt x="3303" y="2254"/>
                    <a:pt x="3394" y="2039"/>
                  </a:cubicBezTo>
                  <a:cubicBezTo>
                    <a:pt x="3402" y="2021"/>
                    <a:pt x="3409" y="2000"/>
                    <a:pt x="3418" y="1981"/>
                  </a:cubicBezTo>
                  <a:cubicBezTo>
                    <a:pt x="3493" y="1799"/>
                    <a:pt x="3533" y="1606"/>
                    <a:pt x="3538" y="1408"/>
                  </a:cubicBezTo>
                  <a:cubicBezTo>
                    <a:pt x="3540" y="1343"/>
                    <a:pt x="3538" y="1276"/>
                    <a:pt x="3531" y="1211"/>
                  </a:cubicBezTo>
                  <a:cubicBezTo>
                    <a:pt x="3493" y="842"/>
                    <a:pt x="3294" y="563"/>
                    <a:pt x="2986" y="373"/>
                  </a:cubicBezTo>
                  <a:cubicBezTo>
                    <a:pt x="2884" y="311"/>
                    <a:pt x="2778" y="258"/>
                    <a:pt x="2667" y="215"/>
                  </a:cubicBezTo>
                  <a:cubicBezTo>
                    <a:pt x="2536" y="163"/>
                    <a:pt x="2403" y="121"/>
                    <a:pt x="2265" y="83"/>
                  </a:cubicBezTo>
                  <a:cubicBezTo>
                    <a:pt x="2224" y="69"/>
                    <a:pt x="2183" y="57"/>
                    <a:pt x="2140" y="50"/>
                  </a:cubicBezTo>
                  <a:cubicBezTo>
                    <a:pt x="1925" y="24"/>
                    <a:pt x="1710" y="0"/>
                    <a:pt x="1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7819789" y="2333264"/>
              <a:ext cx="18462" cy="17709"/>
            </a:xfrm>
            <a:custGeom>
              <a:avLst/>
              <a:gdLst/>
              <a:ahLst/>
              <a:cxnLst/>
              <a:rect l="l" t="t" r="r" b="b"/>
              <a:pathLst>
                <a:path w="613" h="588" extrusionOk="0">
                  <a:moveTo>
                    <a:pt x="293" y="1"/>
                  </a:moveTo>
                  <a:cubicBezTo>
                    <a:pt x="133" y="1"/>
                    <a:pt x="0" y="132"/>
                    <a:pt x="0" y="294"/>
                  </a:cubicBezTo>
                  <a:cubicBezTo>
                    <a:pt x="2" y="457"/>
                    <a:pt x="133" y="587"/>
                    <a:pt x="295" y="587"/>
                  </a:cubicBezTo>
                  <a:cubicBezTo>
                    <a:pt x="298" y="587"/>
                    <a:pt x="301" y="587"/>
                    <a:pt x="304" y="587"/>
                  </a:cubicBezTo>
                  <a:cubicBezTo>
                    <a:pt x="450" y="585"/>
                    <a:pt x="613" y="416"/>
                    <a:pt x="611" y="268"/>
                  </a:cubicBezTo>
                  <a:cubicBezTo>
                    <a:pt x="609" y="134"/>
                    <a:pt x="455" y="1"/>
                    <a:pt x="305" y="1"/>
                  </a:cubicBezTo>
                  <a:cubicBezTo>
                    <a:pt x="304" y="1"/>
                    <a:pt x="303" y="1"/>
                    <a:pt x="302" y="1"/>
                  </a:cubicBezTo>
                  <a:cubicBezTo>
                    <a:pt x="299" y="1"/>
                    <a:pt x="296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7847618" y="2338414"/>
              <a:ext cx="17438" cy="16595"/>
            </a:xfrm>
            <a:custGeom>
              <a:avLst/>
              <a:gdLst/>
              <a:ahLst/>
              <a:cxnLst/>
              <a:rect l="l" t="t" r="r" b="b"/>
              <a:pathLst>
                <a:path w="579" h="551" extrusionOk="0">
                  <a:moveTo>
                    <a:pt x="341" y="0"/>
                  </a:moveTo>
                  <a:cubicBezTo>
                    <a:pt x="183" y="0"/>
                    <a:pt x="21" y="145"/>
                    <a:pt x="9" y="301"/>
                  </a:cubicBezTo>
                  <a:cubicBezTo>
                    <a:pt x="1" y="372"/>
                    <a:pt x="30" y="442"/>
                    <a:pt x="88" y="486"/>
                  </a:cubicBezTo>
                  <a:cubicBezTo>
                    <a:pt x="137" y="529"/>
                    <a:pt x="198" y="551"/>
                    <a:pt x="260" y="551"/>
                  </a:cubicBezTo>
                  <a:cubicBezTo>
                    <a:pt x="302" y="551"/>
                    <a:pt x="345" y="540"/>
                    <a:pt x="385" y="519"/>
                  </a:cubicBezTo>
                  <a:cubicBezTo>
                    <a:pt x="495" y="466"/>
                    <a:pt x="575" y="382"/>
                    <a:pt x="577" y="305"/>
                  </a:cubicBezTo>
                  <a:cubicBezTo>
                    <a:pt x="579" y="114"/>
                    <a:pt x="486" y="11"/>
                    <a:pt x="359" y="1"/>
                  </a:cubicBezTo>
                  <a:cubicBezTo>
                    <a:pt x="353" y="1"/>
                    <a:pt x="347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0"/>
          <p:cNvGrpSpPr/>
          <p:nvPr/>
        </p:nvGrpSpPr>
        <p:grpSpPr>
          <a:xfrm>
            <a:off x="751236" y="3612631"/>
            <a:ext cx="1008474" cy="1066815"/>
            <a:chOff x="751236" y="3612631"/>
            <a:chExt cx="1008474" cy="1066815"/>
          </a:xfrm>
        </p:grpSpPr>
        <p:grpSp>
          <p:nvGrpSpPr>
            <p:cNvPr id="570" name="Google Shape;570;p30"/>
            <p:cNvGrpSpPr/>
            <p:nvPr/>
          </p:nvGrpSpPr>
          <p:grpSpPr>
            <a:xfrm>
              <a:off x="751236" y="3612631"/>
              <a:ext cx="1008474" cy="1066815"/>
              <a:chOff x="6980285" y="4093029"/>
              <a:chExt cx="318613" cy="337045"/>
            </a:xfrm>
          </p:grpSpPr>
          <p:sp>
            <p:nvSpPr>
              <p:cNvPr id="571" name="Google Shape;571;p30"/>
              <p:cNvSpPr/>
              <p:nvPr/>
            </p:nvSpPr>
            <p:spPr>
              <a:xfrm>
                <a:off x="7025792" y="4210066"/>
                <a:ext cx="243590" cy="144534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4799" extrusionOk="0">
                    <a:moveTo>
                      <a:pt x="5490" y="0"/>
                    </a:moveTo>
                    <a:cubicBezTo>
                      <a:pt x="5442" y="0"/>
                      <a:pt x="5423" y="36"/>
                      <a:pt x="5396" y="57"/>
                    </a:cubicBezTo>
                    <a:cubicBezTo>
                      <a:pt x="5325" y="112"/>
                      <a:pt x="5243" y="146"/>
                      <a:pt x="5157" y="160"/>
                    </a:cubicBezTo>
                    <a:cubicBezTo>
                      <a:pt x="5149" y="161"/>
                      <a:pt x="5141" y="161"/>
                      <a:pt x="5134" y="161"/>
                    </a:cubicBezTo>
                    <a:cubicBezTo>
                      <a:pt x="5039" y="161"/>
                      <a:pt x="4980" y="103"/>
                      <a:pt x="4977" y="17"/>
                    </a:cubicBezTo>
                    <a:cubicBezTo>
                      <a:pt x="4643" y="196"/>
                      <a:pt x="4288" y="304"/>
                      <a:pt x="3928" y="400"/>
                    </a:cubicBezTo>
                    <a:cubicBezTo>
                      <a:pt x="3660" y="470"/>
                      <a:pt x="3388" y="518"/>
                      <a:pt x="3113" y="542"/>
                    </a:cubicBezTo>
                    <a:cubicBezTo>
                      <a:pt x="3286" y="606"/>
                      <a:pt x="3461" y="666"/>
                      <a:pt x="3640" y="719"/>
                    </a:cubicBezTo>
                    <a:cubicBezTo>
                      <a:pt x="4020" y="833"/>
                      <a:pt x="4402" y="909"/>
                      <a:pt x="4792" y="909"/>
                    </a:cubicBezTo>
                    <a:cubicBezTo>
                      <a:pt x="4928" y="909"/>
                      <a:pt x="5064" y="900"/>
                      <a:pt x="5202" y="880"/>
                    </a:cubicBezTo>
                    <a:cubicBezTo>
                      <a:pt x="5276" y="870"/>
                      <a:pt x="5349" y="858"/>
                      <a:pt x="5425" y="851"/>
                    </a:cubicBezTo>
                    <a:cubicBezTo>
                      <a:pt x="5438" y="850"/>
                      <a:pt x="5451" y="849"/>
                      <a:pt x="5462" y="849"/>
                    </a:cubicBezTo>
                    <a:cubicBezTo>
                      <a:pt x="5561" y="849"/>
                      <a:pt x="5589" y="896"/>
                      <a:pt x="5571" y="1019"/>
                    </a:cubicBezTo>
                    <a:cubicBezTo>
                      <a:pt x="5559" y="1098"/>
                      <a:pt x="5540" y="1175"/>
                      <a:pt x="5514" y="1250"/>
                    </a:cubicBezTo>
                    <a:cubicBezTo>
                      <a:pt x="5318" y="1854"/>
                      <a:pt x="4979" y="2348"/>
                      <a:pt x="4500" y="2732"/>
                    </a:cubicBezTo>
                    <a:cubicBezTo>
                      <a:pt x="4276" y="2912"/>
                      <a:pt x="4032" y="3056"/>
                      <a:pt x="3758" y="3133"/>
                    </a:cubicBezTo>
                    <a:cubicBezTo>
                      <a:pt x="3689" y="3152"/>
                      <a:pt x="3619" y="3166"/>
                      <a:pt x="3549" y="3166"/>
                    </a:cubicBezTo>
                    <a:cubicBezTo>
                      <a:pt x="3506" y="3166"/>
                      <a:pt x="3463" y="3161"/>
                      <a:pt x="3420" y="3149"/>
                    </a:cubicBezTo>
                    <a:cubicBezTo>
                      <a:pt x="3298" y="3114"/>
                      <a:pt x="3235" y="3029"/>
                      <a:pt x="3230" y="2897"/>
                    </a:cubicBezTo>
                    <a:cubicBezTo>
                      <a:pt x="3228" y="2859"/>
                      <a:pt x="3242" y="2821"/>
                      <a:pt x="3223" y="2772"/>
                    </a:cubicBezTo>
                    <a:cubicBezTo>
                      <a:pt x="3192" y="2773"/>
                      <a:pt x="3165" y="2773"/>
                      <a:pt x="3137" y="2778"/>
                    </a:cubicBezTo>
                    <a:cubicBezTo>
                      <a:pt x="3027" y="2795"/>
                      <a:pt x="2915" y="2803"/>
                      <a:pt x="2804" y="2803"/>
                    </a:cubicBezTo>
                    <a:cubicBezTo>
                      <a:pt x="2742" y="2803"/>
                      <a:pt x="2681" y="2800"/>
                      <a:pt x="2619" y="2796"/>
                    </a:cubicBezTo>
                    <a:cubicBezTo>
                      <a:pt x="2496" y="2789"/>
                      <a:pt x="2376" y="2754"/>
                      <a:pt x="2269" y="2694"/>
                    </a:cubicBezTo>
                    <a:cubicBezTo>
                      <a:pt x="2059" y="2576"/>
                      <a:pt x="1974" y="2360"/>
                      <a:pt x="2052" y="2122"/>
                    </a:cubicBezTo>
                    <a:cubicBezTo>
                      <a:pt x="2072" y="2060"/>
                      <a:pt x="2062" y="2024"/>
                      <a:pt x="2021" y="1981"/>
                    </a:cubicBezTo>
                    <a:cubicBezTo>
                      <a:pt x="1762" y="1705"/>
                      <a:pt x="1592" y="1372"/>
                      <a:pt x="1496" y="997"/>
                    </a:cubicBezTo>
                    <a:cubicBezTo>
                      <a:pt x="1455" y="844"/>
                      <a:pt x="1443" y="686"/>
                      <a:pt x="1462" y="530"/>
                    </a:cubicBezTo>
                    <a:cubicBezTo>
                      <a:pt x="1194" y="501"/>
                      <a:pt x="932" y="448"/>
                      <a:pt x="673" y="372"/>
                    </a:cubicBezTo>
                    <a:cubicBezTo>
                      <a:pt x="553" y="336"/>
                      <a:pt x="433" y="297"/>
                      <a:pt x="309" y="264"/>
                    </a:cubicBezTo>
                    <a:cubicBezTo>
                      <a:pt x="275" y="256"/>
                      <a:pt x="239" y="249"/>
                      <a:pt x="201" y="246"/>
                    </a:cubicBezTo>
                    <a:lnTo>
                      <a:pt x="201" y="246"/>
                    </a:lnTo>
                    <a:cubicBezTo>
                      <a:pt x="220" y="254"/>
                      <a:pt x="239" y="264"/>
                      <a:pt x="258" y="273"/>
                    </a:cubicBezTo>
                    <a:cubicBezTo>
                      <a:pt x="356" y="318"/>
                      <a:pt x="371" y="340"/>
                      <a:pt x="347" y="453"/>
                    </a:cubicBezTo>
                    <a:cubicBezTo>
                      <a:pt x="284" y="748"/>
                      <a:pt x="218" y="1043"/>
                      <a:pt x="134" y="1331"/>
                    </a:cubicBezTo>
                    <a:cubicBezTo>
                      <a:pt x="126" y="1358"/>
                      <a:pt x="116" y="1386"/>
                      <a:pt x="102" y="1413"/>
                    </a:cubicBezTo>
                    <a:cubicBezTo>
                      <a:pt x="86" y="1456"/>
                      <a:pt x="47" y="1485"/>
                      <a:pt x="1" y="1491"/>
                    </a:cubicBezTo>
                    <a:cubicBezTo>
                      <a:pt x="76" y="1902"/>
                      <a:pt x="184" y="2305"/>
                      <a:pt x="349" y="2691"/>
                    </a:cubicBezTo>
                    <a:cubicBezTo>
                      <a:pt x="723" y="3555"/>
                      <a:pt x="1304" y="4193"/>
                      <a:pt x="2156" y="4521"/>
                    </a:cubicBezTo>
                    <a:cubicBezTo>
                      <a:pt x="2239" y="4552"/>
                      <a:pt x="2321" y="4579"/>
                      <a:pt x="2403" y="4605"/>
                    </a:cubicBezTo>
                    <a:cubicBezTo>
                      <a:pt x="2418" y="4578"/>
                      <a:pt x="2444" y="4566"/>
                      <a:pt x="2484" y="4566"/>
                    </a:cubicBezTo>
                    <a:cubicBezTo>
                      <a:pt x="2489" y="4566"/>
                      <a:pt x="2495" y="4567"/>
                      <a:pt x="2501" y="4567"/>
                    </a:cubicBezTo>
                    <a:cubicBezTo>
                      <a:pt x="2525" y="4570"/>
                      <a:pt x="2547" y="4574"/>
                      <a:pt x="2571" y="4579"/>
                    </a:cubicBezTo>
                    <a:cubicBezTo>
                      <a:pt x="2731" y="4615"/>
                      <a:pt x="2888" y="4653"/>
                      <a:pt x="3048" y="4687"/>
                    </a:cubicBezTo>
                    <a:cubicBezTo>
                      <a:pt x="3149" y="4708"/>
                      <a:pt x="3250" y="4723"/>
                      <a:pt x="3352" y="4747"/>
                    </a:cubicBezTo>
                    <a:cubicBezTo>
                      <a:pt x="3374" y="4752"/>
                      <a:pt x="3396" y="4762"/>
                      <a:pt x="3413" y="4778"/>
                    </a:cubicBezTo>
                    <a:cubicBezTo>
                      <a:pt x="3576" y="4792"/>
                      <a:pt x="3739" y="4799"/>
                      <a:pt x="3901" y="4799"/>
                    </a:cubicBezTo>
                    <a:cubicBezTo>
                      <a:pt x="4180" y="4799"/>
                      <a:pt x="4458" y="4778"/>
                      <a:pt x="4734" y="4738"/>
                    </a:cubicBezTo>
                    <a:cubicBezTo>
                      <a:pt x="4737" y="4696"/>
                      <a:pt x="4759" y="4678"/>
                      <a:pt x="4809" y="4663"/>
                    </a:cubicBezTo>
                    <a:cubicBezTo>
                      <a:pt x="5121" y="4565"/>
                      <a:pt x="5432" y="4471"/>
                      <a:pt x="5742" y="4373"/>
                    </a:cubicBezTo>
                    <a:cubicBezTo>
                      <a:pt x="5753" y="4370"/>
                      <a:pt x="5763" y="4368"/>
                      <a:pt x="5773" y="4368"/>
                    </a:cubicBezTo>
                    <a:cubicBezTo>
                      <a:pt x="5808" y="4368"/>
                      <a:pt x="5831" y="4393"/>
                      <a:pt x="5848" y="4440"/>
                    </a:cubicBezTo>
                    <a:cubicBezTo>
                      <a:pt x="6020" y="4370"/>
                      <a:pt x="6186" y="4286"/>
                      <a:pt x="6346" y="4190"/>
                    </a:cubicBezTo>
                    <a:cubicBezTo>
                      <a:pt x="6843" y="3886"/>
                      <a:pt x="7203" y="3442"/>
                      <a:pt x="7479" y="2917"/>
                    </a:cubicBezTo>
                    <a:cubicBezTo>
                      <a:pt x="7771" y="2365"/>
                      <a:pt x="7976" y="1772"/>
                      <a:pt x="8088" y="1156"/>
                    </a:cubicBezTo>
                    <a:cubicBezTo>
                      <a:pt x="8050" y="1149"/>
                      <a:pt x="8016" y="1124"/>
                      <a:pt x="7995" y="1089"/>
                    </a:cubicBezTo>
                    <a:cubicBezTo>
                      <a:pt x="7973" y="1055"/>
                      <a:pt x="7956" y="1017"/>
                      <a:pt x="7942" y="978"/>
                    </a:cubicBezTo>
                    <a:cubicBezTo>
                      <a:pt x="7915" y="894"/>
                      <a:pt x="7892" y="810"/>
                      <a:pt x="7868" y="726"/>
                    </a:cubicBezTo>
                    <a:cubicBezTo>
                      <a:pt x="7860" y="700"/>
                      <a:pt x="7868" y="666"/>
                      <a:pt x="7827" y="657"/>
                    </a:cubicBezTo>
                    <a:cubicBezTo>
                      <a:pt x="7788" y="772"/>
                      <a:pt x="7755" y="889"/>
                      <a:pt x="7685" y="988"/>
                    </a:cubicBezTo>
                    <a:cubicBezTo>
                      <a:pt x="7642" y="1050"/>
                      <a:pt x="7595" y="1080"/>
                      <a:pt x="7550" y="1080"/>
                    </a:cubicBezTo>
                    <a:cubicBezTo>
                      <a:pt x="7501" y="1080"/>
                      <a:pt x="7454" y="1046"/>
                      <a:pt x="7412" y="978"/>
                    </a:cubicBezTo>
                    <a:cubicBezTo>
                      <a:pt x="7364" y="899"/>
                      <a:pt x="7340" y="810"/>
                      <a:pt x="7318" y="721"/>
                    </a:cubicBezTo>
                    <a:cubicBezTo>
                      <a:pt x="7297" y="635"/>
                      <a:pt x="7294" y="544"/>
                      <a:pt x="7256" y="446"/>
                    </a:cubicBezTo>
                    <a:cubicBezTo>
                      <a:pt x="7217" y="547"/>
                      <a:pt x="7186" y="633"/>
                      <a:pt x="7150" y="715"/>
                    </a:cubicBezTo>
                    <a:cubicBezTo>
                      <a:pt x="7112" y="798"/>
                      <a:pt x="7069" y="871"/>
                      <a:pt x="6997" y="919"/>
                    </a:cubicBezTo>
                    <a:cubicBezTo>
                      <a:pt x="6961" y="944"/>
                      <a:pt x="6926" y="956"/>
                      <a:pt x="6893" y="956"/>
                    </a:cubicBezTo>
                    <a:cubicBezTo>
                      <a:pt x="6839" y="956"/>
                      <a:pt x="6791" y="923"/>
                      <a:pt x="6754" y="859"/>
                    </a:cubicBezTo>
                    <a:cubicBezTo>
                      <a:pt x="6719" y="794"/>
                      <a:pt x="6695" y="722"/>
                      <a:pt x="6683" y="647"/>
                    </a:cubicBezTo>
                    <a:cubicBezTo>
                      <a:pt x="6663" y="542"/>
                      <a:pt x="6647" y="438"/>
                      <a:pt x="6629" y="326"/>
                    </a:cubicBezTo>
                    <a:cubicBezTo>
                      <a:pt x="6586" y="355"/>
                      <a:pt x="6581" y="400"/>
                      <a:pt x="6562" y="436"/>
                    </a:cubicBezTo>
                    <a:cubicBezTo>
                      <a:pt x="6503" y="541"/>
                      <a:pt x="6438" y="640"/>
                      <a:pt x="6334" y="702"/>
                    </a:cubicBezTo>
                    <a:cubicBezTo>
                      <a:pt x="6295" y="725"/>
                      <a:pt x="6259" y="737"/>
                      <a:pt x="6227" y="737"/>
                    </a:cubicBezTo>
                    <a:cubicBezTo>
                      <a:pt x="6162" y="737"/>
                      <a:pt x="6113" y="691"/>
                      <a:pt x="6083" y="601"/>
                    </a:cubicBezTo>
                    <a:cubicBezTo>
                      <a:pt x="6056" y="508"/>
                      <a:pt x="6040" y="412"/>
                      <a:pt x="6040" y="316"/>
                    </a:cubicBezTo>
                    <a:lnTo>
                      <a:pt x="6040" y="146"/>
                    </a:lnTo>
                    <a:lnTo>
                      <a:pt x="6016" y="141"/>
                    </a:lnTo>
                    <a:cubicBezTo>
                      <a:pt x="5996" y="174"/>
                      <a:pt x="5972" y="206"/>
                      <a:pt x="5951" y="239"/>
                    </a:cubicBezTo>
                    <a:cubicBezTo>
                      <a:pt x="5917" y="295"/>
                      <a:pt x="5872" y="345"/>
                      <a:pt x="5821" y="383"/>
                    </a:cubicBezTo>
                    <a:cubicBezTo>
                      <a:pt x="5771" y="416"/>
                      <a:pt x="5723" y="432"/>
                      <a:pt x="5679" y="432"/>
                    </a:cubicBezTo>
                    <a:cubicBezTo>
                      <a:pt x="5588" y="432"/>
                      <a:pt x="5515" y="364"/>
                      <a:pt x="5490" y="239"/>
                    </a:cubicBezTo>
                    <a:cubicBezTo>
                      <a:pt x="5473" y="160"/>
                      <a:pt x="5486" y="81"/>
                      <a:pt x="54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7092201" y="4377459"/>
                <a:ext cx="34274" cy="5261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747" extrusionOk="0">
                    <a:moveTo>
                      <a:pt x="461" y="0"/>
                    </a:moveTo>
                    <a:cubicBezTo>
                      <a:pt x="418" y="268"/>
                      <a:pt x="387" y="537"/>
                      <a:pt x="370" y="808"/>
                    </a:cubicBezTo>
                    <a:cubicBezTo>
                      <a:pt x="363" y="907"/>
                      <a:pt x="361" y="937"/>
                      <a:pt x="314" y="937"/>
                    </a:cubicBezTo>
                    <a:cubicBezTo>
                      <a:pt x="292" y="937"/>
                      <a:pt x="262" y="931"/>
                      <a:pt x="217" y="923"/>
                    </a:cubicBezTo>
                    <a:cubicBezTo>
                      <a:pt x="178" y="916"/>
                      <a:pt x="140" y="912"/>
                      <a:pt x="100" y="911"/>
                    </a:cubicBezTo>
                    <a:cubicBezTo>
                      <a:pt x="63" y="911"/>
                      <a:pt x="28" y="921"/>
                      <a:pt x="15" y="960"/>
                    </a:cubicBezTo>
                    <a:cubicBezTo>
                      <a:pt x="1" y="995"/>
                      <a:pt x="10" y="1032"/>
                      <a:pt x="34" y="1058"/>
                    </a:cubicBezTo>
                    <a:cubicBezTo>
                      <a:pt x="47" y="1074"/>
                      <a:pt x="61" y="1089"/>
                      <a:pt x="75" y="1101"/>
                    </a:cubicBezTo>
                    <a:cubicBezTo>
                      <a:pt x="97" y="1118"/>
                      <a:pt x="119" y="1134"/>
                      <a:pt x="143" y="1149"/>
                    </a:cubicBezTo>
                    <a:cubicBezTo>
                      <a:pt x="215" y="1195"/>
                      <a:pt x="318" y="1211"/>
                      <a:pt x="358" y="1285"/>
                    </a:cubicBezTo>
                    <a:cubicBezTo>
                      <a:pt x="397" y="1357"/>
                      <a:pt x="390" y="1451"/>
                      <a:pt x="406" y="1535"/>
                    </a:cubicBezTo>
                    <a:cubicBezTo>
                      <a:pt x="413" y="1574"/>
                      <a:pt x="421" y="1612"/>
                      <a:pt x="431" y="1650"/>
                    </a:cubicBezTo>
                    <a:cubicBezTo>
                      <a:pt x="446" y="1697"/>
                      <a:pt x="465" y="1746"/>
                      <a:pt x="522" y="1746"/>
                    </a:cubicBezTo>
                    <a:cubicBezTo>
                      <a:pt x="525" y="1746"/>
                      <a:pt x="529" y="1746"/>
                      <a:pt x="533" y="1746"/>
                    </a:cubicBezTo>
                    <a:cubicBezTo>
                      <a:pt x="589" y="1739"/>
                      <a:pt x="599" y="1686"/>
                      <a:pt x="605" y="1638"/>
                    </a:cubicBezTo>
                    <a:cubicBezTo>
                      <a:pt x="613" y="1573"/>
                      <a:pt x="618" y="1506"/>
                      <a:pt x="623" y="1439"/>
                    </a:cubicBezTo>
                    <a:cubicBezTo>
                      <a:pt x="625" y="1411"/>
                      <a:pt x="627" y="1386"/>
                      <a:pt x="630" y="1343"/>
                    </a:cubicBezTo>
                    <a:cubicBezTo>
                      <a:pt x="721" y="1393"/>
                      <a:pt x="797" y="1435"/>
                      <a:pt x="872" y="1475"/>
                    </a:cubicBezTo>
                    <a:cubicBezTo>
                      <a:pt x="924" y="1504"/>
                      <a:pt x="978" y="1526"/>
                      <a:pt x="1037" y="1540"/>
                    </a:cubicBezTo>
                    <a:cubicBezTo>
                      <a:pt x="1043" y="1542"/>
                      <a:pt x="1050" y="1543"/>
                      <a:pt x="1057" y="1543"/>
                    </a:cubicBezTo>
                    <a:cubicBezTo>
                      <a:pt x="1082" y="1543"/>
                      <a:pt x="1106" y="1531"/>
                      <a:pt x="1119" y="1509"/>
                    </a:cubicBezTo>
                    <a:cubicBezTo>
                      <a:pt x="1138" y="1482"/>
                      <a:pt x="1135" y="1446"/>
                      <a:pt x="1112" y="1422"/>
                    </a:cubicBezTo>
                    <a:cubicBezTo>
                      <a:pt x="1092" y="1394"/>
                      <a:pt x="1068" y="1369"/>
                      <a:pt x="1038" y="1346"/>
                    </a:cubicBezTo>
                    <a:cubicBezTo>
                      <a:pt x="958" y="1279"/>
                      <a:pt x="874" y="1216"/>
                      <a:pt x="785" y="1156"/>
                    </a:cubicBezTo>
                    <a:cubicBezTo>
                      <a:pt x="711" y="1110"/>
                      <a:pt x="694" y="1055"/>
                      <a:pt x="704" y="971"/>
                    </a:cubicBezTo>
                    <a:cubicBezTo>
                      <a:pt x="740" y="677"/>
                      <a:pt x="781" y="384"/>
                      <a:pt x="793" y="88"/>
                    </a:cubicBezTo>
                    <a:lnTo>
                      <a:pt x="793" y="88"/>
                    </a:lnTo>
                    <a:cubicBezTo>
                      <a:pt x="764" y="96"/>
                      <a:pt x="735" y="103"/>
                      <a:pt x="704" y="106"/>
                    </a:cubicBezTo>
                    <a:cubicBezTo>
                      <a:pt x="613" y="103"/>
                      <a:pt x="526" y="65"/>
                      <a:pt x="4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7190354" y="4372339"/>
                <a:ext cx="33430" cy="4586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23" extrusionOk="0">
                    <a:moveTo>
                      <a:pt x="227" y="0"/>
                    </a:moveTo>
                    <a:lnTo>
                      <a:pt x="216" y="12"/>
                    </a:lnTo>
                    <a:cubicBezTo>
                      <a:pt x="146" y="100"/>
                      <a:pt x="72" y="153"/>
                      <a:pt x="0" y="180"/>
                    </a:cubicBezTo>
                    <a:cubicBezTo>
                      <a:pt x="22" y="247"/>
                      <a:pt x="45" y="312"/>
                      <a:pt x="71" y="379"/>
                    </a:cubicBezTo>
                    <a:cubicBezTo>
                      <a:pt x="125" y="527"/>
                      <a:pt x="185" y="673"/>
                      <a:pt x="242" y="820"/>
                    </a:cubicBezTo>
                    <a:cubicBezTo>
                      <a:pt x="285" y="930"/>
                      <a:pt x="285" y="930"/>
                      <a:pt x="170" y="959"/>
                    </a:cubicBezTo>
                    <a:cubicBezTo>
                      <a:pt x="132" y="968"/>
                      <a:pt x="96" y="981"/>
                      <a:pt x="60" y="997"/>
                    </a:cubicBezTo>
                    <a:cubicBezTo>
                      <a:pt x="29" y="1007"/>
                      <a:pt x="12" y="1038"/>
                      <a:pt x="17" y="1069"/>
                    </a:cubicBezTo>
                    <a:cubicBezTo>
                      <a:pt x="22" y="1098"/>
                      <a:pt x="46" y="1112"/>
                      <a:pt x="74" y="1120"/>
                    </a:cubicBezTo>
                    <a:cubicBezTo>
                      <a:pt x="130" y="1138"/>
                      <a:pt x="189" y="1147"/>
                      <a:pt x="247" y="1147"/>
                    </a:cubicBezTo>
                    <a:cubicBezTo>
                      <a:pt x="267" y="1147"/>
                      <a:pt x="287" y="1146"/>
                      <a:pt x="307" y="1144"/>
                    </a:cubicBezTo>
                    <a:cubicBezTo>
                      <a:pt x="317" y="1143"/>
                      <a:pt x="326" y="1143"/>
                      <a:pt x="335" y="1143"/>
                    </a:cubicBezTo>
                    <a:cubicBezTo>
                      <a:pt x="396" y="1143"/>
                      <a:pt x="434" y="1169"/>
                      <a:pt x="456" y="1233"/>
                    </a:cubicBezTo>
                    <a:cubicBezTo>
                      <a:pt x="484" y="1298"/>
                      <a:pt x="516" y="1364"/>
                      <a:pt x="552" y="1425"/>
                    </a:cubicBezTo>
                    <a:cubicBezTo>
                      <a:pt x="564" y="1449"/>
                      <a:pt x="580" y="1472"/>
                      <a:pt x="597" y="1492"/>
                    </a:cubicBezTo>
                    <a:cubicBezTo>
                      <a:pt x="609" y="1511"/>
                      <a:pt x="628" y="1522"/>
                      <a:pt x="649" y="1522"/>
                    </a:cubicBezTo>
                    <a:cubicBezTo>
                      <a:pt x="655" y="1522"/>
                      <a:pt x="661" y="1522"/>
                      <a:pt x="667" y="1520"/>
                    </a:cubicBezTo>
                    <a:cubicBezTo>
                      <a:pt x="698" y="1513"/>
                      <a:pt x="719" y="1484"/>
                      <a:pt x="717" y="1451"/>
                    </a:cubicBezTo>
                    <a:cubicBezTo>
                      <a:pt x="717" y="1425"/>
                      <a:pt x="714" y="1400"/>
                      <a:pt x="707" y="1374"/>
                    </a:cubicBezTo>
                    <a:cubicBezTo>
                      <a:pt x="691" y="1309"/>
                      <a:pt x="672" y="1244"/>
                      <a:pt x="652" y="1168"/>
                    </a:cubicBezTo>
                    <a:cubicBezTo>
                      <a:pt x="656" y="1168"/>
                      <a:pt x="660" y="1168"/>
                      <a:pt x="664" y="1168"/>
                    </a:cubicBezTo>
                    <a:cubicBezTo>
                      <a:pt x="723" y="1168"/>
                      <a:pt x="765" y="1189"/>
                      <a:pt x="811" y="1196"/>
                    </a:cubicBezTo>
                    <a:cubicBezTo>
                      <a:pt x="861" y="1202"/>
                      <a:pt x="912" y="1214"/>
                      <a:pt x="962" y="1221"/>
                    </a:cubicBezTo>
                    <a:cubicBezTo>
                      <a:pt x="979" y="1223"/>
                      <a:pt x="997" y="1226"/>
                      <a:pt x="1014" y="1226"/>
                    </a:cubicBezTo>
                    <a:cubicBezTo>
                      <a:pt x="1044" y="1226"/>
                      <a:pt x="1071" y="1218"/>
                      <a:pt x="1089" y="1187"/>
                    </a:cubicBezTo>
                    <a:cubicBezTo>
                      <a:pt x="1110" y="1149"/>
                      <a:pt x="1086" y="1096"/>
                      <a:pt x="1027" y="1053"/>
                    </a:cubicBezTo>
                    <a:cubicBezTo>
                      <a:pt x="969" y="1012"/>
                      <a:pt x="892" y="995"/>
                      <a:pt x="823" y="968"/>
                    </a:cubicBezTo>
                    <a:cubicBezTo>
                      <a:pt x="736" y="937"/>
                      <a:pt x="624" y="935"/>
                      <a:pt x="566" y="866"/>
                    </a:cubicBezTo>
                    <a:cubicBezTo>
                      <a:pt x="511" y="803"/>
                      <a:pt x="496" y="710"/>
                      <a:pt x="465" y="630"/>
                    </a:cubicBezTo>
                    <a:cubicBezTo>
                      <a:pt x="393" y="439"/>
                      <a:pt x="321" y="249"/>
                      <a:pt x="251" y="59"/>
                    </a:cubicBezTo>
                    <a:cubicBezTo>
                      <a:pt x="244" y="40"/>
                      <a:pt x="235" y="19"/>
                      <a:pt x="2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7175627" y="4113961"/>
                <a:ext cx="100833" cy="130951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4348" extrusionOk="0">
                    <a:moveTo>
                      <a:pt x="2123" y="797"/>
                    </a:moveTo>
                    <a:cubicBezTo>
                      <a:pt x="2267" y="797"/>
                      <a:pt x="2391" y="947"/>
                      <a:pt x="2389" y="1116"/>
                    </a:cubicBezTo>
                    <a:cubicBezTo>
                      <a:pt x="2388" y="1259"/>
                      <a:pt x="2283" y="1375"/>
                      <a:pt x="2154" y="1379"/>
                    </a:cubicBezTo>
                    <a:cubicBezTo>
                      <a:pt x="2153" y="1379"/>
                      <a:pt x="2153" y="1379"/>
                      <a:pt x="2152" y="1379"/>
                    </a:cubicBezTo>
                    <a:cubicBezTo>
                      <a:pt x="2004" y="1379"/>
                      <a:pt x="1871" y="1229"/>
                      <a:pt x="1871" y="1056"/>
                    </a:cubicBezTo>
                    <a:cubicBezTo>
                      <a:pt x="1871" y="904"/>
                      <a:pt x="1971" y="799"/>
                      <a:pt x="2118" y="797"/>
                    </a:cubicBezTo>
                    <a:cubicBezTo>
                      <a:pt x="2120" y="797"/>
                      <a:pt x="2122" y="797"/>
                      <a:pt x="2123" y="797"/>
                    </a:cubicBezTo>
                    <a:close/>
                    <a:moveTo>
                      <a:pt x="2444" y="0"/>
                    </a:moveTo>
                    <a:cubicBezTo>
                      <a:pt x="2439" y="95"/>
                      <a:pt x="2389" y="113"/>
                      <a:pt x="2247" y="113"/>
                    </a:cubicBezTo>
                    <a:cubicBezTo>
                      <a:pt x="2241" y="113"/>
                      <a:pt x="2234" y="113"/>
                      <a:pt x="2226" y="113"/>
                    </a:cubicBezTo>
                    <a:cubicBezTo>
                      <a:pt x="2223" y="113"/>
                      <a:pt x="2220" y="113"/>
                      <a:pt x="2216" y="113"/>
                    </a:cubicBezTo>
                    <a:cubicBezTo>
                      <a:pt x="1855" y="113"/>
                      <a:pt x="1524" y="206"/>
                      <a:pt x="1245" y="470"/>
                    </a:cubicBezTo>
                    <a:cubicBezTo>
                      <a:pt x="1212" y="502"/>
                      <a:pt x="1185" y="517"/>
                      <a:pt x="1156" y="517"/>
                    </a:cubicBezTo>
                    <a:cubicBezTo>
                      <a:pt x="1131" y="517"/>
                      <a:pt x="1104" y="505"/>
                      <a:pt x="1071" y="484"/>
                    </a:cubicBezTo>
                    <a:cubicBezTo>
                      <a:pt x="1036" y="538"/>
                      <a:pt x="1002" y="593"/>
                      <a:pt x="971" y="652"/>
                    </a:cubicBezTo>
                    <a:cubicBezTo>
                      <a:pt x="868" y="842"/>
                      <a:pt x="800" y="1048"/>
                      <a:pt x="740" y="1257"/>
                    </a:cubicBezTo>
                    <a:cubicBezTo>
                      <a:pt x="650" y="1574"/>
                      <a:pt x="565" y="1893"/>
                      <a:pt x="470" y="2209"/>
                    </a:cubicBezTo>
                    <a:cubicBezTo>
                      <a:pt x="391" y="2476"/>
                      <a:pt x="271" y="2730"/>
                      <a:pt x="114" y="2958"/>
                    </a:cubicBezTo>
                    <a:cubicBezTo>
                      <a:pt x="76" y="3008"/>
                      <a:pt x="43" y="3061"/>
                      <a:pt x="18" y="3118"/>
                    </a:cubicBezTo>
                    <a:cubicBezTo>
                      <a:pt x="7" y="3147"/>
                      <a:pt x="0" y="3178"/>
                      <a:pt x="2" y="3210"/>
                    </a:cubicBezTo>
                    <a:cubicBezTo>
                      <a:pt x="5" y="3293"/>
                      <a:pt x="63" y="3352"/>
                      <a:pt x="156" y="3352"/>
                    </a:cubicBezTo>
                    <a:cubicBezTo>
                      <a:pt x="164" y="3352"/>
                      <a:pt x="173" y="3352"/>
                      <a:pt x="182" y="3351"/>
                    </a:cubicBezTo>
                    <a:cubicBezTo>
                      <a:pt x="268" y="3339"/>
                      <a:pt x="350" y="3303"/>
                      <a:pt x="421" y="3248"/>
                    </a:cubicBezTo>
                    <a:cubicBezTo>
                      <a:pt x="448" y="3229"/>
                      <a:pt x="467" y="3191"/>
                      <a:pt x="515" y="3191"/>
                    </a:cubicBezTo>
                    <a:cubicBezTo>
                      <a:pt x="511" y="3272"/>
                      <a:pt x="499" y="3351"/>
                      <a:pt x="515" y="3430"/>
                    </a:cubicBezTo>
                    <a:cubicBezTo>
                      <a:pt x="540" y="3555"/>
                      <a:pt x="613" y="3625"/>
                      <a:pt x="704" y="3625"/>
                    </a:cubicBezTo>
                    <a:cubicBezTo>
                      <a:pt x="748" y="3625"/>
                      <a:pt x="795" y="3609"/>
                      <a:pt x="844" y="3575"/>
                    </a:cubicBezTo>
                    <a:cubicBezTo>
                      <a:pt x="897" y="3536"/>
                      <a:pt x="942" y="3488"/>
                      <a:pt x="974" y="3431"/>
                    </a:cubicBezTo>
                    <a:cubicBezTo>
                      <a:pt x="997" y="3397"/>
                      <a:pt x="1017" y="3366"/>
                      <a:pt x="1041" y="3334"/>
                    </a:cubicBezTo>
                    <a:lnTo>
                      <a:pt x="1065" y="3339"/>
                    </a:lnTo>
                    <a:lnTo>
                      <a:pt x="1065" y="3507"/>
                    </a:lnTo>
                    <a:cubicBezTo>
                      <a:pt x="1065" y="3605"/>
                      <a:pt x="1079" y="3701"/>
                      <a:pt x="1108" y="3793"/>
                    </a:cubicBezTo>
                    <a:cubicBezTo>
                      <a:pt x="1138" y="3883"/>
                      <a:pt x="1187" y="3930"/>
                      <a:pt x="1252" y="3930"/>
                    </a:cubicBezTo>
                    <a:cubicBezTo>
                      <a:pt x="1284" y="3930"/>
                      <a:pt x="1320" y="3918"/>
                      <a:pt x="1359" y="3894"/>
                    </a:cubicBezTo>
                    <a:cubicBezTo>
                      <a:pt x="1462" y="3833"/>
                      <a:pt x="1528" y="3733"/>
                      <a:pt x="1587" y="3627"/>
                    </a:cubicBezTo>
                    <a:cubicBezTo>
                      <a:pt x="1606" y="3593"/>
                      <a:pt x="1611" y="3548"/>
                      <a:pt x="1654" y="3517"/>
                    </a:cubicBezTo>
                    <a:cubicBezTo>
                      <a:pt x="1672" y="3629"/>
                      <a:pt x="1688" y="3735"/>
                      <a:pt x="1708" y="3840"/>
                    </a:cubicBezTo>
                    <a:cubicBezTo>
                      <a:pt x="1720" y="3913"/>
                      <a:pt x="1744" y="3985"/>
                      <a:pt x="1779" y="4052"/>
                    </a:cubicBezTo>
                    <a:cubicBezTo>
                      <a:pt x="1816" y="4116"/>
                      <a:pt x="1863" y="4148"/>
                      <a:pt x="1916" y="4148"/>
                    </a:cubicBezTo>
                    <a:cubicBezTo>
                      <a:pt x="1949" y="4148"/>
                      <a:pt x="1984" y="4135"/>
                      <a:pt x="2021" y="4110"/>
                    </a:cubicBezTo>
                    <a:cubicBezTo>
                      <a:pt x="2094" y="4062"/>
                      <a:pt x="2139" y="3987"/>
                      <a:pt x="2175" y="3906"/>
                    </a:cubicBezTo>
                    <a:cubicBezTo>
                      <a:pt x="2209" y="3828"/>
                      <a:pt x="2242" y="3738"/>
                      <a:pt x="2281" y="3639"/>
                    </a:cubicBezTo>
                    <a:cubicBezTo>
                      <a:pt x="2319" y="3737"/>
                      <a:pt x="2321" y="3826"/>
                      <a:pt x="2343" y="3912"/>
                    </a:cubicBezTo>
                    <a:cubicBezTo>
                      <a:pt x="2365" y="4001"/>
                      <a:pt x="2389" y="4090"/>
                      <a:pt x="2436" y="4169"/>
                    </a:cubicBezTo>
                    <a:cubicBezTo>
                      <a:pt x="2478" y="4237"/>
                      <a:pt x="2525" y="4272"/>
                      <a:pt x="2574" y="4272"/>
                    </a:cubicBezTo>
                    <a:cubicBezTo>
                      <a:pt x="2620" y="4272"/>
                      <a:pt x="2667" y="4241"/>
                      <a:pt x="2710" y="4179"/>
                    </a:cubicBezTo>
                    <a:cubicBezTo>
                      <a:pt x="2780" y="4081"/>
                      <a:pt x="2813" y="3963"/>
                      <a:pt x="2852" y="3850"/>
                    </a:cubicBezTo>
                    <a:cubicBezTo>
                      <a:pt x="2892" y="3857"/>
                      <a:pt x="2885" y="3893"/>
                      <a:pt x="2892" y="3917"/>
                    </a:cubicBezTo>
                    <a:cubicBezTo>
                      <a:pt x="2917" y="4001"/>
                      <a:pt x="2940" y="4086"/>
                      <a:pt x="2967" y="4169"/>
                    </a:cubicBezTo>
                    <a:cubicBezTo>
                      <a:pt x="2981" y="4208"/>
                      <a:pt x="2998" y="4246"/>
                      <a:pt x="3020" y="4280"/>
                    </a:cubicBezTo>
                    <a:cubicBezTo>
                      <a:pt x="3041" y="4316"/>
                      <a:pt x="3075" y="4340"/>
                      <a:pt x="3115" y="4347"/>
                    </a:cubicBezTo>
                    <a:cubicBezTo>
                      <a:pt x="3118" y="4347"/>
                      <a:pt x="3121" y="4348"/>
                      <a:pt x="3124" y="4348"/>
                    </a:cubicBezTo>
                    <a:cubicBezTo>
                      <a:pt x="3165" y="4348"/>
                      <a:pt x="3206" y="4317"/>
                      <a:pt x="3228" y="4255"/>
                    </a:cubicBezTo>
                    <a:cubicBezTo>
                      <a:pt x="3254" y="4184"/>
                      <a:pt x="3267" y="4109"/>
                      <a:pt x="3269" y="4033"/>
                    </a:cubicBezTo>
                    <a:cubicBezTo>
                      <a:pt x="3276" y="3785"/>
                      <a:pt x="3284" y="3538"/>
                      <a:pt x="3290" y="3289"/>
                    </a:cubicBezTo>
                    <a:cubicBezTo>
                      <a:pt x="3295" y="2938"/>
                      <a:pt x="3332" y="2586"/>
                      <a:pt x="3343" y="2233"/>
                    </a:cubicBezTo>
                    <a:cubicBezTo>
                      <a:pt x="3346" y="2116"/>
                      <a:pt x="3348" y="2001"/>
                      <a:pt x="3348" y="1885"/>
                    </a:cubicBezTo>
                    <a:lnTo>
                      <a:pt x="3326" y="1883"/>
                    </a:lnTo>
                    <a:cubicBezTo>
                      <a:pt x="3266" y="1878"/>
                      <a:pt x="3231" y="1849"/>
                      <a:pt x="3219" y="1785"/>
                    </a:cubicBezTo>
                    <a:cubicBezTo>
                      <a:pt x="3202" y="1686"/>
                      <a:pt x="3192" y="1586"/>
                      <a:pt x="3188" y="1485"/>
                    </a:cubicBezTo>
                    <a:cubicBezTo>
                      <a:pt x="3185" y="1434"/>
                      <a:pt x="3204" y="1394"/>
                      <a:pt x="3250" y="1377"/>
                    </a:cubicBezTo>
                    <a:cubicBezTo>
                      <a:pt x="3272" y="1368"/>
                      <a:pt x="3296" y="1360"/>
                      <a:pt x="3319" y="1351"/>
                    </a:cubicBezTo>
                    <a:cubicBezTo>
                      <a:pt x="3305" y="1238"/>
                      <a:pt x="3290" y="1127"/>
                      <a:pt x="3266" y="1017"/>
                    </a:cubicBezTo>
                    <a:cubicBezTo>
                      <a:pt x="3200" y="698"/>
                      <a:pt x="3077" y="413"/>
                      <a:pt x="2827" y="206"/>
                    </a:cubicBezTo>
                    <a:cubicBezTo>
                      <a:pt x="2713" y="113"/>
                      <a:pt x="2583" y="43"/>
                      <a:pt x="24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7069222" y="4212716"/>
                <a:ext cx="124897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3079" extrusionOk="0">
                    <a:moveTo>
                      <a:pt x="1197" y="644"/>
                    </a:moveTo>
                    <a:cubicBezTo>
                      <a:pt x="1203" y="644"/>
                      <a:pt x="1209" y="645"/>
                      <a:pt x="1215" y="646"/>
                    </a:cubicBezTo>
                    <a:cubicBezTo>
                      <a:pt x="1318" y="674"/>
                      <a:pt x="1419" y="711"/>
                      <a:pt x="1515" y="758"/>
                    </a:cubicBezTo>
                    <a:cubicBezTo>
                      <a:pt x="1551" y="775"/>
                      <a:pt x="1568" y="816"/>
                      <a:pt x="1555" y="854"/>
                    </a:cubicBezTo>
                    <a:lnTo>
                      <a:pt x="1553" y="854"/>
                    </a:lnTo>
                    <a:cubicBezTo>
                      <a:pt x="1542" y="891"/>
                      <a:pt x="1517" y="911"/>
                      <a:pt x="1486" y="911"/>
                    </a:cubicBezTo>
                    <a:cubicBezTo>
                      <a:pt x="1478" y="911"/>
                      <a:pt x="1469" y="910"/>
                      <a:pt x="1460" y="907"/>
                    </a:cubicBezTo>
                    <a:cubicBezTo>
                      <a:pt x="1362" y="874"/>
                      <a:pt x="1266" y="838"/>
                      <a:pt x="1170" y="801"/>
                    </a:cubicBezTo>
                    <a:cubicBezTo>
                      <a:pt x="1140" y="787"/>
                      <a:pt x="1121" y="754"/>
                      <a:pt x="1124" y="720"/>
                    </a:cubicBezTo>
                    <a:cubicBezTo>
                      <a:pt x="1127" y="678"/>
                      <a:pt x="1156" y="644"/>
                      <a:pt x="1197" y="644"/>
                    </a:cubicBezTo>
                    <a:close/>
                    <a:moveTo>
                      <a:pt x="450" y="782"/>
                    </a:moveTo>
                    <a:cubicBezTo>
                      <a:pt x="534" y="818"/>
                      <a:pt x="634" y="855"/>
                      <a:pt x="716" y="928"/>
                    </a:cubicBezTo>
                    <a:cubicBezTo>
                      <a:pt x="738" y="946"/>
                      <a:pt x="737" y="982"/>
                      <a:pt x="723" y="1012"/>
                    </a:cubicBezTo>
                    <a:lnTo>
                      <a:pt x="723" y="1010"/>
                    </a:lnTo>
                    <a:cubicBezTo>
                      <a:pt x="714" y="1035"/>
                      <a:pt x="691" y="1050"/>
                      <a:pt x="667" y="1050"/>
                    </a:cubicBezTo>
                    <a:cubicBezTo>
                      <a:pt x="663" y="1050"/>
                      <a:pt x="659" y="1050"/>
                      <a:pt x="656" y="1049"/>
                    </a:cubicBezTo>
                    <a:cubicBezTo>
                      <a:pt x="555" y="1027"/>
                      <a:pt x="460" y="981"/>
                      <a:pt x="380" y="916"/>
                    </a:cubicBezTo>
                    <a:cubicBezTo>
                      <a:pt x="358" y="897"/>
                      <a:pt x="349" y="864"/>
                      <a:pt x="361" y="837"/>
                    </a:cubicBezTo>
                    <a:cubicBezTo>
                      <a:pt x="375" y="801"/>
                      <a:pt x="400" y="785"/>
                      <a:pt x="450" y="782"/>
                    </a:cubicBezTo>
                    <a:close/>
                    <a:moveTo>
                      <a:pt x="3461" y="1068"/>
                    </a:moveTo>
                    <a:cubicBezTo>
                      <a:pt x="3520" y="1068"/>
                      <a:pt x="3552" y="1078"/>
                      <a:pt x="3564" y="1121"/>
                    </a:cubicBezTo>
                    <a:cubicBezTo>
                      <a:pt x="3576" y="1166"/>
                      <a:pt x="3564" y="1202"/>
                      <a:pt x="3528" y="1217"/>
                    </a:cubicBezTo>
                    <a:cubicBezTo>
                      <a:pt x="3437" y="1258"/>
                      <a:pt x="3343" y="1289"/>
                      <a:pt x="3247" y="1306"/>
                    </a:cubicBezTo>
                    <a:cubicBezTo>
                      <a:pt x="3244" y="1307"/>
                      <a:pt x="3241" y="1307"/>
                      <a:pt x="3238" y="1307"/>
                    </a:cubicBezTo>
                    <a:cubicBezTo>
                      <a:pt x="3202" y="1307"/>
                      <a:pt x="3171" y="1281"/>
                      <a:pt x="3166" y="1246"/>
                    </a:cubicBezTo>
                    <a:cubicBezTo>
                      <a:pt x="3154" y="1209"/>
                      <a:pt x="3173" y="1168"/>
                      <a:pt x="3209" y="1154"/>
                    </a:cubicBezTo>
                    <a:cubicBezTo>
                      <a:pt x="3299" y="1120"/>
                      <a:pt x="3389" y="1092"/>
                      <a:pt x="3461" y="1068"/>
                    </a:cubicBezTo>
                    <a:close/>
                    <a:moveTo>
                      <a:pt x="2413" y="1199"/>
                    </a:moveTo>
                    <a:cubicBezTo>
                      <a:pt x="2426" y="1199"/>
                      <a:pt x="2440" y="1200"/>
                      <a:pt x="2453" y="1200"/>
                    </a:cubicBezTo>
                    <a:cubicBezTo>
                      <a:pt x="2493" y="1200"/>
                      <a:pt x="2523" y="1231"/>
                      <a:pt x="2525" y="1270"/>
                    </a:cubicBezTo>
                    <a:cubicBezTo>
                      <a:pt x="2532" y="1313"/>
                      <a:pt x="2503" y="1353"/>
                      <a:pt x="2460" y="1360"/>
                    </a:cubicBezTo>
                    <a:cubicBezTo>
                      <a:pt x="2419" y="1368"/>
                      <a:pt x="2374" y="1372"/>
                      <a:pt x="2331" y="1377"/>
                    </a:cubicBezTo>
                    <a:cubicBezTo>
                      <a:pt x="2297" y="1380"/>
                      <a:pt x="2261" y="1382"/>
                      <a:pt x="2227" y="1382"/>
                    </a:cubicBezTo>
                    <a:cubicBezTo>
                      <a:pt x="2132" y="1380"/>
                      <a:pt x="2117" y="1246"/>
                      <a:pt x="2208" y="1224"/>
                    </a:cubicBezTo>
                    <a:cubicBezTo>
                      <a:pt x="2275" y="1207"/>
                      <a:pt x="2344" y="1199"/>
                      <a:pt x="2413" y="1199"/>
                    </a:cubicBezTo>
                    <a:close/>
                    <a:moveTo>
                      <a:pt x="1115" y="1469"/>
                    </a:moveTo>
                    <a:cubicBezTo>
                      <a:pt x="1119" y="1469"/>
                      <a:pt x="1122" y="1469"/>
                      <a:pt x="1126" y="1469"/>
                    </a:cubicBezTo>
                    <a:cubicBezTo>
                      <a:pt x="1203" y="1476"/>
                      <a:pt x="1282" y="1487"/>
                      <a:pt x="1359" y="1499"/>
                    </a:cubicBezTo>
                    <a:cubicBezTo>
                      <a:pt x="1402" y="1502"/>
                      <a:pt x="1434" y="1541"/>
                      <a:pt x="1429" y="1584"/>
                    </a:cubicBezTo>
                    <a:cubicBezTo>
                      <a:pt x="1428" y="1622"/>
                      <a:pt x="1398" y="1653"/>
                      <a:pt x="1359" y="1656"/>
                    </a:cubicBezTo>
                    <a:cubicBezTo>
                      <a:pt x="1340" y="1658"/>
                      <a:pt x="1320" y="1660"/>
                      <a:pt x="1289" y="1661"/>
                    </a:cubicBezTo>
                    <a:cubicBezTo>
                      <a:pt x="1234" y="1653"/>
                      <a:pt x="1169" y="1646"/>
                      <a:pt x="1104" y="1632"/>
                    </a:cubicBezTo>
                    <a:cubicBezTo>
                      <a:pt x="1056" y="1625"/>
                      <a:pt x="1023" y="1579"/>
                      <a:pt x="1037" y="1531"/>
                    </a:cubicBezTo>
                    <a:cubicBezTo>
                      <a:pt x="1046" y="1487"/>
                      <a:pt x="1077" y="1469"/>
                      <a:pt x="1115" y="1469"/>
                    </a:cubicBezTo>
                    <a:close/>
                    <a:moveTo>
                      <a:pt x="3066" y="1662"/>
                    </a:moveTo>
                    <a:cubicBezTo>
                      <a:pt x="3096" y="1662"/>
                      <a:pt x="3125" y="1683"/>
                      <a:pt x="3134" y="1715"/>
                    </a:cubicBezTo>
                    <a:cubicBezTo>
                      <a:pt x="3149" y="1752"/>
                      <a:pt x="3132" y="1794"/>
                      <a:pt x="3096" y="1811"/>
                    </a:cubicBezTo>
                    <a:cubicBezTo>
                      <a:pt x="2995" y="1854"/>
                      <a:pt x="2890" y="1891"/>
                      <a:pt x="2801" y="1927"/>
                    </a:cubicBezTo>
                    <a:cubicBezTo>
                      <a:pt x="2793" y="1928"/>
                      <a:pt x="2786" y="1928"/>
                      <a:pt x="2778" y="1928"/>
                    </a:cubicBezTo>
                    <a:cubicBezTo>
                      <a:pt x="2733" y="1928"/>
                      <a:pt x="2703" y="1917"/>
                      <a:pt x="2690" y="1874"/>
                    </a:cubicBezTo>
                    <a:cubicBezTo>
                      <a:pt x="2676" y="1826"/>
                      <a:pt x="2691" y="1790"/>
                      <a:pt x="2734" y="1771"/>
                    </a:cubicBezTo>
                    <a:cubicBezTo>
                      <a:pt x="2834" y="1727"/>
                      <a:pt x="2940" y="1691"/>
                      <a:pt x="3048" y="1665"/>
                    </a:cubicBezTo>
                    <a:cubicBezTo>
                      <a:pt x="3054" y="1663"/>
                      <a:pt x="3060" y="1662"/>
                      <a:pt x="3066" y="1662"/>
                    </a:cubicBezTo>
                    <a:close/>
                    <a:moveTo>
                      <a:pt x="1993" y="1960"/>
                    </a:moveTo>
                    <a:cubicBezTo>
                      <a:pt x="2031" y="1960"/>
                      <a:pt x="2064" y="1978"/>
                      <a:pt x="2072" y="2025"/>
                    </a:cubicBezTo>
                    <a:cubicBezTo>
                      <a:pt x="2083" y="2082"/>
                      <a:pt x="2048" y="2114"/>
                      <a:pt x="2002" y="2124"/>
                    </a:cubicBezTo>
                    <a:cubicBezTo>
                      <a:pt x="1922" y="2142"/>
                      <a:pt x="1839" y="2154"/>
                      <a:pt x="1765" y="2167"/>
                    </a:cubicBezTo>
                    <a:cubicBezTo>
                      <a:pt x="1702" y="2167"/>
                      <a:pt x="1668" y="2142"/>
                      <a:pt x="1664" y="2094"/>
                    </a:cubicBezTo>
                    <a:cubicBezTo>
                      <a:pt x="1663" y="2037"/>
                      <a:pt x="1692" y="2008"/>
                      <a:pt x="1740" y="1999"/>
                    </a:cubicBezTo>
                    <a:cubicBezTo>
                      <a:pt x="1817" y="1986"/>
                      <a:pt x="1896" y="1972"/>
                      <a:pt x="1973" y="1962"/>
                    </a:cubicBezTo>
                    <a:cubicBezTo>
                      <a:pt x="1980" y="1961"/>
                      <a:pt x="1986" y="1960"/>
                      <a:pt x="1993" y="1960"/>
                    </a:cubicBezTo>
                    <a:close/>
                    <a:moveTo>
                      <a:pt x="953" y="2224"/>
                    </a:moveTo>
                    <a:cubicBezTo>
                      <a:pt x="1024" y="2224"/>
                      <a:pt x="1095" y="2228"/>
                      <a:pt x="1167" y="2236"/>
                    </a:cubicBezTo>
                    <a:cubicBezTo>
                      <a:pt x="1205" y="2241"/>
                      <a:pt x="1227" y="2274"/>
                      <a:pt x="1224" y="2317"/>
                    </a:cubicBezTo>
                    <a:cubicBezTo>
                      <a:pt x="1225" y="2351"/>
                      <a:pt x="1200" y="2380"/>
                      <a:pt x="1167" y="2385"/>
                    </a:cubicBezTo>
                    <a:cubicBezTo>
                      <a:pt x="1129" y="2392"/>
                      <a:pt x="1092" y="2395"/>
                      <a:pt x="1052" y="2397"/>
                    </a:cubicBezTo>
                    <a:cubicBezTo>
                      <a:pt x="1002" y="2392"/>
                      <a:pt x="956" y="2390"/>
                      <a:pt x="910" y="2382"/>
                    </a:cubicBezTo>
                    <a:cubicBezTo>
                      <a:pt x="872" y="2375"/>
                      <a:pt x="845" y="2341"/>
                      <a:pt x="848" y="2303"/>
                    </a:cubicBezTo>
                    <a:cubicBezTo>
                      <a:pt x="848" y="2253"/>
                      <a:pt x="877" y="2224"/>
                      <a:pt x="922" y="2224"/>
                    </a:cubicBezTo>
                    <a:cubicBezTo>
                      <a:pt x="932" y="2224"/>
                      <a:pt x="943" y="2224"/>
                      <a:pt x="953" y="2224"/>
                    </a:cubicBezTo>
                    <a:close/>
                    <a:moveTo>
                      <a:pt x="2647" y="2324"/>
                    </a:moveTo>
                    <a:cubicBezTo>
                      <a:pt x="2677" y="2324"/>
                      <a:pt x="2705" y="2345"/>
                      <a:pt x="2712" y="2378"/>
                    </a:cubicBezTo>
                    <a:cubicBezTo>
                      <a:pt x="2726" y="2419"/>
                      <a:pt x="2705" y="2464"/>
                      <a:pt x="2666" y="2481"/>
                    </a:cubicBezTo>
                    <a:cubicBezTo>
                      <a:pt x="2642" y="2495"/>
                      <a:pt x="2616" y="2505"/>
                      <a:pt x="2590" y="2517"/>
                    </a:cubicBezTo>
                    <a:cubicBezTo>
                      <a:pt x="2511" y="2553"/>
                      <a:pt x="2434" y="2593"/>
                      <a:pt x="2352" y="2623"/>
                    </a:cubicBezTo>
                    <a:cubicBezTo>
                      <a:pt x="2339" y="2629"/>
                      <a:pt x="2327" y="2631"/>
                      <a:pt x="2315" y="2631"/>
                    </a:cubicBezTo>
                    <a:cubicBezTo>
                      <a:pt x="2269" y="2631"/>
                      <a:pt x="2235" y="2592"/>
                      <a:pt x="2239" y="2527"/>
                    </a:cubicBezTo>
                    <a:cubicBezTo>
                      <a:pt x="2242" y="2503"/>
                      <a:pt x="2259" y="2485"/>
                      <a:pt x="2282" y="2476"/>
                    </a:cubicBezTo>
                    <a:cubicBezTo>
                      <a:pt x="2393" y="2426"/>
                      <a:pt x="2505" y="2375"/>
                      <a:pt x="2619" y="2330"/>
                    </a:cubicBezTo>
                    <a:cubicBezTo>
                      <a:pt x="2628" y="2326"/>
                      <a:pt x="2638" y="2324"/>
                      <a:pt x="2647" y="2324"/>
                    </a:cubicBezTo>
                    <a:close/>
                    <a:moveTo>
                      <a:pt x="378" y="0"/>
                    </a:moveTo>
                    <a:cubicBezTo>
                      <a:pt x="217" y="0"/>
                      <a:pt x="105" y="101"/>
                      <a:pt x="49" y="300"/>
                    </a:cubicBezTo>
                    <a:cubicBezTo>
                      <a:pt x="35" y="346"/>
                      <a:pt x="25" y="394"/>
                      <a:pt x="20" y="442"/>
                    </a:cubicBezTo>
                    <a:cubicBezTo>
                      <a:pt x="1" y="598"/>
                      <a:pt x="11" y="756"/>
                      <a:pt x="54" y="909"/>
                    </a:cubicBezTo>
                    <a:cubicBezTo>
                      <a:pt x="150" y="1284"/>
                      <a:pt x="318" y="1615"/>
                      <a:pt x="579" y="1893"/>
                    </a:cubicBezTo>
                    <a:cubicBezTo>
                      <a:pt x="620" y="1936"/>
                      <a:pt x="629" y="1970"/>
                      <a:pt x="610" y="2034"/>
                    </a:cubicBezTo>
                    <a:cubicBezTo>
                      <a:pt x="532" y="2272"/>
                      <a:pt x="617" y="2488"/>
                      <a:pt x="826" y="2606"/>
                    </a:cubicBezTo>
                    <a:cubicBezTo>
                      <a:pt x="934" y="2666"/>
                      <a:pt x="1054" y="2701"/>
                      <a:pt x="1176" y="2708"/>
                    </a:cubicBezTo>
                    <a:cubicBezTo>
                      <a:pt x="1238" y="2712"/>
                      <a:pt x="1300" y="2715"/>
                      <a:pt x="1362" y="2715"/>
                    </a:cubicBezTo>
                    <a:cubicBezTo>
                      <a:pt x="1473" y="2715"/>
                      <a:pt x="1585" y="2707"/>
                      <a:pt x="1695" y="2690"/>
                    </a:cubicBezTo>
                    <a:cubicBezTo>
                      <a:pt x="1721" y="2685"/>
                      <a:pt x="1748" y="2685"/>
                      <a:pt x="1781" y="2684"/>
                    </a:cubicBezTo>
                    <a:cubicBezTo>
                      <a:pt x="1798" y="2733"/>
                      <a:pt x="1786" y="2771"/>
                      <a:pt x="1786" y="2807"/>
                    </a:cubicBezTo>
                    <a:cubicBezTo>
                      <a:pt x="1791" y="2941"/>
                      <a:pt x="1856" y="3026"/>
                      <a:pt x="1976" y="3061"/>
                    </a:cubicBezTo>
                    <a:cubicBezTo>
                      <a:pt x="2020" y="3073"/>
                      <a:pt x="2063" y="3078"/>
                      <a:pt x="2106" y="3078"/>
                    </a:cubicBezTo>
                    <a:cubicBezTo>
                      <a:pt x="2177" y="3078"/>
                      <a:pt x="2246" y="3064"/>
                      <a:pt x="2314" y="3045"/>
                    </a:cubicBezTo>
                    <a:cubicBezTo>
                      <a:pt x="2590" y="2968"/>
                      <a:pt x="2832" y="2824"/>
                      <a:pt x="3057" y="2642"/>
                    </a:cubicBezTo>
                    <a:cubicBezTo>
                      <a:pt x="3535" y="2258"/>
                      <a:pt x="3875" y="1764"/>
                      <a:pt x="4072" y="1161"/>
                    </a:cubicBezTo>
                    <a:cubicBezTo>
                      <a:pt x="4098" y="1087"/>
                      <a:pt x="4117" y="1008"/>
                      <a:pt x="4129" y="931"/>
                    </a:cubicBezTo>
                    <a:cubicBezTo>
                      <a:pt x="4147" y="808"/>
                      <a:pt x="4117" y="761"/>
                      <a:pt x="4019" y="761"/>
                    </a:cubicBezTo>
                    <a:cubicBezTo>
                      <a:pt x="4007" y="761"/>
                      <a:pt x="3995" y="762"/>
                      <a:pt x="3981" y="763"/>
                    </a:cubicBezTo>
                    <a:cubicBezTo>
                      <a:pt x="3907" y="770"/>
                      <a:pt x="3834" y="780"/>
                      <a:pt x="3758" y="792"/>
                    </a:cubicBezTo>
                    <a:cubicBezTo>
                      <a:pt x="3621" y="811"/>
                      <a:pt x="3486" y="820"/>
                      <a:pt x="3351" y="820"/>
                    </a:cubicBezTo>
                    <a:cubicBezTo>
                      <a:pt x="2961" y="820"/>
                      <a:pt x="2577" y="746"/>
                      <a:pt x="2198" y="631"/>
                    </a:cubicBezTo>
                    <a:cubicBezTo>
                      <a:pt x="2019" y="576"/>
                      <a:pt x="1844" y="516"/>
                      <a:pt x="1669" y="454"/>
                    </a:cubicBezTo>
                    <a:cubicBezTo>
                      <a:pt x="1400" y="358"/>
                      <a:pt x="1134" y="255"/>
                      <a:pt x="869" y="149"/>
                    </a:cubicBezTo>
                    <a:cubicBezTo>
                      <a:pt x="754" y="104"/>
                      <a:pt x="639" y="60"/>
                      <a:pt x="522" y="24"/>
                    </a:cubicBezTo>
                    <a:cubicBezTo>
                      <a:pt x="470" y="8"/>
                      <a:pt x="422" y="0"/>
                      <a:pt x="3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0"/>
              <p:cNvSpPr/>
              <p:nvPr/>
            </p:nvSpPr>
            <p:spPr>
              <a:xfrm>
                <a:off x="7168338" y="4341559"/>
                <a:ext cx="34936" cy="36894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225" extrusionOk="0">
                    <a:moveTo>
                      <a:pt x="1040" y="0"/>
                    </a:moveTo>
                    <a:cubicBezTo>
                      <a:pt x="1031" y="0"/>
                      <a:pt x="1021" y="2"/>
                      <a:pt x="1011" y="5"/>
                    </a:cubicBezTo>
                    <a:cubicBezTo>
                      <a:pt x="700" y="105"/>
                      <a:pt x="388" y="199"/>
                      <a:pt x="78" y="297"/>
                    </a:cubicBezTo>
                    <a:cubicBezTo>
                      <a:pt x="28" y="312"/>
                      <a:pt x="6" y="330"/>
                      <a:pt x="2" y="372"/>
                    </a:cubicBezTo>
                    <a:cubicBezTo>
                      <a:pt x="1" y="400"/>
                      <a:pt x="2" y="427"/>
                      <a:pt x="8" y="455"/>
                    </a:cubicBezTo>
                    <a:cubicBezTo>
                      <a:pt x="73" y="836"/>
                      <a:pt x="325" y="1224"/>
                      <a:pt x="614" y="1224"/>
                    </a:cubicBezTo>
                    <a:cubicBezTo>
                      <a:pt x="652" y="1224"/>
                      <a:pt x="692" y="1217"/>
                      <a:pt x="731" y="1202"/>
                    </a:cubicBezTo>
                    <a:cubicBezTo>
                      <a:pt x="803" y="1175"/>
                      <a:pt x="877" y="1122"/>
                      <a:pt x="949" y="1036"/>
                    </a:cubicBezTo>
                    <a:lnTo>
                      <a:pt x="959" y="1022"/>
                    </a:lnTo>
                    <a:cubicBezTo>
                      <a:pt x="1091" y="859"/>
                      <a:pt x="1160" y="652"/>
                      <a:pt x="1155" y="390"/>
                    </a:cubicBezTo>
                    <a:cubicBezTo>
                      <a:pt x="1156" y="290"/>
                      <a:pt x="1146" y="191"/>
                      <a:pt x="1122" y="93"/>
                    </a:cubicBezTo>
                    <a:cubicBezTo>
                      <a:pt x="1120" y="86"/>
                      <a:pt x="1117" y="81"/>
                      <a:pt x="1115" y="74"/>
                    </a:cubicBezTo>
                    <a:cubicBezTo>
                      <a:pt x="1098" y="26"/>
                      <a:pt x="1074" y="0"/>
                      <a:pt x="10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0"/>
              <p:cNvSpPr/>
              <p:nvPr/>
            </p:nvSpPr>
            <p:spPr>
              <a:xfrm>
                <a:off x="7097592" y="4347583"/>
                <a:ext cx="32105" cy="3303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097" extrusionOk="0">
                    <a:moveTo>
                      <a:pt x="98" y="0"/>
                    </a:moveTo>
                    <a:cubicBezTo>
                      <a:pt x="61" y="0"/>
                      <a:pt x="36" y="10"/>
                      <a:pt x="21" y="37"/>
                    </a:cubicBezTo>
                    <a:cubicBezTo>
                      <a:pt x="7" y="63"/>
                      <a:pt x="0" y="102"/>
                      <a:pt x="4" y="159"/>
                    </a:cubicBezTo>
                    <a:cubicBezTo>
                      <a:pt x="14" y="431"/>
                      <a:pt x="64" y="683"/>
                      <a:pt x="194" y="886"/>
                    </a:cubicBezTo>
                    <a:cubicBezTo>
                      <a:pt x="218" y="925"/>
                      <a:pt x="249" y="961"/>
                      <a:pt x="282" y="992"/>
                    </a:cubicBezTo>
                    <a:cubicBezTo>
                      <a:pt x="347" y="1057"/>
                      <a:pt x="434" y="1093"/>
                      <a:pt x="525" y="1097"/>
                    </a:cubicBezTo>
                    <a:cubicBezTo>
                      <a:pt x="554" y="1093"/>
                      <a:pt x="585" y="1086"/>
                      <a:pt x="614" y="1078"/>
                    </a:cubicBezTo>
                    <a:cubicBezTo>
                      <a:pt x="878" y="1001"/>
                      <a:pt x="1010" y="731"/>
                      <a:pt x="1058" y="346"/>
                    </a:cubicBezTo>
                    <a:cubicBezTo>
                      <a:pt x="1065" y="280"/>
                      <a:pt x="1058" y="239"/>
                      <a:pt x="1031" y="212"/>
                    </a:cubicBezTo>
                    <a:cubicBezTo>
                      <a:pt x="1012" y="196"/>
                      <a:pt x="992" y="184"/>
                      <a:pt x="968" y="181"/>
                    </a:cubicBezTo>
                    <a:cubicBezTo>
                      <a:pt x="868" y="155"/>
                      <a:pt x="765" y="142"/>
                      <a:pt x="664" y="119"/>
                    </a:cubicBezTo>
                    <a:cubicBezTo>
                      <a:pt x="506" y="85"/>
                      <a:pt x="347" y="47"/>
                      <a:pt x="187" y="13"/>
                    </a:cubicBezTo>
                    <a:cubicBezTo>
                      <a:pt x="165" y="8"/>
                      <a:pt x="141" y="3"/>
                      <a:pt x="117" y="1"/>
                    </a:cubicBezTo>
                    <a:cubicBezTo>
                      <a:pt x="110" y="0"/>
                      <a:pt x="104" y="0"/>
                      <a:pt x="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0"/>
              <p:cNvSpPr/>
              <p:nvPr/>
            </p:nvSpPr>
            <p:spPr>
              <a:xfrm>
                <a:off x="6980285" y="4203952"/>
                <a:ext cx="56711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694" extrusionOk="0">
                    <a:moveTo>
                      <a:pt x="834" y="1"/>
                    </a:moveTo>
                    <a:cubicBezTo>
                      <a:pt x="791" y="1"/>
                      <a:pt x="753" y="16"/>
                      <a:pt x="726" y="61"/>
                    </a:cubicBezTo>
                    <a:cubicBezTo>
                      <a:pt x="694" y="114"/>
                      <a:pt x="714" y="167"/>
                      <a:pt x="742" y="214"/>
                    </a:cubicBezTo>
                    <a:cubicBezTo>
                      <a:pt x="769" y="255"/>
                      <a:pt x="798" y="294"/>
                      <a:pt x="831" y="330"/>
                    </a:cubicBezTo>
                    <a:cubicBezTo>
                      <a:pt x="862" y="368"/>
                      <a:pt x="896" y="404"/>
                      <a:pt x="948" y="462"/>
                    </a:cubicBezTo>
                    <a:cubicBezTo>
                      <a:pt x="769" y="409"/>
                      <a:pt x="620" y="356"/>
                      <a:pt x="464" y="337"/>
                    </a:cubicBezTo>
                    <a:cubicBezTo>
                      <a:pt x="443" y="333"/>
                      <a:pt x="421" y="330"/>
                      <a:pt x="399" y="330"/>
                    </a:cubicBezTo>
                    <a:cubicBezTo>
                      <a:pt x="369" y="330"/>
                      <a:pt x="340" y="334"/>
                      <a:pt x="311" y="342"/>
                    </a:cubicBezTo>
                    <a:cubicBezTo>
                      <a:pt x="207" y="375"/>
                      <a:pt x="169" y="462"/>
                      <a:pt x="219" y="565"/>
                    </a:cubicBezTo>
                    <a:cubicBezTo>
                      <a:pt x="253" y="639"/>
                      <a:pt x="311" y="690"/>
                      <a:pt x="371" y="740"/>
                    </a:cubicBezTo>
                    <a:cubicBezTo>
                      <a:pt x="460" y="814"/>
                      <a:pt x="563" y="869"/>
                      <a:pt x="680" y="942"/>
                    </a:cubicBezTo>
                    <a:cubicBezTo>
                      <a:pt x="655" y="950"/>
                      <a:pt x="633" y="953"/>
                      <a:pt x="613" y="953"/>
                    </a:cubicBezTo>
                    <a:cubicBezTo>
                      <a:pt x="582" y="953"/>
                      <a:pt x="557" y="947"/>
                      <a:pt x="531" y="942"/>
                    </a:cubicBezTo>
                    <a:cubicBezTo>
                      <a:pt x="502" y="938"/>
                      <a:pt x="472" y="936"/>
                      <a:pt x="442" y="936"/>
                    </a:cubicBezTo>
                    <a:cubicBezTo>
                      <a:pt x="361" y="936"/>
                      <a:pt x="281" y="953"/>
                      <a:pt x="207" y="985"/>
                    </a:cubicBezTo>
                    <a:cubicBezTo>
                      <a:pt x="23" y="1064"/>
                      <a:pt x="1" y="1227"/>
                      <a:pt x="148" y="1366"/>
                    </a:cubicBezTo>
                    <a:cubicBezTo>
                      <a:pt x="226" y="1436"/>
                      <a:pt x="316" y="1491"/>
                      <a:pt x="412" y="1529"/>
                    </a:cubicBezTo>
                    <a:cubicBezTo>
                      <a:pt x="675" y="1644"/>
                      <a:pt x="951" y="1682"/>
                      <a:pt x="1232" y="1692"/>
                    </a:cubicBezTo>
                    <a:cubicBezTo>
                      <a:pt x="1256" y="1693"/>
                      <a:pt x="1280" y="1693"/>
                      <a:pt x="1304" y="1693"/>
                    </a:cubicBezTo>
                    <a:cubicBezTo>
                      <a:pt x="1342" y="1693"/>
                      <a:pt x="1381" y="1692"/>
                      <a:pt x="1420" y="1692"/>
                    </a:cubicBezTo>
                    <a:cubicBezTo>
                      <a:pt x="1444" y="1692"/>
                      <a:pt x="1469" y="1693"/>
                      <a:pt x="1493" y="1694"/>
                    </a:cubicBezTo>
                    <a:cubicBezTo>
                      <a:pt x="1544" y="1694"/>
                      <a:pt x="1592" y="1663"/>
                      <a:pt x="1613" y="1615"/>
                    </a:cubicBezTo>
                    <a:lnTo>
                      <a:pt x="1615" y="1615"/>
                    </a:lnTo>
                    <a:cubicBezTo>
                      <a:pt x="1627" y="1589"/>
                      <a:pt x="1637" y="1561"/>
                      <a:pt x="1645" y="1534"/>
                    </a:cubicBezTo>
                    <a:cubicBezTo>
                      <a:pt x="1731" y="1246"/>
                      <a:pt x="1796" y="951"/>
                      <a:pt x="1858" y="656"/>
                    </a:cubicBezTo>
                    <a:cubicBezTo>
                      <a:pt x="1882" y="543"/>
                      <a:pt x="1868" y="521"/>
                      <a:pt x="1769" y="476"/>
                    </a:cubicBezTo>
                    <a:cubicBezTo>
                      <a:pt x="1750" y="467"/>
                      <a:pt x="1733" y="457"/>
                      <a:pt x="1714" y="449"/>
                    </a:cubicBezTo>
                    <a:cubicBezTo>
                      <a:pt x="1558" y="368"/>
                      <a:pt x="1407" y="279"/>
                      <a:pt x="1260" y="183"/>
                    </a:cubicBezTo>
                    <a:cubicBezTo>
                      <a:pt x="1184" y="131"/>
                      <a:pt x="1104" y="87"/>
                      <a:pt x="1020" y="51"/>
                    </a:cubicBezTo>
                    <a:cubicBezTo>
                      <a:pt x="972" y="30"/>
                      <a:pt x="924" y="15"/>
                      <a:pt x="872" y="4"/>
                    </a:cubicBezTo>
                    <a:cubicBezTo>
                      <a:pt x="859" y="2"/>
                      <a:pt x="846" y="1"/>
                      <a:pt x="8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7194330" y="4093029"/>
                <a:ext cx="54964" cy="3650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12" extrusionOk="0">
                    <a:moveTo>
                      <a:pt x="915" y="0"/>
                    </a:moveTo>
                    <a:cubicBezTo>
                      <a:pt x="811" y="0"/>
                      <a:pt x="722" y="70"/>
                      <a:pt x="684" y="191"/>
                    </a:cubicBezTo>
                    <a:cubicBezTo>
                      <a:pt x="657" y="277"/>
                      <a:pt x="667" y="364"/>
                      <a:pt x="660" y="451"/>
                    </a:cubicBezTo>
                    <a:cubicBezTo>
                      <a:pt x="657" y="452"/>
                      <a:pt x="654" y="452"/>
                      <a:pt x="651" y="452"/>
                    </a:cubicBezTo>
                    <a:cubicBezTo>
                      <a:pt x="605" y="452"/>
                      <a:pt x="574" y="418"/>
                      <a:pt x="539" y="400"/>
                    </a:cubicBezTo>
                    <a:cubicBezTo>
                      <a:pt x="474" y="365"/>
                      <a:pt x="401" y="344"/>
                      <a:pt x="326" y="344"/>
                    </a:cubicBezTo>
                    <a:cubicBezTo>
                      <a:pt x="317" y="344"/>
                      <a:pt x="309" y="345"/>
                      <a:pt x="300" y="345"/>
                    </a:cubicBezTo>
                    <a:cubicBezTo>
                      <a:pt x="105" y="361"/>
                      <a:pt x="0" y="529"/>
                      <a:pt x="62" y="728"/>
                    </a:cubicBezTo>
                    <a:cubicBezTo>
                      <a:pt x="84" y="800"/>
                      <a:pt x="120" y="865"/>
                      <a:pt x="167" y="923"/>
                    </a:cubicBezTo>
                    <a:cubicBezTo>
                      <a:pt x="245" y="1023"/>
                      <a:pt x="340" y="1107"/>
                      <a:pt x="444" y="1175"/>
                    </a:cubicBezTo>
                    <a:lnTo>
                      <a:pt x="450" y="1179"/>
                    </a:lnTo>
                    <a:cubicBezTo>
                      <a:pt x="484" y="1200"/>
                      <a:pt x="511" y="1212"/>
                      <a:pt x="536" y="1212"/>
                    </a:cubicBezTo>
                    <a:cubicBezTo>
                      <a:pt x="564" y="1212"/>
                      <a:pt x="591" y="1197"/>
                      <a:pt x="624" y="1165"/>
                    </a:cubicBezTo>
                    <a:cubicBezTo>
                      <a:pt x="903" y="901"/>
                      <a:pt x="1234" y="808"/>
                      <a:pt x="1595" y="808"/>
                    </a:cubicBezTo>
                    <a:cubicBezTo>
                      <a:pt x="1599" y="808"/>
                      <a:pt x="1602" y="808"/>
                      <a:pt x="1605" y="808"/>
                    </a:cubicBezTo>
                    <a:cubicBezTo>
                      <a:pt x="1763" y="808"/>
                      <a:pt x="1818" y="794"/>
                      <a:pt x="1823" y="695"/>
                    </a:cubicBezTo>
                    <a:cubicBezTo>
                      <a:pt x="1825" y="647"/>
                      <a:pt x="1823" y="599"/>
                      <a:pt x="1816" y="551"/>
                    </a:cubicBezTo>
                    <a:cubicBezTo>
                      <a:pt x="1809" y="458"/>
                      <a:pt x="1785" y="369"/>
                      <a:pt x="1748" y="285"/>
                    </a:cubicBezTo>
                    <a:cubicBezTo>
                      <a:pt x="1694" y="176"/>
                      <a:pt x="1613" y="124"/>
                      <a:pt x="1536" y="124"/>
                    </a:cubicBezTo>
                    <a:cubicBezTo>
                      <a:pt x="1460" y="124"/>
                      <a:pt x="1388" y="173"/>
                      <a:pt x="1343" y="265"/>
                    </a:cubicBezTo>
                    <a:cubicBezTo>
                      <a:pt x="1336" y="283"/>
                      <a:pt x="1322" y="299"/>
                      <a:pt x="1309" y="323"/>
                    </a:cubicBezTo>
                    <a:cubicBezTo>
                      <a:pt x="1269" y="270"/>
                      <a:pt x="1233" y="220"/>
                      <a:pt x="1195" y="172"/>
                    </a:cubicBezTo>
                    <a:cubicBezTo>
                      <a:pt x="1151" y="110"/>
                      <a:pt x="1091" y="61"/>
                      <a:pt x="1022" y="25"/>
                    </a:cubicBezTo>
                    <a:cubicBezTo>
                      <a:pt x="986" y="8"/>
                      <a:pt x="949" y="0"/>
                      <a:pt x="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7271521" y="4145916"/>
                <a:ext cx="27377" cy="2554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848" extrusionOk="0">
                    <a:moveTo>
                      <a:pt x="735" y="0"/>
                    </a:moveTo>
                    <a:cubicBezTo>
                      <a:pt x="720" y="0"/>
                      <a:pt x="703" y="5"/>
                      <a:pt x="687" y="11"/>
                    </a:cubicBezTo>
                    <a:cubicBezTo>
                      <a:pt x="673" y="16"/>
                      <a:pt x="659" y="23"/>
                      <a:pt x="644" y="30"/>
                    </a:cubicBezTo>
                    <a:cubicBezTo>
                      <a:pt x="473" y="110"/>
                      <a:pt x="311" y="215"/>
                      <a:pt x="135" y="289"/>
                    </a:cubicBezTo>
                    <a:cubicBezTo>
                      <a:pt x="114" y="299"/>
                      <a:pt x="90" y="307"/>
                      <a:pt x="68" y="316"/>
                    </a:cubicBezTo>
                    <a:cubicBezTo>
                      <a:pt x="20" y="333"/>
                      <a:pt x="1" y="373"/>
                      <a:pt x="4" y="424"/>
                    </a:cubicBezTo>
                    <a:cubicBezTo>
                      <a:pt x="8" y="525"/>
                      <a:pt x="20" y="625"/>
                      <a:pt x="35" y="724"/>
                    </a:cubicBezTo>
                    <a:cubicBezTo>
                      <a:pt x="49" y="788"/>
                      <a:pt x="83" y="817"/>
                      <a:pt x="142" y="822"/>
                    </a:cubicBezTo>
                    <a:lnTo>
                      <a:pt x="164" y="824"/>
                    </a:lnTo>
                    <a:cubicBezTo>
                      <a:pt x="326" y="839"/>
                      <a:pt x="488" y="847"/>
                      <a:pt x="651" y="847"/>
                    </a:cubicBezTo>
                    <a:cubicBezTo>
                      <a:pt x="690" y="847"/>
                      <a:pt x="729" y="847"/>
                      <a:pt x="767" y="846"/>
                    </a:cubicBezTo>
                    <a:cubicBezTo>
                      <a:pt x="786" y="846"/>
                      <a:pt x="807" y="844"/>
                      <a:pt x="826" y="841"/>
                    </a:cubicBezTo>
                    <a:cubicBezTo>
                      <a:pt x="864" y="836"/>
                      <a:pt x="896" y="817"/>
                      <a:pt x="901" y="776"/>
                    </a:cubicBezTo>
                    <a:cubicBezTo>
                      <a:pt x="908" y="736"/>
                      <a:pt x="882" y="714"/>
                      <a:pt x="853" y="695"/>
                    </a:cubicBezTo>
                    <a:cubicBezTo>
                      <a:pt x="795" y="661"/>
                      <a:pt x="733" y="633"/>
                      <a:pt x="670" y="611"/>
                    </a:cubicBezTo>
                    <a:lnTo>
                      <a:pt x="394" y="508"/>
                    </a:lnTo>
                    <a:cubicBezTo>
                      <a:pt x="505" y="395"/>
                      <a:pt x="599" y="299"/>
                      <a:pt x="692" y="203"/>
                    </a:cubicBezTo>
                    <a:cubicBezTo>
                      <a:pt x="718" y="177"/>
                      <a:pt x="742" y="150"/>
                      <a:pt x="766" y="121"/>
                    </a:cubicBezTo>
                    <a:cubicBezTo>
                      <a:pt x="786" y="95"/>
                      <a:pt x="802" y="62"/>
                      <a:pt x="783" y="30"/>
                    </a:cubicBezTo>
                    <a:cubicBezTo>
                      <a:pt x="770" y="7"/>
                      <a:pt x="753" y="0"/>
                      <a:pt x="73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7231977" y="4137905"/>
                <a:ext cx="15661" cy="1755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83" extrusionOk="0">
                    <a:moveTo>
                      <a:pt x="250" y="1"/>
                    </a:moveTo>
                    <a:cubicBezTo>
                      <a:pt x="249" y="1"/>
                      <a:pt x="248" y="1"/>
                      <a:pt x="247" y="1"/>
                    </a:cubicBezTo>
                    <a:cubicBezTo>
                      <a:pt x="100" y="2"/>
                      <a:pt x="0" y="109"/>
                      <a:pt x="0" y="261"/>
                    </a:cubicBezTo>
                    <a:cubicBezTo>
                      <a:pt x="0" y="433"/>
                      <a:pt x="131" y="582"/>
                      <a:pt x="278" y="582"/>
                    </a:cubicBezTo>
                    <a:cubicBezTo>
                      <a:pt x="280" y="582"/>
                      <a:pt x="282" y="582"/>
                      <a:pt x="283" y="582"/>
                    </a:cubicBezTo>
                    <a:cubicBezTo>
                      <a:pt x="412" y="580"/>
                      <a:pt x="517" y="462"/>
                      <a:pt x="518" y="320"/>
                    </a:cubicBezTo>
                    <a:cubicBezTo>
                      <a:pt x="520" y="151"/>
                      <a:pt x="394" y="1"/>
                      <a:pt x="2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0"/>
              <p:cNvSpPr/>
              <p:nvPr/>
            </p:nvSpPr>
            <p:spPr>
              <a:xfrm>
                <a:off x="7136504" y="4282649"/>
                <a:ext cx="14818" cy="9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09" extrusionOk="0">
                    <a:moveTo>
                      <a:pt x="412" y="0"/>
                    </a:moveTo>
                    <a:cubicBezTo>
                      <a:pt x="403" y="0"/>
                      <a:pt x="393" y="2"/>
                      <a:pt x="384" y="7"/>
                    </a:cubicBezTo>
                    <a:cubicBezTo>
                      <a:pt x="271" y="51"/>
                      <a:pt x="157" y="101"/>
                      <a:pt x="46" y="152"/>
                    </a:cubicBezTo>
                    <a:cubicBezTo>
                      <a:pt x="25" y="161"/>
                      <a:pt x="8" y="181"/>
                      <a:pt x="5" y="204"/>
                    </a:cubicBezTo>
                    <a:cubicBezTo>
                      <a:pt x="1" y="269"/>
                      <a:pt x="35" y="308"/>
                      <a:pt x="83" y="308"/>
                    </a:cubicBezTo>
                    <a:cubicBezTo>
                      <a:pt x="95" y="308"/>
                      <a:pt x="107" y="306"/>
                      <a:pt x="120" y="301"/>
                    </a:cubicBezTo>
                    <a:cubicBezTo>
                      <a:pt x="200" y="271"/>
                      <a:pt x="277" y="231"/>
                      <a:pt x="358" y="193"/>
                    </a:cubicBezTo>
                    <a:cubicBezTo>
                      <a:pt x="382" y="183"/>
                      <a:pt x="408" y="171"/>
                      <a:pt x="432" y="157"/>
                    </a:cubicBezTo>
                    <a:cubicBezTo>
                      <a:pt x="473" y="142"/>
                      <a:pt x="492" y="96"/>
                      <a:pt x="478" y="55"/>
                    </a:cubicBezTo>
                    <a:cubicBezTo>
                      <a:pt x="473" y="22"/>
                      <a:pt x="444" y="0"/>
                      <a:pt x="4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0"/>
              <p:cNvSpPr/>
              <p:nvPr/>
            </p:nvSpPr>
            <p:spPr>
              <a:xfrm>
                <a:off x="7149756" y="4262772"/>
                <a:ext cx="14276" cy="8011"/>
              </a:xfrm>
              <a:custGeom>
                <a:avLst/>
                <a:gdLst/>
                <a:ahLst/>
                <a:cxnLst/>
                <a:rect l="l" t="t" r="r" b="b"/>
                <a:pathLst>
                  <a:path w="474" h="266" extrusionOk="0">
                    <a:moveTo>
                      <a:pt x="391" y="0"/>
                    </a:moveTo>
                    <a:cubicBezTo>
                      <a:pt x="385" y="0"/>
                      <a:pt x="379" y="1"/>
                      <a:pt x="372" y="3"/>
                    </a:cubicBezTo>
                    <a:cubicBezTo>
                      <a:pt x="264" y="29"/>
                      <a:pt x="160" y="65"/>
                      <a:pt x="59" y="109"/>
                    </a:cubicBezTo>
                    <a:cubicBezTo>
                      <a:pt x="16" y="128"/>
                      <a:pt x="0" y="166"/>
                      <a:pt x="14" y="212"/>
                    </a:cubicBezTo>
                    <a:cubicBezTo>
                      <a:pt x="28" y="253"/>
                      <a:pt x="60" y="266"/>
                      <a:pt x="108" y="266"/>
                    </a:cubicBezTo>
                    <a:cubicBezTo>
                      <a:pt x="114" y="266"/>
                      <a:pt x="121" y="266"/>
                      <a:pt x="127" y="265"/>
                    </a:cubicBezTo>
                    <a:cubicBezTo>
                      <a:pt x="216" y="229"/>
                      <a:pt x="319" y="192"/>
                      <a:pt x="422" y="149"/>
                    </a:cubicBezTo>
                    <a:cubicBezTo>
                      <a:pt x="458" y="132"/>
                      <a:pt x="474" y="90"/>
                      <a:pt x="458" y="53"/>
                    </a:cubicBezTo>
                    <a:cubicBezTo>
                      <a:pt x="451" y="21"/>
                      <a:pt x="422" y="0"/>
                      <a:pt x="3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7102953" y="4232082"/>
                <a:ext cx="13523" cy="8102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69" extrusionOk="0">
                    <a:moveTo>
                      <a:pt x="75" y="1"/>
                    </a:moveTo>
                    <a:cubicBezTo>
                      <a:pt x="36" y="1"/>
                      <a:pt x="7" y="36"/>
                      <a:pt x="6" y="77"/>
                    </a:cubicBezTo>
                    <a:cubicBezTo>
                      <a:pt x="1" y="111"/>
                      <a:pt x="20" y="144"/>
                      <a:pt x="50" y="158"/>
                    </a:cubicBezTo>
                    <a:cubicBezTo>
                      <a:pt x="146" y="195"/>
                      <a:pt x="244" y="231"/>
                      <a:pt x="340" y="264"/>
                    </a:cubicBezTo>
                    <a:cubicBezTo>
                      <a:pt x="349" y="267"/>
                      <a:pt x="358" y="268"/>
                      <a:pt x="366" y="268"/>
                    </a:cubicBezTo>
                    <a:cubicBezTo>
                      <a:pt x="397" y="268"/>
                      <a:pt x="422" y="248"/>
                      <a:pt x="435" y="211"/>
                    </a:cubicBezTo>
                    <a:cubicBezTo>
                      <a:pt x="448" y="173"/>
                      <a:pt x="431" y="132"/>
                      <a:pt x="395" y="115"/>
                    </a:cubicBezTo>
                    <a:cubicBezTo>
                      <a:pt x="299" y="68"/>
                      <a:pt x="198" y="31"/>
                      <a:pt x="95" y="3"/>
                    </a:cubicBezTo>
                    <a:cubicBezTo>
                      <a:pt x="88" y="1"/>
                      <a:pt x="82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0"/>
              <p:cNvSpPr/>
              <p:nvPr/>
            </p:nvSpPr>
            <p:spPr>
              <a:xfrm>
                <a:off x="7164212" y="4244882"/>
                <a:ext cx="12740" cy="722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40" extrusionOk="0">
                    <a:moveTo>
                      <a:pt x="307" y="0"/>
                    </a:moveTo>
                    <a:cubicBezTo>
                      <a:pt x="235" y="24"/>
                      <a:pt x="145" y="52"/>
                      <a:pt x="55" y="86"/>
                    </a:cubicBezTo>
                    <a:cubicBezTo>
                      <a:pt x="19" y="100"/>
                      <a:pt x="0" y="141"/>
                      <a:pt x="12" y="178"/>
                    </a:cubicBezTo>
                    <a:cubicBezTo>
                      <a:pt x="19" y="213"/>
                      <a:pt x="48" y="239"/>
                      <a:pt x="84" y="239"/>
                    </a:cubicBezTo>
                    <a:cubicBezTo>
                      <a:pt x="87" y="239"/>
                      <a:pt x="90" y="239"/>
                      <a:pt x="93" y="238"/>
                    </a:cubicBezTo>
                    <a:cubicBezTo>
                      <a:pt x="189" y="221"/>
                      <a:pt x="283" y="190"/>
                      <a:pt x="374" y="149"/>
                    </a:cubicBezTo>
                    <a:cubicBezTo>
                      <a:pt x="410" y="134"/>
                      <a:pt x="422" y="96"/>
                      <a:pt x="410" y="53"/>
                    </a:cubicBezTo>
                    <a:cubicBezTo>
                      <a:pt x="398" y="12"/>
                      <a:pt x="364" y="0"/>
                      <a:pt x="3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0"/>
              <p:cNvSpPr/>
              <p:nvPr/>
            </p:nvSpPr>
            <p:spPr>
              <a:xfrm>
                <a:off x="7119277" y="4271717"/>
                <a:ext cx="12740" cy="629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9" extrusionOk="0">
                    <a:moveTo>
                      <a:pt x="334" y="1"/>
                    </a:moveTo>
                    <a:cubicBezTo>
                      <a:pt x="327" y="1"/>
                      <a:pt x="320" y="2"/>
                      <a:pt x="313" y="3"/>
                    </a:cubicBezTo>
                    <a:cubicBezTo>
                      <a:pt x="234" y="13"/>
                      <a:pt x="157" y="27"/>
                      <a:pt x="79" y="40"/>
                    </a:cubicBezTo>
                    <a:cubicBezTo>
                      <a:pt x="31" y="49"/>
                      <a:pt x="1" y="78"/>
                      <a:pt x="4" y="135"/>
                    </a:cubicBezTo>
                    <a:cubicBezTo>
                      <a:pt x="6" y="181"/>
                      <a:pt x="42" y="207"/>
                      <a:pt x="105" y="208"/>
                    </a:cubicBezTo>
                    <a:cubicBezTo>
                      <a:pt x="179" y="195"/>
                      <a:pt x="260" y="183"/>
                      <a:pt x="342" y="164"/>
                    </a:cubicBezTo>
                    <a:cubicBezTo>
                      <a:pt x="386" y="153"/>
                      <a:pt x="422" y="123"/>
                      <a:pt x="410" y="66"/>
                    </a:cubicBezTo>
                    <a:cubicBezTo>
                      <a:pt x="402" y="18"/>
                      <a:pt x="371" y="1"/>
                      <a:pt x="3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7079763" y="4236238"/>
                <a:ext cx="11716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0" extrusionOk="0">
                    <a:moveTo>
                      <a:pt x="100" y="1"/>
                    </a:moveTo>
                    <a:cubicBezTo>
                      <a:pt x="50" y="4"/>
                      <a:pt x="25" y="20"/>
                      <a:pt x="13" y="56"/>
                    </a:cubicBezTo>
                    <a:cubicBezTo>
                      <a:pt x="1" y="83"/>
                      <a:pt x="8" y="116"/>
                      <a:pt x="30" y="135"/>
                    </a:cubicBezTo>
                    <a:cubicBezTo>
                      <a:pt x="110" y="200"/>
                      <a:pt x="205" y="246"/>
                      <a:pt x="306" y="268"/>
                    </a:cubicBezTo>
                    <a:cubicBezTo>
                      <a:pt x="310" y="269"/>
                      <a:pt x="313" y="269"/>
                      <a:pt x="317" y="269"/>
                    </a:cubicBezTo>
                    <a:cubicBezTo>
                      <a:pt x="342" y="269"/>
                      <a:pt x="364" y="254"/>
                      <a:pt x="373" y="229"/>
                    </a:cubicBezTo>
                    <a:cubicBezTo>
                      <a:pt x="387" y="201"/>
                      <a:pt x="388" y="165"/>
                      <a:pt x="368" y="147"/>
                    </a:cubicBezTo>
                    <a:cubicBezTo>
                      <a:pt x="284" y="74"/>
                      <a:pt x="184" y="37"/>
                      <a:pt x="1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7100062" y="4256929"/>
                <a:ext cx="12378" cy="584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4" extrusionOk="0">
                    <a:moveTo>
                      <a:pt x="91" y="1"/>
                    </a:moveTo>
                    <a:cubicBezTo>
                      <a:pt x="53" y="1"/>
                      <a:pt x="22" y="19"/>
                      <a:pt x="13" y="63"/>
                    </a:cubicBezTo>
                    <a:cubicBezTo>
                      <a:pt x="1" y="111"/>
                      <a:pt x="32" y="157"/>
                      <a:pt x="80" y="164"/>
                    </a:cubicBezTo>
                    <a:cubicBezTo>
                      <a:pt x="145" y="178"/>
                      <a:pt x="212" y="185"/>
                      <a:pt x="265" y="193"/>
                    </a:cubicBezTo>
                    <a:cubicBezTo>
                      <a:pt x="297" y="190"/>
                      <a:pt x="316" y="190"/>
                      <a:pt x="335" y="188"/>
                    </a:cubicBezTo>
                    <a:cubicBezTo>
                      <a:pt x="374" y="185"/>
                      <a:pt x="404" y="154"/>
                      <a:pt x="405" y="116"/>
                    </a:cubicBezTo>
                    <a:cubicBezTo>
                      <a:pt x="410" y="73"/>
                      <a:pt x="378" y="34"/>
                      <a:pt x="335" y="31"/>
                    </a:cubicBezTo>
                    <a:cubicBezTo>
                      <a:pt x="258" y="19"/>
                      <a:pt x="181" y="10"/>
                      <a:pt x="102" y="1"/>
                    </a:cubicBezTo>
                    <a:cubicBezTo>
                      <a:pt x="98" y="1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7133010" y="4248827"/>
                <a:ext cx="12469" cy="5512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83" extrusionOk="0">
                    <a:moveTo>
                      <a:pt x="296" y="0"/>
                    </a:moveTo>
                    <a:cubicBezTo>
                      <a:pt x="226" y="0"/>
                      <a:pt x="158" y="8"/>
                      <a:pt x="92" y="25"/>
                    </a:cubicBezTo>
                    <a:cubicBezTo>
                      <a:pt x="1" y="47"/>
                      <a:pt x="14" y="181"/>
                      <a:pt x="109" y="183"/>
                    </a:cubicBezTo>
                    <a:cubicBezTo>
                      <a:pt x="145" y="183"/>
                      <a:pt x="179" y="181"/>
                      <a:pt x="215" y="178"/>
                    </a:cubicBezTo>
                    <a:cubicBezTo>
                      <a:pt x="258" y="173"/>
                      <a:pt x="301" y="169"/>
                      <a:pt x="344" y="161"/>
                    </a:cubicBezTo>
                    <a:cubicBezTo>
                      <a:pt x="385" y="154"/>
                      <a:pt x="414" y="114"/>
                      <a:pt x="407" y="71"/>
                    </a:cubicBezTo>
                    <a:cubicBezTo>
                      <a:pt x="405" y="32"/>
                      <a:pt x="375" y="1"/>
                      <a:pt x="337" y="1"/>
                    </a:cubicBezTo>
                    <a:cubicBezTo>
                      <a:pt x="323" y="1"/>
                      <a:pt x="310" y="0"/>
                      <a:pt x="2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7094641" y="4279668"/>
                <a:ext cx="11535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73" extrusionOk="0">
                    <a:moveTo>
                      <a:pt x="110" y="1"/>
                    </a:moveTo>
                    <a:cubicBezTo>
                      <a:pt x="99" y="1"/>
                      <a:pt x="88" y="1"/>
                      <a:pt x="78" y="1"/>
                    </a:cubicBezTo>
                    <a:cubicBezTo>
                      <a:pt x="33" y="1"/>
                      <a:pt x="4" y="28"/>
                      <a:pt x="4" y="80"/>
                    </a:cubicBezTo>
                    <a:cubicBezTo>
                      <a:pt x="1" y="118"/>
                      <a:pt x="28" y="152"/>
                      <a:pt x="66" y="159"/>
                    </a:cubicBezTo>
                    <a:cubicBezTo>
                      <a:pt x="112" y="167"/>
                      <a:pt x="158" y="169"/>
                      <a:pt x="210" y="172"/>
                    </a:cubicBezTo>
                    <a:cubicBezTo>
                      <a:pt x="248" y="172"/>
                      <a:pt x="285" y="169"/>
                      <a:pt x="323" y="162"/>
                    </a:cubicBezTo>
                    <a:cubicBezTo>
                      <a:pt x="356" y="157"/>
                      <a:pt x="381" y="128"/>
                      <a:pt x="381" y="94"/>
                    </a:cubicBezTo>
                    <a:cubicBezTo>
                      <a:pt x="383" y="51"/>
                      <a:pt x="361" y="18"/>
                      <a:pt x="323" y="13"/>
                    </a:cubicBezTo>
                    <a:cubicBezTo>
                      <a:pt x="251" y="5"/>
                      <a:pt x="181" y="1"/>
                      <a:pt x="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0"/>
            <p:cNvGrpSpPr/>
            <p:nvPr/>
          </p:nvGrpSpPr>
          <p:grpSpPr>
            <a:xfrm>
              <a:off x="751236" y="3612631"/>
              <a:ext cx="1008474" cy="1066815"/>
              <a:chOff x="6980285" y="4093029"/>
              <a:chExt cx="318613" cy="337045"/>
            </a:xfrm>
          </p:grpSpPr>
          <p:sp>
            <p:nvSpPr>
              <p:cNvPr id="592" name="Google Shape;592;p30"/>
              <p:cNvSpPr/>
              <p:nvPr/>
            </p:nvSpPr>
            <p:spPr>
              <a:xfrm>
                <a:off x="7025792" y="4210066"/>
                <a:ext cx="243590" cy="144534"/>
              </a:xfrm>
              <a:custGeom>
                <a:avLst/>
                <a:gdLst/>
                <a:ahLst/>
                <a:cxnLst/>
                <a:rect l="l" t="t" r="r" b="b"/>
                <a:pathLst>
                  <a:path w="8088" h="4799" extrusionOk="0">
                    <a:moveTo>
                      <a:pt x="5490" y="0"/>
                    </a:moveTo>
                    <a:cubicBezTo>
                      <a:pt x="5442" y="0"/>
                      <a:pt x="5423" y="36"/>
                      <a:pt x="5396" y="57"/>
                    </a:cubicBezTo>
                    <a:cubicBezTo>
                      <a:pt x="5325" y="112"/>
                      <a:pt x="5243" y="146"/>
                      <a:pt x="5157" y="160"/>
                    </a:cubicBezTo>
                    <a:cubicBezTo>
                      <a:pt x="5149" y="161"/>
                      <a:pt x="5141" y="161"/>
                      <a:pt x="5134" y="161"/>
                    </a:cubicBezTo>
                    <a:cubicBezTo>
                      <a:pt x="5039" y="161"/>
                      <a:pt x="4980" y="103"/>
                      <a:pt x="4977" y="17"/>
                    </a:cubicBezTo>
                    <a:cubicBezTo>
                      <a:pt x="4643" y="196"/>
                      <a:pt x="4288" y="304"/>
                      <a:pt x="3928" y="400"/>
                    </a:cubicBezTo>
                    <a:cubicBezTo>
                      <a:pt x="3660" y="470"/>
                      <a:pt x="3388" y="518"/>
                      <a:pt x="3113" y="542"/>
                    </a:cubicBezTo>
                    <a:cubicBezTo>
                      <a:pt x="3286" y="606"/>
                      <a:pt x="3461" y="666"/>
                      <a:pt x="3640" y="719"/>
                    </a:cubicBezTo>
                    <a:cubicBezTo>
                      <a:pt x="4020" y="833"/>
                      <a:pt x="4402" y="909"/>
                      <a:pt x="4792" y="909"/>
                    </a:cubicBezTo>
                    <a:cubicBezTo>
                      <a:pt x="4928" y="909"/>
                      <a:pt x="5064" y="900"/>
                      <a:pt x="5202" y="880"/>
                    </a:cubicBezTo>
                    <a:cubicBezTo>
                      <a:pt x="5276" y="870"/>
                      <a:pt x="5349" y="858"/>
                      <a:pt x="5425" y="851"/>
                    </a:cubicBezTo>
                    <a:cubicBezTo>
                      <a:pt x="5438" y="850"/>
                      <a:pt x="5451" y="849"/>
                      <a:pt x="5462" y="849"/>
                    </a:cubicBezTo>
                    <a:cubicBezTo>
                      <a:pt x="5561" y="849"/>
                      <a:pt x="5589" y="896"/>
                      <a:pt x="5571" y="1019"/>
                    </a:cubicBezTo>
                    <a:cubicBezTo>
                      <a:pt x="5559" y="1098"/>
                      <a:pt x="5540" y="1175"/>
                      <a:pt x="5514" y="1250"/>
                    </a:cubicBezTo>
                    <a:cubicBezTo>
                      <a:pt x="5318" y="1854"/>
                      <a:pt x="4979" y="2348"/>
                      <a:pt x="4500" y="2732"/>
                    </a:cubicBezTo>
                    <a:cubicBezTo>
                      <a:pt x="4276" y="2912"/>
                      <a:pt x="4032" y="3056"/>
                      <a:pt x="3758" y="3133"/>
                    </a:cubicBezTo>
                    <a:cubicBezTo>
                      <a:pt x="3689" y="3152"/>
                      <a:pt x="3619" y="3166"/>
                      <a:pt x="3549" y="3166"/>
                    </a:cubicBezTo>
                    <a:cubicBezTo>
                      <a:pt x="3506" y="3166"/>
                      <a:pt x="3463" y="3161"/>
                      <a:pt x="3420" y="3149"/>
                    </a:cubicBezTo>
                    <a:cubicBezTo>
                      <a:pt x="3298" y="3114"/>
                      <a:pt x="3235" y="3029"/>
                      <a:pt x="3230" y="2897"/>
                    </a:cubicBezTo>
                    <a:cubicBezTo>
                      <a:pt x="3228" y="2859"/>
                      <a:pt x="3242" y="2821"/>
                      <a:pt x="3223" y="2772"/>
                    </a:cubicBezTo>
                    <a:cubicBezTo>
                      <a:pt x="3192" y="2773"/>
                      <a:pt x="3165" y="2773"/>
                      <a:pt x="3137" y="2778"/>
                    </a:cubicBezTo>
                    <a:cubicBezTo>
                      <a:pt x="3027" y="2795"/>
                      <a:pt x="2915" y="2803"/>
                      <a:pt x="2804" y="2803"/>
                    </a:cubicBezTo>
                    <a:cubicBezTo>
                      <a:pt x="2742" y="2803"/>
                      <a:pt x="2681" y="2800"/>
                      <a:pt x="2619" y="2796"/>
                    </a:cubicBezTo>
                    <a:cubicBezTo>
                      <a:pt x="2496" y="2789"/>
                      <a:pt x="2376" y="2754"/>
                      <a:pt x="2269" y="2694"/>
                    </a:cubicBezTo>
                    <a:cubicBezTo>
                      <a:pt x="2059" y="2576"/>
                      <a:pt x="1974" y="2360"/>
                      <a:pt x="2052" y="2122"/>
                    </a:cubicBezTo>
                    <a:cubicBezTo>
                      <a:pt x="2072" y="2060"/>
                      <a:pt x="2062" y="2024"/>
                      <a:pt x="2021" y="1981"/>
                    </a:cubicBezTo>
                    <a:cubicBezTo>
                      <a:pt x="1762" y="1705"/>
                      <a:pt x="1592" y="1372"/>
                      <a:pt x="1496" y="997"/>
                    </a:cubicBezTo>
                    <a:cubicBezTo>
                      <a:pt x="1455" y="844"/>
                      <a:pt x="1443" y="686"/>
                      <a:pt x="1462" y="530"/>
                    </a:cubicBezTo>
                    <a:cubicBezTo>
                      <a:pt x="1194" y="501"/>
                      <a:pt x="932" y="448"/>
                      <a:pt x="673" y="372"/>
                    </a:cubicBezTo>
                    <a:cubicBezTo>
                      <a:pt x="553" y="336"/>
                      <a:pt x="433" y="297"/>
                      <a:pt x="309" y="264"/>
                    </a:cubicBezTo>
                    <a:cubicBezTo>
                      <a:pt x="275" y="256"/>
                      <a:pt x="239" y="249"/>
                      <a:pt x="201" y="246"/>
                    </a:cubicBezTo>
                    <a:lnTo>
                      <a:pt x="201" y="246"/>
                    </a:lnTo>
                    <a:cubicBezTo>
                      <a:pt x="220" y="254"/>
                      <a:pt x="239" y="264"/>
                      <a:pt x="258" y="273"/>
                    </a:cubicBezTo>
                    <a:cubicBezTo>
                      <a:pt x="356" y="318"/>
                      <a:pt x="371" y="340"/>
                      <a:pt x="347" y="453"/>
                    </a:cubicBezTo>
                    <a:cubicBezTo>
                      <a:pt x="284" y="748"/>
                      <a:pt x="218" y="1043"/>
                      <a:pt x="134" y="1331"/>
                    </a:cubicBezTo>
                    <a:cubicBezTo>
                      <a:pt x="126" y="1358"/>
                      <a:pt x="116" y="1386"/>
                      <a:pt x="102" y="1413"/>
                    </a:cubicBezTo>
                    <a:cubicBezTo>
                      <a:pt x="86" y="1456"/>
                      <a:pt x="47" y="1485"/>
                      <a:pt x="1" y="1491"/>
                    </a:cubicBezTo>
                    <a:cubicBezTo>
                      <a:pt x="76" y="1902"/>
                      <a:pt x="184" y="2305"/>
                      <a:pt x="349" y="2691"/>
                    </a:cubicBezTo>
                    <a:cubicBezTo>
                      <a:pt x="723" y="3555"/>
                      <a:pt x="1304" y="4193"/>
                      <a:pt x="2156" y="4521"/>
                    </a:cubicBezTo>
                    <a:cubicBezTo>
                      <a:pt x="2239" y="4552"/>
                      <a:pt x="2321" y="4579"/>
                      <a:pt x="2403" y="4605"/>
                    </a:cubicBezTo>
                    <a:cubicBezTo>
                      <a:pt x="2418" y="4578"/>
                      <a:pt x="2444" y="4566"/>
                      <a:pt x="2484" y="4566"/>
                    </a:cubicBezTo>
                    <a:cubicBezTo>
                      <a:pt x="2489" y="4566"/>
                      <a:pt x="2495" y="4567"/>
                      <a:pt x="2501" y="4567"/>
                    </a:cubicBezTo>
                    <a:cubicBezTo>
                      <a:pt x="2525" y="4570"/>
                      <a:pt x="2547" y="4574"/>
                      <a:pt x="2571" y="4579"/>
                    </a:cubicBezTo>
                    <a:cubicBezTo>
                      <a:pt x="2731" y="4615"/>
                      <a:pt x="2888" y="4653"/>
                      <a:pt x="3048" y="4687"/>
                    </a:cubicBezTo>
                    <a:cubicBezTo>
                      <a:pt x="3149" y="4708"/>
                      <a:pt x="3250" y="4723"/>
                      <a:pt x="3352" y="4747"/>
                    </a:cubicBezTo>
                    <a:cubicBezTo>
                      <a:pt x="3374" y="4752"/>
                      <a:pt x="3396" y="4762"/>
                      <a:pt x="3413" y="4778"/>
                    </a:cubicBezTo>
                    <a:cubicBezTo>
                      <a:pt x="3576" y="4792"/>
                      <a:pt x="3739" y="4799"/>
                      <a:pt x="3901" y="4799"/>
                    </a:cubicBezTo>
                    <a:cubicBezTo>
                      <a:pt x="4180" y="4799"/>
                      <a:pt x="4458" y="4778"/>
                      <a:pt x="4734" y="4738"/>
                    </a:cubicBezTo>
                    <a:cubicBezTo>
                      <a:pt x="4737" y="4696"/>
                      <a:pt x="4759" y="4678"/>
                      <a:pt x="4809" y="4663"/>
                    </a:cubicBezTo>
                    <a:cubicBezTo>
                      <a:pt x="5121" y="4565"/>
                      <a:pt x="5432" y="4471"/>
                      <a:pt x="5742" y="4373"/>
                    </a:cubicBezTo>
                    <a:cubicBezTo>
                      <a:pt x="5753" y="4370"/>
                      <a:pt x="5763" y="4368"/>
                      <a:pt x="5773" y="4368"/>
                    </a:cubicBezTo>
                    <a:cubicBezTo>
                      <a:pt x="5808" y="4368"/>
                      <a:pt x="5831" y="4393"/>
                      <a:pt x="5848" y="4440"/>
                    </a:cubicBezTo>
                    <a:cubicBezTo>
                      <a:pt x="6020" y="4370"/>
                      <a:pt x="6186" y="4286"/>
                      <a:pt x="6346" y="4190"/>
                    </a:cubicBezTo>
                    <a:cubicBezTo>
                      <a:pt x="6843" y="3886"/>
                      <a:pt x="7203" y="3442"/>
                      <a:pt x="7479" y="2917"/>
                    </a:cubicBezTo>
                    <a:cubicBezTo>
                      <a:pt x="7771" y="2365"/>
                      <a:pt x="7976" y="1772"/>
                      <a:pt x="8088" y="1156"/>
                    </a:cubicBezTo>
                    <a:cubicBezTo>
                      <a:pt x="8050" y="1149"/>
                      <a:pt x="8016" y="1124"/>
                      <a:pt x="7995" y="1089"/>
                    </a:cubicBezTo>
                    <a:cubicBezTo>
                      <a:pt x="7973" y="1055"/>
                      <a:pt x="7956" y="1017"/>
                      <a:pt x="7942" y="978"/>
                    </a:cubicBezTo>
                    <a:cubicBezTo>
                      <a:pt x="7915" y="894"/>
                      <a:pt x="7892" y="810"/>
                      <a:pt x="7868" y="726"/>
                    </a:cubicBezTo>
                    <a:cubicBezTo>
                      <a:pt x="7860" y="700"/>
                      <a:pt x="7868" y="666"/>
                      <a:pt x="7827" y="657"/>
                    </a:cubicBezTo>
                    <a:cubicBezTo>
                      <a:pt x="7788" y="772"/>
                      <a:pt x="7755" y="889"/>
                      <a:pt x="7685" y="988"/>
                    </a:cubicBezTo>
                    <a:cubicBezTo>
                      <a:pt x="7642" y="1050"/>
                      <a:pt x="7595" y="1080"/>
                      <a:pt x="7550" y="1080"/>
                    </a:cubicBezTo>
                    <a:cubicBezTo>
                      <a:pt x="7501" y="1080"/>
                      <a:pt x="7454" y="1046"/>
                      <a:pt x="7412" y="978"/>
                    </a:cubicBezTo>
                    <a:cubicBezTo>
                      <a:pt x="7364" y="899"/>
                      <a:pt x="7340" y="810"/>
                      <a:pt x="7318" y="721"/>
                    </a:cubicBezTo>
                    <a:cubicBezTo>
                      <a:pt x="7297" y="635"/>
                      <a:pt x="7294" y="544"/>
                      <a:pt x="7256" y="446"/>
                    </a:cubicBezTo>
                    <a:cubicBezTo>
                      <a:pt x="7217" y="547"/>
                      <a:pt x="7186" y="633"/>
                      <a:pt x="7150" y="715"/>
                    </a:cubicBezTo>
                    <a:cubicBezTo>
                      <a:pt x="7112" y="798"/>
                      <a:pt x="7069" y="871"/>
                      <a:pt x="6997" y="919"/>
                    </a:cubicBezTo>
                    <a:cubicBezTo>
                      <a:pt x="6961" y="944"/>
                      <a:pt x="6926" y="956"/>
                      <a:pt x="6893" y="956"/>
                    </a:cubicBezTo>
                    <a:cubicBezTo>
                      <a:pt x="6839" y="956"/>
                      <a:pt x="6791" y="923"/>
                      <a:pt x="6754" y="859"/>
                    </a:cubicBezTo>
                    <a:cubicBezTo>
                      <a:pt x="6719" y="794"/>
                      <a:pt x="6695" y="722"/>
                      <a:pt x="6683" y="647"/>
                    </a:cubicBezTo>
                    <a:cubicBezTo>
                      <a:pt x="6663" y="542"/>
                      <a:pt x="6647" y="438"/>
                      <a:pt x="6629" y="326"/>
                    </a:cubicBezTo>
                    <a:cubicBezTo>
                      <a:pt x="6586" y="355"/>
                      <a:pt x="6581" y="400"/>
                      <a:pt x="6562" y="436"/>
                    </a:cubicBezTo>
                    <a:cubicBezTo>
                      <a:pt x="6503" y="541"/>
                      <a:pt x="6438" y="640"/>
                      <a:pt x="6334" y="702"/>
                    </a:cubicBezTo>
                    <a:cubicBezTo>
                      <a:pt x="6295" y="725"/>
                      <a:pt x="6259" y="737"/>
                      <a:pt x="6227" y="737"/>
                    </a:cubicBezTo>
                    <a:cubicBezTo>
                      <a:pt x="6162" y="737"/>
                      <a:pt x="6113" y="691"/>
                      <a:pt x="6083" y="601"/>
                    </a:cubicBezTo>
                    <a:cubicBezTo>
                      <a:pt x="6056" y="508"/>
                      <a:pt x="6040" y="412"/>
                      <a:pt x="6040" y="316"/>
                    </a:cubicBezTo>
                    <a:lnTo>
                      <a:pt x="6040" y="146"/>
                    </a:lnTo>
                    <a:lnTo>
                      <a:pt x="6016" y="141"/>
                    </a:lnTo>
                    <a:cubicBezTo>
                      <a:pt x="5996" y="174"/>
                      <a:pt x="5972" y="206"/>
                      <a:pt x="5951" y="239"/>
                    </a:cubicBezTo>
                    <a:cubicBezTo>
                      <a:pt x="5917" y="295"/>
                      <a:pt x="5872" y="345"/>
                      <a:pt x="5821" y="383"/>
                    </a:cubicBezTo>
                    <a:cubicBezTo>
                      <a:pt x="5771" y="416"/>
                      <a:pt x="5723" y="432"/>
                      <a:pt x="5679" y="432"/>
                    </a:cubicBezTo>
                    <a:cubicBezTo>
                      <a:pt x="5588" y="432"/>
                      <a:pt x="5515" y="364"/>
                      <a:pt x="5490" y="239"/>
                    </a:cubicBezTo>
                    <a:cubicBezTo>
                      <a:pt x="5473" y="160"/>
                      <a:pt x="5486" y="81"/>
                      <a:pt x="5490" y="0"/>
                    </a:cubicBezTo>
                    <a:close/>
                  </a:path>
                </a:pathLst>
              </a:custGeom>
              <a:solidFill>
                <a:srgbClr val="9B9B9B">
                  <a:alpha val="30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0"/>
              <p:cNvSpPr/>
              <p:nvPr/>
            </p:nvSpPr>
            <p:spPr>
              <a:xfrm>
                <a:off x="7092201" y="4377459"/>
                <a:ext cx="34274" cy="52615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1747" extrusionOk="0">
                    <a:moveTo>
                      <a:pt x="461" y="0"/>
                    </a:moveTo>
                    <a:cubicBezTo>
                      <a:pt x="418" y="268"/>
                      <a:pt x="387" y="537"/>
                      <a:pt x="370" y="808"/>
                    </a:cubicBezTo>
                    <a:cubicBezTo>
                      <a:pt x="363" y="907"/>
                      <a:pt x="361" y="937"/>
                      <a:pt x="314" y="937"/>
                    </a:cubicBezTo>
                    <a:cubicBezTo>
                      <a:pt x="292" y="937"/>
                      <a:pt x="262" y="931"/>
                      <a:pt x="217" y="923"/>
                    </a:cubicBezTo>
                    <a:cubicBezTo>
                      <a:pt x="178" y="916"/>
                      <a:pt x="140" y="912"/>
                      <a:pt x="100" y="911"/>
                    </a:cubicBezTo>
                    <a:cubicBezTo>
                      <a:pt x="63" y="911"/>
                      <a:pt x="28" y="921"/>
                      <a:pt x="15" y="960"/>
                    </a:cubicBezTo>
                    <a:cubicBezTo>
                      <a:pt x="1" y="995"/>
                      <a:pt x="10" y="1032"/>
                      <a:pt x="34" y="1058"/>
                    </a:cubicBezTo>
                    <a:cubicBezTo>
                      <a:pt x="47" y="1074"/>
                      <a:pt x="61" y="1089"/>
                      <a:pt x="75" y="1101"/>
                    </a:cubicBezTo>
                    <a:cubicBezTo>
                      <a:pt x="97" y="1118"/>
                      <a:pt x="119" y="1134"/>
                      <a:pt x="143" y="1149"/>
                    </a:cubicBezTo>
                    <a:cubicBezTo>
                      <a:pt x="215" y="1195"/>
                      <a:pt x="318" y="1211"/>
                      <a:pt x="358" y="1285"/>
                    </a:cubicBezTo>
                    <a:cubicBezTo>
                      <a:pt x="397" y="1357"/>
                      <a:pt x="390" y="1451"/>
                      <a:pt x="406" y="1535"/>
                    </a:cubicBezTo>
                    <a:cubicBezTo>
                      <a:pt x="413" y="1574"/>
                      <a:pt x="421" y="1612"/>
                      <a:pt x="431" y="1650"/>
                    </a:cubicBezTo>
                    <a:cubicBezTo>
                      <a:pt x="446" y="1697"/>
                      <a:pt x="465" y="1746"/>
                      <a:pt x="522" y="1746"/>
                    </a:cubicBezTo>
                    <a:cubicBezTo>
                      <a:pt x="525" y="1746"/>
                      <a:pt x="529" y="1746"/>
                      <a:pt x="533" y="1746"/>
                    </a:cubicBezTo>
                    <a:cubicBezTo>
                      <a:pt x="589" y="1739"/>
                      <a:pt x="599" y="1686"/>
                      <a:pt x="605" y="1638"/>
                    </a:cubicBezTo>
                    <a:cubicBezTo>
                      <a:pt x="613" y="1573"/>
                      <a:pt x="618" y="1506"/>
                      <a:pt x="623" y="1439"/>
                    </a:cubicBezTo>
                    <a:cubicBezTo>
                      <a:pt x="625" y="1411"/>
                      <a:pt x="627" y="1386"/>
                      <a:pt x="630" y="1343"/>
                    </a:cubicBezTo>
                    <a:cubicBezTo>
                      <a:pt x="721" y="1393"/>
                      <a:pt x="797" y="1435"/>
                      <a:pt x="872" y="1475"/>
                    </a:cubicBezTo>
                    <a:cubicBezTo>
                      <a:pt x="924" y="1504"/>
                      <a:pt x="978" y="1526"/>
                      <a:pt x="1037" y="1540"/>
                    </a:cubicBezTo>
                    <a:cubicBezTo>
                      <a:pt x="1043" y="1542"/>
                      <a:pt x="1050" y="1543"/>
                      <a:pt x="1057" y="1543"/>
                    </a:cubicBezTo>
                    <a:cubicBezTo>
                      <a:pt x="1082" y="1543"/>
                      <a:pt x="1106" y="1531"/>
                      <a:pt x="1119" y="1509"/>
                    </a:cubicBezTo>
                    <a:cubicBezTo>
                      <a:pt x="1138" y="1482"/>
                      <a:pt x="1135" y="1446"/>
                      <a:pt x="1112" y="1422"/>
                    </a:cubicBezTo>
                    <a:cubicBezTo>
                      <a:pt x="1092" y="1394"/>
                      <a:pt x="1068" y="1369"/>
                      <a:pt x="1038" y="1346"/>
                    </a:cubicBezTo>
                    <a:cubicBezTo>
                      <a:pt x="958" y="1279"/>
                      <a:pt x="874" y="1216"/>
                      <a:pt x="785" y="1156"/>
                    </a:cubicBezTo>
                    <a:cubicBezTo>
                      <a:pt x="711" y="1110"/>
                      <a:pt x="694" y="1055"/>
                      <a:pt x="704" y="971"/>
                    </a:cubicBezTo>
                    <a:cubicBezTo>
                      <a:pt x="740" y="677"/>
                      <a:pt x="781" y="384"/>
                      <a:pt x="793" y="88"/>
                    </a:cubicBezTo>
                    <a:lnTo>
                      <a:pt x="793" y="88"/>
                    </a:lnTo>
                    <a:cubicBezTo>
                      <a:pt x="764" y="96"/>
                      <a:pt x="735" y="103"/>
                      <a:pt x="704" y="106"/>
                    </a:cubicBezTo>
                    <a:cubicBezTo>
                      <a:pt x="613" y="103"/>
                      <a:pt x="526" y="65"/>
                      <a:pt x="4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0"/>
              <p:cNvSpPr/>
              <p:nvPr/>
            </p:nvSpPr>
            <p:spPr>
              <a:xfrm>
                <a:off x="7190354" y="4372339"/>
                <a:ext cx="33430" cy="45869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523" extrusionOk="0">
                    <a:moveTo>
                      <a:pt x="227" y="0"/>
                    </a:moveTo>
                    <a:lnTo>
                      <a:pt x="216" y="12"/>
                    </a:lnTo>
                    <a:cubicBezTo>
                      <a:pt x="146" y="100"/>
                      <a:pt x="72" y="153"/>
                      <a:pt x="0" y="180"/>
                    </a:cubicBezTo>
                    <a:cubicBezTo>
                      <a:pt x="22" y="247"/>
                      <a:pt x="45" y="312"/>
                      <a:pt x="71" y="379"/>
                    </a:cubicBezTo>
                    <a:cubicBezTo>
                      <a:pt x="125" y="527"/>
                      <a:pt x="185" y="673"/>
                      <a:pt x="242" y="820"/>
                    </a:cubicBezTo>
                    <a:cubicBezTo>
                      <a:pt x="285" y="930"/>
                      <a:pt x="285" y="930"/>
                      <a:pt x="170" y="959"/>
                    </a:cubicBezTo>
                    <a:cubicBezTo>
                      <a:pt x="132" y="968"/>
                      <a:pt x="96" y="981"/>
                      <a:pt x="60" y="997"/>
                    </a:cubicBezTo>
                    <a:cubicBezTo>
                      <a:pt x="29" y="1007"/>
                      <a:pt x="12" y="1038"/>
                      <a:pt x="17" y="1069"/>
                    </a:cubicBezTo>
                    <a:cubicBezTo>
                      <a:pt x="22" y="1098"/>
                      <a:pt x="46" y="1112"/>
                      <a:pt x="74" y="1120"/>
                    </a:cubicBezTo>
                    <a:cubicBezTo>
                      <a:pt x="130" y="1138"/>
                      <a:pt x="189" y="1147"/>
                      <a:pt x="247" y="1147"/>
                    </a:cubicBezTo>
                    <a:cubicBezTo>
                      <a:pt x="267" y="1147"/>
                      <a:pt x="287" y="1146"/>
                      <a:pt x="307" y="1144"/>
                    </a:cubicBezTo>
                    <a:cubicBezTo>
                      <a:pt x="317" y="1143"/>
                      <a:pt x="326" y="1143"/>
                      <a:pt x="335" y="1143"/>
                    </a:cubicBezTo>
                    <a:cubicBezTo>
                      <a:pt x="396" y="1143"/>
                      <a:pt x="434" y="1169"/>
                      <a:pt x="456" y="1233"/>
                    </a:cubicBezTo>
                    <a:cubicBezTo>
                      <a:pt x="484" y="1298"/>
                      <a:pt x="516" y="1364"/>
                      <a:pt x="552" y="1425"/>
                    </a:cubicBezTo>
                    <a:cubicBezTo>
                      <a:pt x="564" y="1449"/>
                      <a:pt x="580" y="1472"/>
                      <a:pt x="597" y="1492"/>
                    </a:cubicBezTo>
                    <a:cubicBezTo>
                      <a:pt x="609" y="1511"/>
                      <a:pt x="628" y="1522"/>
                      <a:pt x="649" y="1522"/>
                    </a:cubicBezTo>
                    <a:cubicBezTo>
                      <a:pt x="655" y="1522"/>
                      <a:pt x="661" y="1522"/>
                      <a:pt x="667" y="1520"/>
                    </a:cubicBezTo>
                    <a:cubicBezTo>
                      <a:pt x="698" y="1513"/>
                      <a:pt x="719" y="1484"/>
                      <a:pt x="717" y="1451"/>
                    </a:cubicBezTo>
                    <a:cubicBezTo>
                      <a:pt x="717" y="1425"/>
                      <a:pt x="714" y="1400"/>
                      <a:pt x="707" y="1374"/>
                    </a:cubicBezTo>
                    <a:cubicBezTo>
                      <a:pt x="691" y="1309"/>
                      <a:pt x="672" y="1244"/>
                      <a:pt x="652" y="1168"/>
                    </a:cubicBezTo>
                    <a:cubicBezTo>
                      <a:pt x="656" y="1168"/>
                      <a:pt x="660" y="1168"/>
                      <a:pt x="664" y="1168"/>
                    </a:cubicBezTo>
                    <a:cubicBezTo>
                      <a:pt x="723" y="1168"/>
                      <a:pt x="765" y="1189"/>
                      <a:pt x="811" y="1196"/>
                    </a:cubicBezTo>
                    <a:cubicBezTo>
                      <a:pt x="861" y="1202"/>
                      <a:pt x="912" y="1214"/>
                      <a:pt x="962" y="1221"/>
                    </a:cubicBezTo>
                    <a:cubicBezTo>
                      <a:pt x="979" y="1223"/>
                      <a:pt x="997" y="1226"/>
                      <a:pt x="1014" y="1226"/>
                    </a:cubicBezTo>
                    <a:cubicBezTo>
                      <a:pt x="1044" y="1226"/>
                      <a:pt x="1071" y="1218"/>
                      <a:pt x="1089" y="1187"/>
                    </a:cubicBezTo>
                    <a:cubicBezTo>
                      <a:pt x="1110" y="1149"/>
                      <a:pt x="1086" y="1096"/>
                      <a:pt x="1027" y="1053"/>
                    </a:cubicBezTo>
                    <a:cubicBezTo>
                      <a:pt x="969" y="1012"/>
                      <a:pt x="892" y="995"/>
                      <a:pt x="823" y="968"/>
                    </a:cubicBezTo>
                    <a:cubicBezTo>
                      <a:pt x="736" y="937"/>
                      <a:pt x="624" y="935"/>
                      <a:pt x="566" y="866"/>
                    </a:cubicBezTo>
                    <a:cubicBezTo>
                      <a:pt x="511" y="803"/>
                      <a:pt x="496" y="710"/>
                      <a:pt x="465" y="630"/>
                    </a:cubicBezTo>
                    <a:cubicBezTo>
                      <a:pt x="393" y="439"/>
                      <a:pt x="321" y="249"/>
                      <a:pt x="251" y="59"/>
                    </a:cubicBezTo>
                    <a:cubicBezTo>
                      <a:pt x="244" y="40"/>
                      <a:pt x="235" y="19"/>
                      <a:pt x="2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7175627" y="4113961"/>
                <a:ext cx="100833" cy="130951"/>
              </a:xfrm>
              <a:custGeom>
                <a:avLst/>
                <a:gdLst/>
                <a:ahLst/>
                <a:cxnLst/>
                <a:rect l="l" t="t" r="r" b="b"/>
                <a:pathLst>
                  <a:path w="3348" h="4348" extrusionOk="0">
                    <a:moveTo>
                      <a:pt x="2123" y="797"/>
                    </a:moveTo>
                    <a:cubicBezTo>
                      <a:pt x="2267" y="797"/>
                      <a:pt x="2391" y="947"/>
                      <a:pt x="2389" y="1116"/>
                    </a:cubicBezTo>
                    <a:cubicBezTo>
                      <a:pt x="2388" y="1259"/>
                      <a:pt x="2283" y="1375"/>
                      <a:pt x="2154" y="1379"/>
                    </a:cubicBezTo>
                    <a:cubicBezTo>
                      <a:pt x="2153" y="1379"/>
                      <a:pt x="2153" y="1379"/>
                      <a:pt x="2152" y="1379"/>
                    </a:cubicBezTo>
                    <a:cubicBezTo>
                      <a:pt x="2004" y="1379"/>
                      <a:pt x="1871" y="1229"/>
                      <a:pt x="1871" y="1056"/>
                    </a:cubicBezTo>
                    <a:cubicBezTo>
                      <a:pt x="1871" y="904"/>
                      <a:pt x="1971" y="799"/>
                      <a:pt x="2118" y="797"/>
                    </a:cubicBezTo>
                    <a:cubicBezTo>
                      <a:pt x="2120" y="797"/>
                      <a:pt x="2122" y="797"/>
                      <a:pt x="2123" y="797"/>
                    </a:cubicBezTo>
                    <a:close/>
                    <a:moveTo>
                      <a:pt x="2444" y="0"/>
                    </a:moveTo>
                    <a:cubicBezTo>
                      <a:pt x="2439" y="95"/>
                      <a:pt x="2389" y="113"/>
                      <a:pt x="2247" y="113"/>
                    </a:cubicBezTo>
                    <a:cubicBezTo>
                      <a:pt x="2241" y="113"/>
                      <a:pt x="2234" y="113"/>
                      <a:pt x="2226" y="113"/>
                    </a:cubicBezTo>
                    <a:cubicBezTo>
                      <a:pt x="2223" y="113"/>
                      <a:pt x="2220" y="113"/>
                      <a:pt x="2216" y="113"/>
                    </a:cubicBezTo>
                    <a:cubicBezTo>
                      <a:pt x="1855" y="113"/>
                      <a:pt x="1524" y="206"/>
                      <a:pt x="1245" y="470"/>
                    </a:cubicBezTo>
                    <a:cubicBezTo>
                      <a:pt x="1212" y="502"/>
                      <a:pt x="1185" y="517"/>
                      <a:pt x="1156" y="517"/>
                    </a:cubicBezTo>
                    <a:cubicBezTo>
                      <a:pt x="1131" y="517"/>
                      <a:pt x="1104" y="505"/>
                      <a:pt x="1071" y="484"/>
                    </a:cubicBezTo>
                    <a:cubicBezTo>
                      <a:pt x="1036" y="538"/>
                      <a:pt x="1002" y="593"/>
                      <a:pt x="971" y="652"/>
                    </a:cubicBezTo>
                    <a:cubicBezTo>
                      <a:pt x="868" y="842"/>
                      <a:pt x="800" y="1048"/>
                      <a:pt x="740" y="1257"/>
                    </a:cubicBezTo>
                    <a:cubicBezTo>
                      <a:pt x="650" y="1574"/>
                      <a:pt x="565" y="1893"/>
                      <a:pt x="470" y="2209"/>
                    </a:cubicBezTo>
                    <a:cubicBezTo>
                      <a:pt x="391" y="2476"/>
                      <a:pt x="271" y="2730"/>
                      <a:pt x="114" y="2958"/>
                    </a:cubicBezTo>
                    <a:cubicBezTo>
                      <a:pt x="76" y="3008"/>
                      <a:pt x="43" y="3061"/>
                      <a:pt x="18" y="3118"/>
                    </a:cubicBezTo>
                    <a:cubicBezTo>
                      <a:pt x="7" y="3147"/>
                      <a:pt x="0" y="3178"/>
                      <a:pt x="2" y="3210"/>
                    </a:cubicBezTo>
                    <a:cubicBezTo>
                      <a:pt x="5" y="3293"/>
                      <a:pt x="63" y="3352"/>
                      <a:pt x="156" y="3352"/>
                    </a:cubicBezTo>
                    <a:cubicBezTo>
                      <a:pt x="164" y="3352"/>
                      <a:pt x="173" y="3352"/>
                      <a:pt x="182" y="3351"/>
                    </a:cubicBezTo>
                    <a:cubicBezTo>
                      <a:pt x="268" y="3339"/>
                      <a:pt x="350" y="3303"/>
                      <a:pt x="421" y="3248"/>
                    </a:cubicBezTo>
                    <a:cubicBezTo>
                      <a:pt x="448" y="3229"/>
                      <a:pt x="467" y="3191"/>
                      <a:pt x="515" y="3191"/>
                    </a:cubicBezTo>
                    <a:cubicBezTo>
                      <a:pt x="511" y="3272"/>
                      <a:pt x="499" y="3351"/>
                      <a:pt x="515" y="3430"/>
                    </a:cubicBezTo>
                    <a:cubicBezTo>
                      <a:pt x="540" y="3555"/>
                      <a:pt x="613" y="3625"/>
                      <a:pt x="704" y="3625"/>
                    </a:cubicBezTo>
                    <a:cubicBezTo>
                      <a:pt x="748" y="3625"/>
                      <a:pt x="795" y="3609"/>
                      <a:pt x="844" y="3575"/>
                    </a:cubicBezTo>
                    <a:cubicBezTo>
                      <a:pt x="897" y="3536"/>
                      <a:pt x="942" y="3488"/>
                      <a:pt x="974" y="3431"/>
                    </a:cubicBezTo>
                    <a:cubicBezTo>
                      <a:pt x="997" y="3397"/>
                      <a:pt x="1017" y="3366"/>
                      <a:pt x="1041" y="3334"/>
                    </a:cubicBezTo>
                    <a:lnTo>
                      <a:pt x="1065" y="3339"/>
                    </a:lnTo>
                    <a:lnTo>
                      <a:pt x="1065" y="3507"/>
                    </a:lnTo>
                    <a:cubicBezTo>
                      <a:pt x="1065" y="3605"/>
                      <a:pt x="1079" y="3701"/>
                      <a:pt x="1108" y="3793"/>
                    </a:cubicBezTo>
                    <a:cubicBezTo>
                      <a:pt x="1138" y="3883"/>
                      <a:pt x="1187" y="3930"/>
                      <a:pt x="1252" y="3930"/>
                    </a:cubicBezTo>
                    <a:cubicBezTo>
                      <a:pt x="1284" y="3930"/>
                      <a:pt x="1320" y="3918"/>
                      <a:pt x="1359" y="3894"/>
                    </a:cubicBezTo>
                    <a:cubicBezTo>
                      <a:pt x="1462" y="3833"/>
                      <a:pt x="1528" y="3733"/>
                      <a:pt x="1587" y="3627"/>
                    </a:cubicBezTo>
                    <a:cubicBezTo>
                      <a:pt x="1606" y="3593"/>
                      <a:pt x="1611" y="3548"/>
                      <a:pt x="1654" y="3517"/>
                    </a:cubicBezTo>
                    <a:cubicBezTo>
                      <a:pt x="1672" y="3629"/>
                      <a:pt x="1688" y="3735"/>
                      <a:pt x="1708" y="3840"/>
                    </a:cubicBezTo>
                    <a:cubicBezTo>
                      <a:pt x="1720" y="3913"/>
                      <a:pt x="1744" y="3985"/>
                      <a:pt x="1779" y="4052"/>
                    </a:cubicBezTo>
                    <a:cubicBezTo>
                      <a:pt x="1816" y="4116"/>
                      <a:pt x="1863" y="4148"/>
                      <a:pt x="1916" y="4148"/>
                    </a:cubicBezTo>
                    <a:cubicBezTo>
                      <a:pt x="1949" y="4148"/>
                      <a:pt x="1984" y="4135"/>
                      <a:pt x="2021" y="4110"/>
                    </a:cubicBezTo>
                    <a:cubicBezTo>
                      <a:pt x="2094" y="4062"/>
                      <a:pt x="2139" y="3987"/>
                      <a:pt x="2175" y="3906"/>
                    </a:cubicBezTo>
                    <a:cubicBezTo>
                      <a:pt x="2209" y="3828"/>
                      <a:pt x="2242" y="3738"/>
                      <a:pt x="2281" y="3639"/>
                    </a:cubicBezTo>
                    <a:cubicBezTo>
                      <a:pt x="2319" y="3737"/>
                      <a:pt x="2321" y="3826"/>
                      <a:pt x="2343" y="3912"/>
                    </a:cubicBezTo>
                    <a:cubicBezTo>
                      <a:pt x="2365" y="4001"/>
                      <a:pt x="2389" y="4090"/>
                      <a:pt x="2436" y="4169"/>
                    </a:cubicBezTo>
                    <a:cubicBezTo>
                      <a:pt x="2478" y="4237"/>
                      <a:pt x="2525" y="4272"/>
                      <a:pt x="2574" y="4272"/>
                    </a:cubicBezTo>
                    <a:cubicBezTo>
                      <a:pt x="2620" y="4272"/>
                      <a:pt x="2667" y="4241"/>
                      <a:pt x="2710" y="4179"/>
                    </a:cubicBezTo>
                    <a:cubicBezTo>
                      <a:pt x="2780" y="4081"/>
                      <a:pt x="2813" y="3963"/>
                      <a:pt x="2852" y="3850"/>
                    </a:cubicBezTo>
                    <a:cubicBezTo>
                      <a:pt x="2892" y="3857"/>
                      <a:pt x="2885" y="3893"/>
                      <a:pt x="2892" y="3917"/>
                    </a:cubicBezTo>
                    <a:cubicBezTo>
                      <a:pt x="2917" y="4001"/>
                      <a:pt x="2940" y="4086"/>
                      <a:pt x="2967" y="4169"/>
                    </a:cubicBezTo>
                    <a:cubicBezTo>
                      <a:pt x="2981" y="4208"/>
                      <a:pt x="2998" y="4246"/>
                      <a:pt x="3020" y="4280"/>
                    </a:cubicBezTo>
                    <a:cubicBezTo>
                      <a:pt x="3041" y="4316"/>
                      <a:pt x="3075" y="4340"/>
                      <a:pt x="3115" y="4347"/>
                    </a:cubicBezTo>
                    <a:cubicBezTo>
                      <a:pt x="3118" y="4347"/>
                      <a:pt x="3121" y="4348"/>
                      <a:pt x="3124" y="4348"/>
                    </a:cubicBezTo>
                    <a:cubicBezTo>
                      <a:pt x="3165" y="4348"/>
                      <a:pt x="3206" y="4317"/>
                      <a:pt x="3228" y="4255"/>
                    </a:cubicBezTo>
                    <a:cubicBezTo>
                      <a:pt x="3254" y="4184"/>
                      <a:pt x="3267" y="4109"/>
                      <a:pt x="3269" y="4033"/>
                    </a:cubicBezTo>
                    <a:cubicBezTo>
                      <a:pt x="3276" y="3785"/>
                      <a:pt x="3284" y="3538"/>
                      <a:pt x="3290" y="3289"/>
                    </a:cubicBezTo>
                    <a:cubicBezTo>
                      <a:pt x="3295" y="2938"/>
                      <a:pt x="3332" y="2586"/>
                      <a:pt x="3343" y="2233"/>
                    </a:cubicBezTo>
                    <a:cubicBezTo>
                      <a:pt x="3346" y="2116"/>
                      <a:pt x="3348" y="2001"/>
                      <a:pt x="3348" y="1885"/>
                    </a:cubicBezTo>
                    <a:lnTo>
                      <a:pt x="3326" y="1883"/>
                    </a:lnTo>
                    <a:cubicBezTo>
                      <a:pt x="3266" y="1878"/>
                      <a:pt x="3231" y="1849"/>
                      <a:pt x="3219" y="1785"/>
                    </a:cubicBezTo>
                    <a:cubicBezTo>
                      <a:pt x="3202" y="1686"/>
                      <a:pt x="3192" y="1586"/>
                      <a:pt x="3188" y="1485"/>
                    </a:cubicBezTo>
                    <a:cubicBezTo>
                      <a:pt x="3185" y="1434"/>
                      <a:pt x="3204" y="1394"/>
                      <a:pt x="3250" y="1377"/>
                    </a:cubicBezTo>
                    <a:cubicBezTo>
                      <a:pt x="3272" y="1368"/>
                      <a:pt x="3296" y="1360"/>
                      <a:pt x="3319" y="1351"/>
                    </a:cubicBezTo>
                    <a:cubicBezTo>
                      <a:pt x="3305" y="1238"/>
                      <a:pt x="3290" y="1127"/>
                      <a:pt x="3266" y="1017"/>
                    </a:cubicBezTo>
                    <a:cubicBezTo>
                      <a:pt x="3200" y="698"/>
                      <a:pt x="3077" y="413"/>
                      <a:pt x="2827" y="206"/>
                    </a:cubicBezTo>
                    <a:cubicBezTo>
                      <a:pt x="2713" y="113"/>
                      <a:pt x="2583" y="43"/>
                      <a:pt x="2444" y="0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7069222" y="4212716"/>
                <a:ext cx="124897" cy="92732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3079" extrusionOk="0">
                    <a:moveTo>
                      <a:pt x="1197" y="644"/>
                    </a:moveTo>
                    <a:cubicBezTo>
                      <a:pt x="1203" y="644"/>
                      <a:pt x="1209" y="645"/>
                      <a:pt x="1215" y="646"/>
                    </a:cubicBezTo>
                    <a:cubicBezTo>
                      <a:pt x="1318" y="674"/>
                      <a:pt x="1419" y="711"/>
                      <a:pt x="1515" y="758"/>
                    </a:cubicBezTo>
                    <a:cubicBezTo>
                      <a:pt x="1551" y="775"/>
                      <a:pt x="1568" y="816"/>
                      <a:pt x="1555" y="854"/>
                    </a:cubicBezTo>
                    <a:lnTo>
                      <a:pt x="1553" y="854"/>
                    </a:lnTo>
                    <a:cubicBezTo>
                      <a:pt x="1542" y="891"/>
                      <a:pt x="1517" y="911"/>
                      <a:pt x="1486" y="911"/>
                    </a:cubicBezTo>
                    <a:cubicBezTo>
                      <a:pt x="1478" y="911"/>
                      <a:pt x="1469" y="910"/>
                      <a:pt x="1460" y="907"/>
                    </a:cubicBezTo>
                    <a:cubicBezTo>
                      <a:pt x="1362" y="874"/>
                      <a:pt x="1266" y="838"/>
                      <a:pt x="1170" y="801"/>
                    </a:cubicBezTo>
                    <a:cubicBezTo>
                      <a:pt x="1140" y="787"/>
                      <a:pt x="1121" y="754"/>
                      <a:pt x="1124" y="720"/>
                    </a:cubicBezTo>
                    <a:cubicBezTo>
                      <a:pt x="1127" y="678"/>
                      <a:pt x="1156" y="644"/>
                      <a:pt x="1197" y="644"/>
                    </a:cubicBezTo>
                    <a:close/>
                    <a:moveTo>
                      <a:pt x="450" y="782"/>
                    </a:moveTo>
                    <a:cubicBezTo>
                      <a:pt x="534" y="818"/>
                      <a:pt x="634" y="855"/>
                      <a:pt x="716" y="928"/>
                    </a:cubicBezTo>
                    <a:cubicBezTo>
                      <a:pt x="738" y="946"/>
                      <a:pt x="737" y="982"/>
                      <a:pt x="723" y="1012"/>
                    </a:cubicBezTo>
                    <a:lnTo>
                      <a:pt x="723" y="1010"/>
                    </a:lnTo>
                    <a:cubicBezTo>
                      <a:pt x="714" y="1035"/>
                      <a:pt x="691" y="1050"/>
                      <a:pt x="667" y="1050"/>
                    </a:cubicBezTo>
                    <a:cubicBezTo>
                      <a:pt x="663" y="1050"/>
                      <a:pt x="659" y="1050"/>
                      <a:pt x="656" y="1049"/>
                    </a:cubicBezTo>
                    <a:cubicBezTo>
                      <a:pt x="555" y="1027"/>
                      <a:pt x="460" y="981"/>
                      <a:pt x="380" y="916"/>
                    </a:cubicBezTo>
                    <a:cubicBezTo>
                      <a:pt x="358" y="897"/>
                      <a:pt x="349" y="864"/>
                      <a:pt x="361" y="837"/>
                    </a:cubicBezTo>
                    <a:cubicBezTo>
                      <a:pt x="375" y="801"/>
                      <a:pt x="400" y="785"/>
                      <a:pt x="450" y="782"/>
                    </a:cubicBezTo>
                    <a:close/>
                    <a:moveTo>
                      <a:pt x="3461" y="1068"/>
                    </a:moveTo>
                    <a:cubicBezTo>
                      <a:pt x="3520" y="1068"/>
                      <a:pt x="3552" y="1078"/>
                      <a:pt x="3564" y="1121"/>
                    </a:cubicBezTo>
                    <a:cubicBezTo>
                      <a:pt x="3576" y="1166"/>
                      <a:pt x="3564" y="1202"/>
                      <a:pt x="3528" y="1217"/>
                    </a:cubicBezTo>
                    <a:cubicBezTo>
                      <a:pt x="3437" y="1258"/>
                      <a:pt x="3343" y="1289"/>
                      <a:pt x="3247" y="1306"/>
                    </a:cubicBezTo>
                    <a:cubicBezTo>
                      <a:pt x="3244" y="1307"/>
                      <a:pt x="3241" y="1307"/>
                      <a:pt x="3238" y="1307"/>
                    </a:cubicBezTo>
                    <a:cubicBezTo>
                      <a:pt x="3202" y="1307"/>
                      <a:pt x="3171" y="1281"/>
                      <a:pt x="3166" y="1246"/>
                    </a:cubicBezTo>
                    <a:cubicBezTo>
                      <a:pt x="3154" y="1209"/>
                      <a:pt x="3173" y="1168"/>
                      <a:pt x="3209" y="1154"/>
                    </a:cubicBezTo>
                    <a:cubicBezTo>
                      <a:pt x="3299" y="1120"/>
                      <a:pt x="3389" y="1092"/>
                      <a:pt x="3461" y="1068"/>
                    </a:cubicBezTo>
                    <a:close/>
                    <a:moveTo>
                      <a:pt x="2413" y="1199"/>
                    </a:moveTo>
                    <a:cubicBezTo>
                      <a:pt x="2426" y="1199"/>
                      <a:pt x="2440" y="1200"/>
                      <a:pt x="2453" y="1200"/>
                    </a:cubicBezTo>
                    <a:cubicBezTo>
                      <a:pt x="2493" y="1200"/>
                      <a:pt x="2523" y="1231"/>
                      <a:pt x="2525" y="1270"/>
                    </a:cubicBezTo>
                    <a:cubicBezTo>
                      <a:pt x="2532" y="1313"/>
                      <a:pt x="2503" y="1353"/>
                      <a:pt x="2460" y="1360"/>
                    </a:cubicBezTo>
                    <a:cubicBezTo>
                      <a:pt x="2419" y="1368"/>
                      <a:pt x="2374" y="1372"/>
                      <a:pt x="2331" y="1377"/>
                    </a:cubicBezTo>
                    <a:cubicBezTo>
                      <a:pt x="2297" y="1380"/>
                      <a:pt x="2261" y="1382"/>
                      <a:pt x="2227" y="1382"/>
                    </a:cubicBezTo>
                    <a:cubicBezTo>
                      <a:pt x="2132" y="1380"/>
                      <a:pt x="2117" y="1246"/>
                      <a:pt x="2208" y="1224"/>
                    </a:cubicBezTo>
                    <a:cubicBezTo>
                      <a:pt x="2275" y="1207"/>
                      <a:pt x="2344" y="1199"/>
                      <a:pt x="2413" y="1199"/>
                    </a:cubicBezTo>
                    <a:close/>
                    <a:moveTo>
                      <a:pt x="1115" y="1469"/>
                    </a:moveTo>
                    <a:cubicBezTo>
                      <a:pt x="1119" y="1469"/>
                      <a:pt x="1122" y="1469"/>
                      <a:pt x="1126" y="1469"/>
                    </a:cubicBezTo>
                    <a:cubicBezTo>
                      <a:pt x="1203" y="1476"/>
                      <a:pt x="1282" y="1487"/>
                      <a:pt x="1359" y="1499"/>
                    </a:cubicBezTo>
                    <a:cubicBezTo>
                      <a:pt x="1402" y="1502"/>
                      <a:pt x="1434" y="1541"/>
                      <a:pt x="1429" y="1584"/>
                    </a:cubicBezTo>
                    <a:cubicBezTo>
                      <a:pt x="1428" y="1622"/>
                      <a:pt x="1398" y="1653"/>
                      <a:pt x="1359" y="1656"/>
                    </a:cubicBezTo>
                    <a:cubicBezTo>
                      <a:pt x="1340" y="1658"/>
                      <a:pt x="1320" y="1660"/>
                      <a:pt x="1289" y="1661"/>
                    </a:cubicBezTo>
                    <a:cubicBezTo>
                      <a:pt x="1234" y="1653"/>
                      <a:pt x="1169" y="1646"/>
                      <a:pt x="1104" y="1632"/>
                    </a:cubicBezTo>
                    <a:cubicBezTo>
                      <a:pt x="1056" y="1625"/>
                      <a:pt x="1023" y="1579"/>
                      <a:pt x="1037" y="1531"/>
                    </a:cubicBezTo>
                    <a:cubicBezTo>
                      <a:pt x="1046" y="1487"/>
                      <a:pt x="1077" y="1469"/>
                      <a:pt x="1115" y="1469"/>
                    </a:cubicBezTo>
                    <a:close/>
                    <a:moveTo>
                      <a:pt x="3066" y="1662"/>
                    </a:moveTo>
                    <a:cubicBezTo>
                      <a:pt x="3096" y="1662"/>
                      <a:pt x="3125" y="1683"/>
                      <a:pt x="3134" y="1715"/>
                    </a:cubicBezTo>
                    <a:cubicBezTo>
                      <a:pt x="3149" y="1752"/>
                      <a:pt x="3132" y="1794"/>
                      <a:pt x="3096" y="1811"/>
                    </a:cubicBezTo>
                    <a:cubicBezTo>
                      <a:pt x="2995" y="1854"/>
                      <a:pt x="2890" y="1891"/>
                      <a:pt x="2801" y="1927"/>
                    </a:cubicBezTo>
                    <a:cubicBezTo>
                      <a:pt x="2793" y="1928"/>
                      <a:pt x="2786" y="1928"/>
                      <a:pt x="2778" y="1928"/>
                    </a:cubicBezTo>
                    <a:cubicBezTo>
                      <a:pt x="2733" y="1928"/>
                      <a:pt x="2703" y="1917"/>
                      <a:pt x="2690" y="1874"/>
                    </a:cubicBezTo>
                    <a:cubicBezTo>
                      <a:pt x="2676" y="1826"/>
                      <a:pt x="2691" y="1790"/>
                      <a:pt x="2734" y="1771"/>
                    </a:cubicBezTo>
                    <a:cubicBezTo>
                      <a:pt x="2834" y="1727"/>
                      <a:pt x="2940" y="1691"/>
                      <a:pt x="3048" y="1665"/>
                    </a:cubicBezTo>
                    <a:cubicBezTo>
                      <a:pt x="3054" y="1663"/>
                      <a:pt x="3060" y="1662"/>
                      <a:pt x="3066" y="1662"/>
                    </a:cubicBezTo>
                    <a:close/>
                    <a:moveTo>
                      <a:pt x="1993" y="1960"/>
                    </a:moveTo>
                    <a:cubicBezTo>
                      <a:pt x="2031" y="1960"/>
                      <a:pt x="2064" y="1978"/>
                      <a:pt x="2072" y="2025"/>
                    </a:cubicBezTo>
                    <a:cubicBezTo>
                      <a:pt x="2083" y="2082"/>
                      <a:pt x="2048" y="2114"/>
                      <a:pt x="2002" y="2124"/>
                    </a:cubicBezTo>
                    <a:cubicBezTo>
                      <a:pt x="1922" y="2142"/>
                      <a:pt x="1839" y="2154"/>
                      <a:pt x="1765" y="2167"/>
                    </a:cubicBezTo>
                    <a:cubicBezTo>
                      <a:pt x="1702" y="2167"/>
                      <a:pt x="1668" y="2142"/>
                      <a:pt x="1664" y="2094"/>
                    </a:cubicBezTo>
                    <a:cubicBezTo>
                      <a:pt x="1663" y="2037"/>
                      <a:pt x="1692" y="2008"/>
                      <a:pt x="1740" y="1999"/>
                    </a:cubicBezTo>
                    <a:cubicBezTo>
                      <a:pt x="1817" y="1986"/>
                      <a:pt x="1896" y="1972"/>
                      <a:pt x="1973" y="1962"/>
                    </a:cubicBezTo>
                    <a:cubicBezTo>
                      <a:pt x="1980" y="1961"/>
                      <a:pt x="1986" y="1960"/>
                      <a:pt x="1993" y="1960"/>
                    </a:cubicBezTo>
                    <a:close/>
                    <a:moveTo>
                      <a:pt x="953" y="2224"/>
                    </a:moveTo>
                    <a:cubicBezTo>
                      <a:pt x="1024" y="2224"/>
                      <a:pt x="1095" y="2228"/>
                      <a:pt x="1167" y="2236"/>
                    </a:cubicBezTo>
                    <a:cubicBezTo>
                      <a:pt x="1205" y="2241"/>
                      <a:pt x="1227" y="2274"/>
                      <a:pt x="1224" y="2317"/>
                    </a:cubicBezTo>
                    <a:cubicBezTo>
                      <a:pt x="1225" y="2351"/>
                      <a:pt x="1200" y="2380"/>
                      <a:pt x="1167" y="2385"/>
                    </a:cubicBezTo>
                    <a:cubicBezTo>
                      <a:pt x="1129" y="2392"/>
                      <a:pt x="1092" y="2395"/>
                      <a:pt x="1052" y="2397"/>
                    </a:cubicBezTo>
                    <a:cubicBezTo>
                      <a:pt x="1002" y="2392"/>
                      <a:pt x="956" y="2390"/>
                      <a:pt x="910" y="2382"/>
                    </a:cubicBezTo>
                    <a:cubicBezTo>
                      <a:pt x="872" y="2375"/>
                      <a:pt x="845" y="2341"/>
                      <a:pt x="848" y="2303"/>
                    </a:cubicBezTo>
                    <a:cubicBezTo>
                      <a:pt x="848" y="2253"/>
                      <a:pt x="877" y="2224"/>
                      <a:pt x="922" y="2224"/>
                    </a:cubicBezTo>
                    <a:cubicBezTo>
                      <a:pt x="932" y="2224"/>
                      <a:pt x="943" y="2224"/>
                      <a:pt x="953" y="2224"/>
                    </a:cubicBezTo>
                    <a:close/>
                    <a:moveTo>
                      <a:pt x="2647" y="2324"/>
                    </a:moveTo>
                    <a:cubicBezTo>
                      <a:pt x="2677" y="2324"/>
                      <a:pt x="2705" y="2345"/>
                      <a:pt x="2712" y="2378"/>
                    </a:cubicBezTo>
                    <a:cubicBezTo>
                      <a:pt x="2726" y="2419"/>
                      <a:pt x="2705" y="2464"/>
                      <a:pt x="2666" y="2481"/>
                    </a:cubicBezTo>
                    <a:cubicBezTo>
                      <a:pt x="2642" y="2495"/>
                      <a:pt x="2616" y="2505"/>
                      <a:pt x="2590" y="2517"/>
                    </a:cubicBezTo>
                    <a:cubicBezTo>
                      <a:pt x="2511" y="2553"/>
                      <a:pt x="2434" y="2593"/>
                      <a:pt x="2352" y="2623"/>
                    </a:cubicBezTo>
                    <a:cubicBezTo>
                      <a:pt x="2339" y="2629"/>
                      <a:pt x="2327" y="2631"/>
                      <a:pt x="2315" y="2631"/>
                    </a:cubicBezTo>
                    <a:cubicBezTo>
                      <a:pt x="2269" y="2631"/>
                      <a:pt x="2235" y="2592"/>
                      <a:pt x="2239" y="2527"/>
                    </a:cubicBezTo>
                    <a:cubicBezTo>
                      <a:pt x="2242" y="2503"/>
                      <a:pt x="2259" y="2485"/>
                      <a:pt x="2282" y="2476"/>
                    </a:cubicBezTo>
                    <a:cubicBezTo>
                      <a:pt x="2393" y="2426"/>
                      <a:pt x="2505" y="2375"/>
                      <a:pt x="2619" y="2330"/>
                    </a:cubicBezTo>
                    <a:cubicBezTo>
                      <a:pt x="2628" y="2326"/>
                      <a:pt x="2638" y="2324"/>
                      <a:pt x="2647" y="2324"/>
                    </a:cubicBezTo>
                    <a:close/>
                    <a:moveTo>
                      <a:pt x="378" y="0"/>
                    </a:moveTo>
                    <a:cubicBezTo>
                      <a:pt x="217" y="0"/>
                      <a:pt x="105" y="101"/>
                      <a:pt x="49" y="300"/>
                    </a:cubicBezTo>
                    <a:cubicBezTo>
                      <a:pt x="35" y="346"/>
                      <a:pt x="25" y="394"/>
                      <a:pt x="20" y="442"/>
                    </a:cubicBezTo>
                    <a:cubicBezTo>
                      <a:pt x="1" y="598"/>
                      <a:pt x="11" y="756"/>
                      <a:pt x="54" y="909"/>
                    </a:cubicBezTo>
                    <a:cubicBezTo>
                      <a:pt x="150" y="1284"/>
                      <a:pt x="318" y="1615"/>
                      <a:pt x="579" y="1893"/>
                    </a:cubicBezTo>
                    <a:cubicBezTo>
                      <a:pt x="620" y="1936"/>
                      <a:pt x="629" y="1970"/>
                      <a:pt x="610" y="2034"/>
                    </a:cubicBezTo>
                    <a:cubicBezTo>
                      <a:pt x="532" y="2272"/>
                      <a:pt x="617" y="2488"/>
                      <a:pt x="826" y="2606"/>
                    </a:cubicBezTo>
                    <a:cubicBezTo>
                      <a:pt x="934" y="2666"/>
                      <a:pt x="1054" y="2701"/>
                      <a:pt x="1176" y="2708"/>
                    </a:cubicBezTo>
                    <a:cubicBezTo>
                      <a:pt x="1238" y="2712"/>
                      <a:pt x="1300" y="2715"/>
                      <a:pt x="1362" y="2715"/>
                    </a:cubicBezTo>
                    <a:cubicBezTo>
                      <a:pt x="1473" y="2715"/>
                      <a:pt x="1585" y="2707"/>
                      <a:pt x="1695" y="2690"/>
                    </a:cubicBezTo>
                    <a:cubicBezTo>
                      <a:pt x="1721" y="2685"/>
                      <a:pt x="1748" y="2685"/>
                      <a:pt x="1781" y="2684"/>
                    </a:cubicBezTo>
                    <a:cubicBezTo>
                      <a:pt x="1798" y="2733"/>
                      <a:pt x="1786" y="2771"/>
                      <a:pt x="1786" y="2807"/>
                    </a:cubicBezTo>
                    <a:cubicBezTo>
                      <a:pt x="1791" y="2941"/>
                      <a:pt x="1856" y="3026"/>
                      <a:pt x="1976" y="3061"/>
                    </a:cubicBezTo>
                    <a:cubicBezTo>
                      <a:pt x="2020" y="3073"/>
                      <a:pt x="2063" y="3078"/>
                      <a:pt x="2106" y="3078"/>
                    </a:cubicBezTo>
                    <a:cubicBezTo>
                      <a:pt x="2177" y="3078"/>
                      <a:pt x="2246" y="3064"/>
                      <a:pt x="2314" y="3045"/>
                    </a:cubicBezTo>
                    <a:cubicBezTo>
                      <a:pt x="2590" y="2968"/>
                      <a:pt x="2832" y="2824"/>
                      <a:pt x="3057" y="2642"/>
                    </a:cubicBezTo>
                    <a:cubicBezTo>
                      <a:pt x="3535" y="2258"/>
                      <a:pt x="3875" y="1764"/>
                      <a:pt x="4072" y="1161"/>
                    </a:cubicBezTo>
                    <a:cubicBezTo>
                      <a:pt x="4098" y="1087"/>
                      <a:pt x="4117" y="1008"/>
                      <a:pt x="4129" y="931"/>
                    </a:cubicBezTo>
                    <a:cubicBezTo>
                      <a:pt x="4147" y="808"/>
                      <a:pt x="4117" y="761"/>
                      <a:pt x="4019" y="761"/>
                    </a:cubicBezTo>
                    <a:cubicBezTo>
                      <a:pt x="4007" y="761"/>
                      <a:pt x="3995" y="762"/>
                      <a:pt x="3981" y="763"/>
                    </a:cubicBezTo>
                    <a:cubicBezTo>
                      <a:pt x="3907" y="770"/>
                      <a:pt x="3834" y="780"/>
                      <a:pt x="3758" y="792"/>
                    </a:cubicBezTo>
                    <a:cubicBezTo>
                      <a:pt x="3621" y="811"/>
                      <a:pt x="3486" y="820"/>
                      <a:pt x="3351" y="820"/>
                    </a:cubicBezTo>
                    <a:cubicBezTo>
                      <a:pt x="2961" y="820"/>
                      <a:pt x="2577" y="746"/>
                      <a:pt x="2198" y="631"/>
                    </a:cubicBezTo>
                    <a:cubicBezTo>
                      <a:pt x="2019" y="576"/>
                      <a:pt x="1844" y="516"/>
                      <a:pt x="1669" y="454"/>
                    </a:cubicBezTo>
                    <a:cubicBezTo>
                      <a:pt x="1400" y="358"/>
                      <a:pt x="1134" y="255"/>
                      <a:pt x="869" y="149"/>
                    </a:cubicBezTo>
                    <a:cubicBezTo>
                      <a:pt x="754" y="104"/>
                      <a:pt x="639" y="60"/>
                      <a:pt x="522" y="24"/>
                    </a:cubicBezTo>
                    <a:cubicBezTo>
                      <a:pt x="470" y="8"/>
                      <a:pt x="422" y="0"/>
                      <a:pt x="378" y="0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0"/>
              <p:cNvSpPr/>
              <p:nvPr/>
            </p:nvSpPr>
            <p:spPr>
              <a:xfrm>
                <a:off x="7168338" y="4341559"/>
                <a:ext cx="34936" cy="36894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225" extrusionOk="0">
                    <a:moveTo>
                      <a:pt x="1040" y="0"/>
                    </a:moveTo>
                    <a:cubicBezTo>
                      <a:pt x="1031" y="0"/>
                      <a:pt x="1021" y="2"/>
                      <a:pt x="1011" y="5"/>
                    </a:cubicBezTo>
                    <a:cubicBezTo>
                      <a:pt x="700" y="105"/>
                      <a:pt x="388" y="199"/>
                      <a:pt x="78" y="297"/>
                    </a:cubicBezTo>
                    <a:cubicBezTo>
                      <a:pt x="28" y="312"/>
                      <a:pt x="6" y="330"/>
                      <a:pt x="2" y="372"/>
                    </a:cubicBezTo>
                    <a:cubicBezTo>
                      <a:pt x="1" y="400"/>
                      <a:pt x="2" y="427"/>
                      <a:pt x="8" y="455"/>
                    </a:cubicBezTo>
                    <a:cubicBezTo>
                      <a:pt x="73" y="836"/>
                      <a:pt x="325" y="1224"/>
                      <a:pt x="614" y="1224"/>
                    </a:cubicBezTo>
                    <a:cubicBezTo>
                      <a:pt x="652" y="1224"/>
                      <a:pt x="692" y="1217"/>
                      <a:pt x="731" y="1202"/>
                    </a:cubicBezTo>
                    <a:cubicBezTo>
                      <a:pt x="803" y="1175"/>
                      <a:pt x="877" y="1122"/>
                      <a:pt x="949" y="1036"/>
                    </a:cubicBezTo>
                    <a:lnTo>
                      <a:pt x="959" y="1022"/>
                    </a:lnTo>
                    <a:cubicBezTo>
                      <a:pt x="1091" y="859"/>
                      <a:pt x="1160" y="652"/>
                      <a:pt x="1155" y="390"/>
                    </a:cubicBezTo>
                    <a:cubicBezTo>
                      <a:pt x="1156" y="290"/>
                      <a:pt x="1146" y="191"/>
                      <a:pt x="1122" y="93"/>
                    </a:cubicBezTo>
                    <a:cubicBezTo>
                      <a:pt x="1120" y="86"/>
                      <a:pt x="1117" y="81"/>
                      <a:pt x="1115" y="74"/>
                    </a:cubicBezTo>
                    <a:cubicBezTo>
                      <a:pt x="1098" y="26"/>
                      <a:pt x="1074" y="0"/>
                      <a:pt x="10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0"/>
              <p:cNvSpPr/>
              <p:nvPr/>
            </p:nvSpPr>
            <p:spPr>
              <a:xfrm>
                <a:off x="7097592" y="4347583"/>
                <a:ext cx="32105" cy="33039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097" extrusionOk="0">
                    <a:moveTo>
                      <a:pt x="98" y="0"/>
                    </a:moveTo>
                    <a:cubicBezTo>
                      <a:pt x="61" y="0"/>
                      <a:pt x="36" y="10"/>
                      <a:pt x="21" y="37"/>
                    </a:cubicBezTo>
                    <a:cubicBezTo>
                      <a:pt x="7" y="63"/>
                      <a:pt x="0" y="102"/>
                      <a:pt x="4" y="159"/>
                    </a:cubicBezTo>
                    <a:cubicBezTo>
                      <a:pt x="14" y="431"/>
                      <a:pt x="64" y="683"/>
                      <a:pt x="194" y="886"/>
                    </a:cubicBezTo>
                    <a:cubicBezTo>
                      <a:pt x="218" y="925"/>
                      <a:pt x="249" y="961"/>
                      <a:pt x="282" y="992"/>
                    </a:cubicBezTo>
                    <a:cubicBezTo>
                      <a:pt x="347" y="1057"/>
                      <a:pt x="434" y="1093"/>
                      <a:pt x="525" y="1097"/>
                    </a:cubicBezTo>
                    <a:cubicBezTo>
                      <a:pt x="554" y="1093"/>
                      <a:pt x="585" y="1086"/>
                      <a:pt x="614" y="1078"/>
                    </a:cubicBezTo>
                    <a:cubicBezTo>
                      <a:pt x="878" y="1001"/>
                      <a:pt x="1010" y="731"/>
                      <a:pt x="1058" y="346"/>
                    </a:cubicBezTo>
                    <a:cubicBezTo>
                      <a:pt x="1065" y="280"/>
                      <a:pt x="1058" y="239"/>
                      <a:pt x="1031" y="212"/>
                    </a:cubicBezTo>
                    <a:cubicBezTo>
                      <a:pt x="1012" y="196"/>
                      <a:pt x="992" y="184"/>
                      <a:pt x="968" y="181"/>
                    </a:cubicBezTo>
                    <a:cubicBezTo>
                      <a:pt x="868" y="155"/>
                      <a:pt x="765" y="142"/>
                      <a:pt x="664" y="119"/>
                    </a:cubicBezTo>
                    <a:cubicBezTo>
                      <a:pt x="506" y="85"/>
                      <a:pt x="347" y="47"/>
                      <a:pt x="187" y="13"/>
                    </a:cubicBezTo>
                    <a:cubicBezTo>
                      <a:pt x="165" y="8"/>
                      <a:pt x="141" y="3"/>
                      <a:pt x="117" y="1"/>
                    </a:cubicBezTo>
                    <a:cubicBezTo>
                      <a:pt x="110" y="0"/>
                      <a:pt x="104" y="0"/>
                      <a:pt x="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6980285" y="4203952"/>
                <a:ext cx="56711" cy="51019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694" extrusionOk="0">
                    <a:moveTo>
                      <a:pt x="834" y="1"/>
                    </a:moveTo>
                    <a:cubicBezTo>
                      <a:pt x="791" y="1"/>
                      <a:pt x="753" y="16"/>
                      <a:pt x="726" y="61"/>
                    </a:cubicBezTo>
                    <a:cubicBezTo>
                      <a:pt x="694" y="114"/>
                      <a:pt x="714" y="167"/>
                      <a:pt x="742" y="214"/>
                    </a:cubicBezTo>
                    <a:cubicBezTo>
                      <a:pt x="769" y="255"/>
                      <a:pt x="798" y="294"/>
                      <a:pt x="831" y="330"/>
                    </a:cubicBezTo>
                    <a:cubicBezTo>
                      <a:pt x="862" y="368"/>
                      <a:pt x="896" y="404"/>
                      <a:pt x="948" y="462"/>
                    </a:cubicBezTo>
                    <a:cubicBezTo>
                      <a:pt x="769" y="409"/>
                      <a:pt x="620" y="356"/>
                      <a:pt x="464" y="337"/>
                    </a:cubicBezTo>
                    <a:cubicBezTo>
                      <a:pt x="443" y="333"/>
                      <a:pt x="421" y="330"/>
                      <a:pt x="399" y="330"/>
                    </a:cubicBezTo>
                    <a:cubicBezTo>
                      <a:pt x="369" y="330"/>
                      <a:pt x="340" y="334"/>
                      <a:pt x="311" y="342"/>
                    </a:cubicBezTo>
                    <a:cubicBezTo>
                      <a:pt x="207" y="375"/>
                      <a:pt x="169" y="462"/>
                      <a:pt x="219" y="565"/>
                    </a:cubicBezTo>
                    <a:cubicBezTo>
                      <a:pt x="253" y="639"/>
                      <a:pt x="311" y="690"/>
                      <a:pt x="371" y="740"/>
                    </a:cubicBezTo>
                    <a:cubicBezTo>
                      <a:pt x="460" y="814"/>
                      <a:pt x="563" y="869"/>
                      <a:pt x="680" y="942"/>
                    </a:cubicBezTo>
                    <a:cubicBezTo>
                      <a:pt x="655" y="950"/>
                      <a:pt x="633" y="953"/>
                      <a:pt x="613" y="953"/>
                    </a:cubicBezTo>
                    <a:cubicBezTo>
                      <a:pt x="582" y="953"/>
                      <a:pt x="557" y="947"/>
                      <a:pt x="531" y="942"/>
                    </a:cubicBezTo>
                    <a:cubicBezTo>
                      <a:pt x="502" y="938"/>
                      <a:pt x="472" y="936"/>
                      <a:pt x="442" y="936"/>
                    </a:cubicBezTo>
                    <a:cubicBezTo>
                      <a:pt x="361" y="936"/>
                      <a:pt x="281" y="953"/>
                      <a:pt x="207" y="985"/>
                    </a:cubicBezTo>
                    <a:cubicBezTo>
                      <a:pt x="23" y="1064"/>
                      <a:pt x="1" y="1227"/>
                      <a:pt x="148" y="1366"/>
                    </a:cubicBezTo>
                    <a:cubicBezTo>
                      <a:pt x="226" y="1436"/>
                      <a:pt x="316" y="1491"/>
                      <a:pt x="412" y="1529"/>
                    </a:cubicBezTo>
                    <a:cubicBezTo>
                      <a:pt x="675" y="1644"/>
                      <a:pt x="951" y="1682"/>
                      <a:pt x="1232" y="1692"/>
                    </a:cubicBezTo>
                    <a:cubicBezTo>
                      <a:pt x="1256" y="1693"/>
                      <a:pt x="1280" y="1693"/>
                      <a:pt x="1304" y="1693"/>
                    </a:cubicBezTo>
                    <a:cubicBezTo>
                      <a:pt x="1342" y="1693"/>
                      <a:pt x="1381" y="1692"/>
                      <a:pt x="1420" y="1692"/>
                    </a:cubicBezTo>
                    <a:cubicBezTo>
                      <a:pt x="1444" y="1692"/>
                      <a:pt x="1469" y="1693"/>
                      <a:pt x="1493" y="1694"/>
                    </a:cubicBezTo>
                    <a:cubicBezTo>
                      <a:pt x="1544" y="1694"/>
                      <a:pt x="1592" y="1663"/>
                      <a:pt x="1613" y="1615"/>
                    </a:cubicBezTo>
                    <a:lnTo>
                      <a:pt x="1615" y="1615"/>
                    </a:lnTo>
                    <a:cubicBezTo>
                      <a:pt x="1627" y="1589"/>
                      <a:pt x="1637" y="1561"/>
                      <a:pt x="1645" y="1534"/>
                    </a:cubicBezTo>
                    <a:cubicBezTo>
                      <a:pt x="1731" y="1246"/>
                      <a:pt x="1796" y="951"/>
                      <a:pt x="1858" y="656"/>
                    </a:cubicBezTo>
                    <a:cubicBezTo>
                      <a:pt x="1882" y="543"/>
                      <a:pt x="1868" y="521"/>
                      <a:pt x="1769" y="476"/>
                    </a:cubicBezTo>
                    <a:cubicBezTo>
                      <a:pt x="1750" y="467"/>
                      <a:pt x="1733" y="457"/>
                      <a:pt x="1714" y="449"/>
                    </a:cubicBezTo>
                    <a:cubicBezTo>
                      <a:pt x="1558" y="368"/>
                      <a:pt x="1407" y="279"/>
                      <a:pt x="1260" y="183"/>
                    </a:cubicBezTo>
                    <a:cubicBezTo>
                      <a:pt x="1184" y="131"/>
                      <a:pt x="1104" y="87"/>
                      <a:pt x="1020" y="51"/>
                    </a:cubicBezTo>
                    <a:cubicBezTo>
                      <a:pt x="972" y="30"/>
                      <a:pt x="924" y="15"/>
                      <a:pt x="872" y="4"/>
                    </a:cubicBezTo>
                    <a:cubicBezTo>
                      <a:pt x="859" y="2"/>
                      <a:pt x="846" y="1"/>
                      <a:pt x="834" y="1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7194330" y="4093029"/>
                <a:ext cx="54964" cy="36502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1212" extrusionOk="0">
                    <a:moveTo>
                      <a:pt x="915" y="0"/>
                    </a:moveTo>
                    <a:cubicBezTo>
                      <a:pt x="811" y="0"/>
                      <a:pt x="722" y="70"/>
                      <a:pt x="684" y="191"/>
                    </a:cubicBezTo>
                    <a:cubicBezTo>
                      <a:pt x="657" y="277"/>
                      <a:pt x="667" y="364"/>
                      <a:pt x="660" y="451"/>
                    </a:cubicBezTo>
                    <a:cubicBezTo>
                      <a:pt x="657" y="452"/>
                      <a:pt x="654" y="452"/>
                      <a:pt x="651" y="452"/>
                    </a:cubicBezTo>
                    <a:cubicBezTo>
                      <a:pt x="605" y="452"/>
                      <a:pt x="574" y="418"/>
                      <a:pt x="539" y="400"/>
                    </a:cubicBezTo>
                    <a:cubicBezTo>
                      <a:pt x="474" y="365"/>
                      <a:pt x="401" y="344"/>
                      <a:pt x="326" y="344"/>
                    </a:cubicBezTo>
                    <a:cubicBezTo>
                      <a:pt x="317" y="344"/>
                      <a:pt x="309" y="345"/>
                      <a:pt x="300" y="345"/>
                    </a:cubicBezTo>
                    <a:cubicBezTo>
                      <a:pt x="105" y="361"/>
                      <a:pt x="0" y="529"/>
                      <a:pt x="62" y="728"/>
                    </a:cubicBezTo>
                    <a:cubicBezTo>
                      <a:pt x="84" y="800"/>
                      <a:pt x="120" y="865"/>
                      <a:pt x="167" y="923"/>
                    </a:cubicBezTo>
                    <a:cubicBezTo>
                      <a:pt x="245" y="1023"/>
                      <a:pt x="340" y="1107"/>
                      <a:pt x="444" y="1175"/>
                    </a:cubicBezTo>
                    <a:lnTo>
                      <a:pt x="450" y="1179"/>
                    </a:lnTo>
                    <a:cubicBezTo>
                      <a:pt x="484" y="1200"/>
                      <a:pt x="511" y="1212"/>
                      <a:pt x="536" y="1212"/>
                    </a:cubicBezTo>
                    <a:cubicBezTo>
                      <a:pt x="564" y="1212"/>
                      <a:pt x="591" y="1197"/>
                      <a:pt x="624" y="1165"/>
                    </a:cubicBezTo>
                    <a:cubicBezTo>
                      <a:pt x="903" y="901"/>
                      <a:pt x="1234" y="808"/>
                      <a:pt x="1595" y="808"/>
                    </a:cubicBezTo>
                    <a:cubicBezTo>
                      <a:pt x="1599" y="808"/>
                      <a:pt x="1602" y="808"/>
                      <a:pt x="1605" y="808"/>
                    </a:cubicBezTo>
                    <a:cubicBezTo>
                      <a:pt x="1763" y="808"/>
                      <a:pt x="1818" y="794"/>
                      <a:pt x="1823" y="695"/>
                    </a:cubicBezTo>
                    <a:cubicBezTo>
                      <a:pt x="1825" y="647"/>
                      <a:pt x="1823" y="599"/>
                      <a:pt x="1816" y="551"/>
                    </a:cubicBezTo>
                    <a:cubicBezTo>
                      <a:pt x="1809" y="458"/>
                      <a:pt x="1785" y="369"/>
                      <a:pt x="1748" y="285"/>
                    </a:cubicBezTo>
                    <a:cubicBezTo>
                      <a:pt x="1694" y="176"/>
                      <a:pt x="1613" y="124"/>
                      <a:pt x="1536" y="124"/>
                    </a:cubicBezTo>
                    <a:cubicBezTo>
                      <a:pt x="1460" y="124"/>
                      <a:pt x="1388" y="173"/>
                      <a:pt x="1343" y="265"/>
                    </a:cubicBezTo>
                    <a:cubicBezTo>
                      <a:pt x="1336" y="283"/>
                      <a:pt x="1322" y="299"/>
                      <a:pt x="1309" y="323"/>
                    </a:cubicBezTo>
                    <a:cubicBezTo>
                      <a:pt x="1269" y="270"/>
                      <a:pt x="1233" y="220"/>
                      <a:pt x="1195" y="172"/>
                    </a:cubicBezTo>
                    <a:cubicBezTo>
                      <a:pt x="1151" y="110"/>
                      <a:pt x="1091" y="61"/>
                      <a:pt x="1022" y="25"/>
                    </a:cubicBezTo>
                    <a:cubicBezTo>
                      <a:pt x="986" y="8"/>
                      <a:pt x="949" y="0"/>
                      <a:pt x="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7271521" y="4145916"/>
                <a:ext cx="27377" cy="2554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848" extrusionOk="0">
                    <a:moveTo>
                      <a:pt x="735" y="0"/>
                    </a:moveTo>
                    <a:cubicBezTo>
                      <a:pt x="720" y="0"/>
                      <a:pt x="703" y="5"/>
                      <a:pt x="687" y="11"/>
                    </a:cubicBezTo>
                    <a:cubicBezTo>
                      <a:pt x="673" y="16"/>
                      <a:pt x="659" y="23"/>
                      <a:pt x="644" y="30"/>
                    </a:cubicBezTo>
                    <a:cubicBezTo>
                      <a:pt x="473" y="110"/>
                      <a:pt x="311" y="215"/>
                      <a:pt x="135" y="289"/>
                    </a:cubicBezTo>
                    <a:cubicBezTo>
                      <a:pt x="114" y="299"/>
                      <a:pt x="90" y="307"/>
                      <a:pt x="68" y="316"/>
                    </a:cubicBezTo>
                    <a:cubicBezTo>
                      <a:pt x="20" y="333"/>
                      <a:pt x="1" y="373"/>
                      <a:pt x="4" y="424"/>
                    </a:cubicBezTo>
                    <a:cubicBezTo>
                      <a:pt x="8" y="525"/>
                      <a:pt x="20" y="625"/>
                      <a:pt x="35" y="724"/>
                    </a:cubicBezTo>
                    <a:cubicBezTo>
                      <a:pt x="49" y="788"/>
                      <a:pt x="83" y="817"/>
                      <a:pt x="142" y="822"/>
                    </a:cubicBezTo>
                    <a:lnTo>
                      <a:pt x="164" y="824"/>
                    </a:lnTo>
                    <a:cubicBezTo>
                      <a:pt x="326" y="839"/>
                      <a:pt x="488" y="847"/>
                      <a:pt x="651" y="847"/>
                    </a:cubicBezTo>
                    <a:cubicBezTo>
                      <a:pt x="690" y="847"/>
                      <a:pt x="729" y="847"/>
                      <a:pt x="767" y="846"/>
                    </a:cubicBezTo>
                    <a:cubicBezTo>
                      <a:pt x="786" y="846"/>
                      <a:pt x="807" y="844"/>
                      <a:pt x="826" y="841"/>
                    </a:cubicBezTo>
                    <a:cubicBezTo>
                      <a:pt x="864" y="836"/>
                      <a:pt x="896" y="817"/>
                      <a:pt x="901" y="776"/>
                    </a:cubicBezTo>
                    <a:cubicBezTo>
                      <a:pt x="908" y="736"/>
                      <a:pt x="882" y="714"/>
                      <a:pt x="853" y="695"/>
                    </a:cubicBezTo>
                    <a:cubicBezTo>
                      <a:pt x="795" y="661"/>
                      <a:pt x="733" y="633"/>
                      <a:pt x="670" y="611"/>
                    </a:cubicBezTo>
                    <a:lnTo>
                      <a:pt x="394" y="508"/>
                    </a:lnTo>
                    <a:cubicBezTo>
                      <a:pt x="505" y="395"/>
                      <a:pt x="599" y="299"/>
                      <a:pt x="692" y="203"/>
                    </a:cubicBezTo>
                    <a:cubicBezTo>
                      <a:pt x="718" y="177"/>
                      <a:pt x="742" y="150"/>
                      <a:pt x="766" y="121"/>
                    </a:cubicBezTo>
                    <a:cubicBezTo>
                      <a:pt x="786" y="95"/>
                      <a:pt x="802" y="62"/>
                      <a:pt x="783" y="30"/>
                    </a:cubicBezTo>
                    <a:cubicBezTo>
                      <a:pt x="770" y="7"/>
                      <a:pt x="753" y="0"/>
                      <a:pt x="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7231977" y="4137905"/>
                <a:ext cx="15661" cy="17559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83" extrusionOk="0">
                    <a:moveTo>
                      <a:pt x="250" y="1"/>
                    </a:moveTo>
                    <a:cubicBezTo>
                      <a:pt x="249" y="1"/>
                      <a:pt x="248" y="1"/>
                      <a:pt x="247" y="1"/>
                    </a:cubicBezTo>
                    <a:cubicBezTo>
                      <a:pt x="100" y="2"/>
                      <a:pt x="0" y="109"/>
                      <a:pt x="0" y="261"/>
                    </a:cubicBezTo>
                    <a:cubicBezTo>
                      <a:pt x="0" y="433"/>
                      <a:pt x="131" y="582"/>
                      <a:pt x="278" y="582"/>
                    </a:cubicBezTo>
                    <a:cubicBezTo>
                      <a:pt x="280" y="582"/>
                      <a:pt x="282" y="582"/>
                      <a:pt x="283" y="582"/>
                    </a:cubicBezTo>
                    <a:cubicBezTo>
                      <a:pt x="412" y="580"/>
                      <a:pt x="517" y="462"/>
                      <a:pt x="518" y="320"/>
                    </a:cubicBezTo>
                    <a:cubicBezTo>
                      <a:pt x="520" y="151"/>
                      <a:pt x="394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7136504" y="4282649"/>
                <a:ext cx="14818" cy="93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309" extrusionOk="0">
                    <a:moveTo>
                      <a:pt x="412" y="0"/>
                    </a:moveTo>
                    <a:cubicBezTo>
                      <a:pt x="403" y="0"/>
                      <a:pt x="393" y="2"/>
                      <a:pt x="384" y="7"/>
                    </a:cubicBezTo>
                    <a:cubicBezTo>
                      <a:pt x="271" y="51"/>
                      <a:pt x="157" y="101"/>
                      <a:pt x="46" y="152"/>
                    </a:cubicBezTo>
                    <a:cubicBezTo>
                      <a:pt x="25" y="161"/>
                      <a:pt x="8" y="181"/>
                      <a:pt x="5" y="204"/>
                    </a:cubicBezTo>
                    <a:cubicBezTo>
                      <a:pt x="1" y="269"/>
                      <a:pt x="35" y="308"/>
                      <a:pt x="83" y="308"/>
                    </a:cubicBezTo>
                    <a:cubicBezTo>
                      <a:pt x="95" y="308"/>
                      <a:pt x="107" y="306"/>
                      <a:pt x="120" y="301"/>
                    </a:cubicBezTo>
                    <a:cubicBezTo>
                      <a:pt x="200" y="271"/>
                      <a:pt x="277" y="231"/>
                      <a:pt x="358" y="193"/>
                    </a:cubicBezTo>
                    <a:cubicBezTo>
                      <a:pt x="382" y="183"/>
                      <a:pt x="408" y="171"/>
                      <a:pt x="432" y="157"/>
                    </a:cubicBezTo>
                    <a:cubicBezTo>
                      <a:pt x="473" y="142"/>
                      <a:pt x="492" y="96"/>
                      <a:pt x="478" y="55"/>
                    </a:cubicBezTo>
                    <a:cubicBezTo>
                      <a:pt x="473" y="22"/>
                      <a:pt x="444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7149756" y="4262772"/>
                <a:ext cx="14276" cy="8011"/>
              </a:xfrm>
              <a:custGeom>
                <a:avLst/>
                <a:gdLst/>
                <a:ahLst/>
                <a:cxnLst/>
                <a:rect l="l" t="t" r="r" b="b"/>
                <a:pathLst>
                  <a:path w="474" h="266" extrusionOk="0">
                    <a:moveTo>
                      <a:pt x="391" y="0"/>
                    </a:moveTo>
                    <a:cubicBezTo>
                      <a:pt x="385" y="0"/>
                      <a:pt x="379" y="1"/>
                      <a:pt x="372" y="3"/>
                    </a:cubicBezTo>
                    <a:cubicBezTo>
                      <a:pt x="264" y="29"/>
                      <a:pt x="160" y="65"/>
                      <a:pt x="59" y="109"/>
                    </a:cubicBezTo>
                    <a:cubicBezTo>
                      <a:pt x="16" y="128"/>
                      <a:pt x="0" y="166"/>
                      <a:pt x="14" y="212"/>
                    </a:cubicBezTo>
                    <a:cubicBezTo>
                      <a:pt x="28" y="253"/>
                      <a:pt x="60" y="266"/>
                      <a:pt x="108" y="266"/>
                    </a:cubicBezTo>
                    <a:cubicBezTo>
                      <a:pt x="114" y="266"/>
                      <a:pt x="121" y="266"/>
                      <a:pt x="127" y="265"/>
                    </a:cubicBezTo>
                    <a:cubicBezTo>
                      <a:pt x="216" y="229"/>
                      <a:pt x="319" y="192"/>
                      <a:pt x="422" y="149"/>
                    </a:cubicBezTo>
                    <a:cubicBezTo>
                      <a:pt x="458" y="132"/>
                      <a:pt x="474" y="90"/>
                      <a:pt x="458" y="53"/>
                    </a:cubicBezTo>
                    <a:cubicBezTo>
                      <a:pt x="451" y="21"/>
                      <a:pt x="422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7102953" y="4232082"/>
                <a:ext cx="13523" cy="8102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69" extrusionOk="0">
                    <a:moveTo>
                      <a:pt x="75" y="1"/>
                    </a:moveTo>
                    <a:cubicBezTo>
                      <a:pt x="36" y="1"/>
                      <a:pt x="7" y="36"/>
                      <a:pt x="6" y="77"/>
                    </a:cubicBezTo>
                    <a:cubicBezTo>
                      <a:pt x="1" y="111"/>
                      <a:pt x="20" y="144"/>
                      <a:pt x="50" y="158"/>
                    </a:cubicBezTo>
                    <a:cubicBezTo>
                      <a:pt x="146" y="195"/>
                      <a:pt x="244" y="231"/>
                      <a:pt x="340" y="264"/>
                    </a:cubicBezTo>
                    <a:cubicBezTo>
                      <a:pt x="349" y="267"/>
                      <a:pt x="358" y="268"/>
                      <a:pt x="366" y="268"/>
                    </a:cubicBezTo>
                    <a:cubicBezTo>
                      <a:pt x="397" y="268"/>
                      <a:pt x="422" y="248"/>
                      <a:pt x="435" y="211"/>
                    </a:cubicBezTo>
                    <a:cubicBezTo>
                      <a:pt x="448" y="173"/>
                      <a:pt x="431" y="132"/>
                      <a:pt x="395" y="115"/>
                    </a:cubicBezTo>
                    <a:cubicBezTo>
                      <a:pt x="299" y="68"/>
                      <a:pt x="198" y="31"/>
                      <a:pt x="95" y="3"/>
                    </a:cubicBezTo>
                    <a:cubicBezTo>
                      <a:pt x="88" y="1"/>
                      <a:pt x="82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7164212" y="4244882"/>
                <a:ext cx="12740" cy="7228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40" extrusionOk="0">
                    <a:moveTo>
                      <a:pt x="307" y="0"/>
                    </a:moveTo>
                    <a:cubicBezTo>
                      <a:pt x="235" y="24"/>
                      <a:pt x="145" y="52"/>
                      <a:pt x="55" y="86"/>
                    </a:cubicBezTo>
                    <a:cubicBezTo>
                      <a:pt x="19" y="100"/>
                      <a:pt x="0" y="141"/>
                      <a:pt x="12" y="178"/>
                    </a:cubicBezTo>
                    <a:cubicBezTo>
                      <a:pt x="19" y="213"/>
                      <a:pt x="48" y="239"/>
                      <a:pt x="84" y="239"/>
                    </a:cubicBezTo>
                    <a:cubicBezTo>
                      <a:pt x="87" y="239"/>
                      <a:pt x="90" y="239"/>
                      <a:pt x="93" y="238"/>
                    </a:cubicBezTo>
                    <a:cubicBezTo>
                      <a:pt x="189" y="221"/>
                      <a:pt x="283" y="190"/>
                      <a:pt x="374" y="149"/>
                    </a:cubicBezTo>
                    <a:cubicBezTo>
                      <a:pt x="410" y="134"/>
                      <a:pt x="422" y="96"/>
                      <a:pt x="410" y="53"/>
                    </a:cubicBezTo>
                    <a:cubicBezTo>
                      <a:pt x="398" y="12"/>
                      <a:pt x="364" y="0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7119277" y="4271717"/>
                <a:ext cx="12740" cy="629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9" extrusionOk="0">
                    <a:moveTo>
                      <a:pt x="334" y="1"/>
                    </a:moveTo>
                    <a:cubicBezTo>
                      <a:pt x="327" y="1"/>
                      <a:pt x="320" y="2"/>
                      <a:pt x="313" y="3"/>
                    </a:cubicBezTo>
                    <a:cubicBezTo>
                      <a:pt x="234" y="13"/>
                      <a:pt x="157" y="27"/>
                      <a:pt x="79" y="40"/>
                    </a:cubicBezTo>
                    <a:cubicBezTo>
                      <a:pt x="31" y="49"/>
                      <a:pt x="1" y="78"/>
                      <a:pt x="4" y="135"/>
                    </a:cubicBezTo>
                    <a:cubicBezTo>
                      <a:pt x="6" y="181"/>
                      <a:pt x="42" y="207"/>
                      <a:pt x="105" y="208"/>
                    </a:cubicBezTo>
                    <a:cubicBezTo>
                      <a:pt x="179" y="195"/>
                      <a:pt x="260" y="183"/>
                      <a:pt x="342" y="164"/>
                    </a:cubicBezTo>
                    <a:cubicBezTo>
                      <a:pt x="386" y="153"/>
                      <a:pt x="422" y="123"/>
                      <a:pt x="410" y="66"/>
                    </a:cubicBezTo>
                    <a:cubicBezTo>
                      <a:pt x="402" y="18"/>
                      <a:pt x="371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7079763" y="4236238"/>
                <a:ext cx="11716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0" extrusionOk="0">
                    <a:moveTo>
                      <a:pt x="100" y="1"/>
                    </a:moveTo>
                    <a:cubicBezTo>
                      <a:pt x="50" y="4"/>
                      <a:pt x="25" y="20"/>
                      <a:pt x="13" y="56"/>
                    </a:cubicBezTo>
                    <a:cubicBezTo>
                      <a:pt x="1" y="83"/>
                      <a:pt x="8" y="116"/>
                      <a:pt x="30" y="135"/>
                    </a:cubicBezTo>
                    <a:cubicBezTo>
                      <a:pt x="110" y="200"/>
                      <a:pt x="205" y="246"/>
                      <a:pt x="306" y="268"/>
                    </a:cubicBezTo>
                    <a:cubicBezTo>
                      <a:pt x="310" y="269"/>
                      <a:pt x="313" y="269"/>
                      <a:pt x="317" y="269"/>
                    </a:cubicBezTo>
                    <a:cubicBezTo>
                      <a:pt x="342" y="269"/>
                      <a:pt x="364" y="254"/>
                      <a:pt x="373" y="229"/>
                    </a:cubicBezTo>
                    <a:cubicBezTo>
                      <a:pt x="387" y="201"/>
                      <a:pt x="388" y="165"/>
                      <a:pt x="368" y="147"/>
                    </a:cubicBezTo>
                    <a:cubicBezTo>
                      <a:pt x="284" y="74"/>
                      <a:pt x="184" y="37"/>
                      <a:pt x="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7100062" y="4256929"/>
                <a:ext cx="12378" cy="584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4" extrusionOk="0">
                    <a:moveTo>
                      <a:pt x="91" y="1"/>
                    </a:moveTo>
                    <a:cubicBezTo>
                      <a:pt x="53" y="1"/>
                      <a:pt x="22" y="19"/>
                      <a:pt x="13" y="63"/>
                    </a:cubicBezTo>
                    <a:cubicBezTo>
                      <a:pt x="1" y="111"/>
                      <a:pt x="32" y="157"/>
                      <a:pt x="80" y="164"/>
                    </a:cubicBezTo>
                    <a:cubicBezTo>
                      <a:pt x="145" y="178"/>
                      <a:pt x="212" y="185"/>
                      <a:pt x="265" y="193"/>
                    </a:cubicBezTo>
                    <a:cubicBezTo>
                      <a:pt x="297" y="190"/>
                      <a:pt x="316" y="190"/>
                      <a:pt x="335" y="188"/>
                    </a:cubicBezTo>
                    <a:cubicBezTo>
                      <a:pt x="374" y="185"/>
                      <a:pt x="404" y="154"/>
                      <a:pt x="405" y="116"/>
                    </a:cubicBezTo>
                    <a:cubicBezTo>
                      <a:pt x="410" y="73"/>
                      <a:pt x="378" y="34"/>
                      <a:pt x="335" y="31"/>
                    </a:cubicBezTo>
                    <a:cubicBezTo>
                      <a:pt x="258" y="19"/>
                      <a:pt x="181" y="10"/>
                      <a:pt x="102" y="1"/>
                    </a:cubicBezTo>
                    <a:cubicBezTo>
                      <a:pt x="98" y="1"/>
                      <a:pt x="95" y="1"/>
                      <a:pt x="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0"/>
              <p:cNvSpPr/>
              <p:nvPr/>
            </p:nvSpPr>
            <p:spPr>
              <a:xfrm>
                <a:off x="7133010" y="4248827"/>
                <a:ext cx="12469" cy="5512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83" extrusionOk="0">
                    <a:moveTo>
                      <a:pt x="296" y="0"/>
                    </a:moveTo>
                    <a:cubicBezTo>
                      <a:pt x="226" y="0"/>
                      <a:pt x="158" y="8"/>
                      <a:pt x="92" y="25"/>
                    </a:cubicBezTo>
                    <a:cubicBezTo>
                      <a:pt x="1" y="47"/>
                      <a:pt x="14" y="181"/>
                      <a:pt x="109" y="183"/>
                    </a:cubicBezTo>
                    <a:cubicBezTo>
                      <a:pt x="145" y="183"/>
                      <a:pt x="179" y="181"/>
                      <a:pt x="215" y="178"/>
                    </a:cubicBezTo>
                    <a:cubicBezTo>
                      <a:pt x="258" y="173"/>
                      <a:pt x="301" y="169"/>
                      <a:pt x="344" y="161"/>
                    </a:cubicBezTo>
                    <a:cubicBezTo>
                      <a:pt x="385" y="154"/>
                      <a:pt x="414" y="114"/>
                      <a:pt x="407" y="71"/>
                    </a:cubicBezTo>
                    <a:cubicBezTo>
                      <a:pt x="405" y="32"/>
                      <a:pt x="375" y="1"/>
                      <a:pt x="337" y="1"/>
                    </a:cubicBezTo>
                    <a:cubicBezTo>
                      <a:pt x="323" y="1"/>
                      <a:pt x="310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0"/>
              <p:cNvSpPr/>
              <p:nvPr/>
            </p:nvSpPr>
            <p:spPr>
              <a:xfrm>
                <a:off x="7094641" y="4279668"/>
                <a:ext cx="11535" cy="521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73" extrusionOk="0">
                    <a:moveTo>
                      <a:pt x="110" y="1"/>
                    </a:moveTo>
                    <a:cubicBezTo>
                      <a:pt x="99" y="1"/>
                      <a:pt x="88" y="1"/>
                      <a:pt x="78" y="1"/>
                    </a:cubicBezTo>
                    <a:cubicBezTo>
                      <a:pt x="33" y="1"/>
                      <a:pt x="4" y="28"/>
                      <a:pt x="4" y="80"/>
                    </a:cubicBezTo>
                    <a:cubicBezTo>
                      <a:pt x="1" y="118"/>
                      <a:pt x="28" y="152"/>
                      <a:pt x="66" y="159"/>
                    </a:cubicBezTo>
                    <a:cubicBezTo>
                      <a:pt x="112" y="167"/>
                      <a:pt x="158" y="169"/>
                      <a:pt x="210" y="172"/>
                    </a:cubicBezTo>
                    <a:cubicBezTo>
                      <a:pt x="248" y="172"/>
                      <a:pt x="285" y="169"/>
                      <a:pt x="323" y="162"/>
                    </a:cubicBezTo>
                    <a:cubicBezTo>
                      <a:pt x="356" y="157"/>
                      <a:pt x="381" y="128"/>
                      <a:pt x="381" y="94"/>
                    </a:cubicBezTo>
                    <a:cubicBezTo>
                      <a:pt x="383" y="51"/>
                      <a:pt x="361" y="18"/>
                      <a:pt x="323" y="13"/>
                    </a:cubicBezTo>
                    <a:cubicBezTo>
                      <a:pt x="251" y="5"/>
                      <a:pt x="181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2" name="Google Shape;612;p30"/>
          <p:cNvGrpSpPr/>
          <p:nvPr/>
        </p:nvGrpSpPr>
        <p:grpSpPr>
          <a:xfrm>
            <a:off x="1931080" y="4339666"/>
            <a:ext cx="410533" cy="191166"/>
            <a:chOff x="1183145" y="2954601"/>
            <a:chExt cx="177160" cy="82492"/>
          </a:xfrm>
        </p:grpSpPr>
        <p:sp>
          <p:nvSpPr>
            <p:cNvPr id="613" name="Google Shape;613;p30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0"/>
          <p:cNvGrpSpPr/>
          <p:nvPr/>
        </p:nvGrpSpPr>
        <p:grpSpPr>
          <a:xfrm>
            <a:off x="7466355" y="4508416"/>
            <a:ext cx="410533" cy="191166"/>
            <a:chOff x="1183145" y="2954601"/>
            <a:chExt cx="177160" cy="82492"/>
          </a:xfrm>
        </p:grpSpPr>
        <p:sp>
          <p:nvSpPr>
            <p:cNvPr id="621" name="Google Shape;621;p30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30"/>
          <p:cNvSpPr/>
          <p:nvPr/>
        </p:nvSpPr>
        <p:spPr>
          <a:xfrm>
            <a:off x="5294501" y="4095702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7023378" y="472599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0"/>
          <p:cNvSpPr/>
          <p:nvPr/>
        </p:nvSpPr>
        <p:spPr>
          <a:xfrm>
            <a:off x="7997643" y="1732329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2552091" y="130839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38"/>
          <p:cNvGrpSpPr/>
          <p:nvPr/>
        </p:nvGrpSpPr>
        <p:grpSpPr>
          <a:xfrm>
            <a:off x="778490" y="435755"/>
            <a:ext cx="4307285" cy="3430938"/>
            <a:chOff x="786275" y="1110825"/>
            <a:chExt cx="3619500" cy="2911800"/>
          </a:xfrm>
        </p:grpSpPr>
        <p:sp>
          <p:nvSpPr>
            <p:cNvPr id="1232" name="Google Shape;1232;p38"/>
            <p:cNvSpPr/>
            <p:nvPr/>
          </p:nvSpPr>
          <p:spPr>
            <a:xfrm>
              <a:off x="2018525" y="3610725"/>
              <a:ext cx="1155000" cy="27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1956575" y="3888525"/>
              <a:ext cx="1278900" cy="13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786275" y="111082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38"/>
          <p:cNvSpPr txBox="1">
            <a:spLocks noGrp="1"/>
          </p:cNvSpPr>
          <p:nvPr>
            <p:ph type="title"/>
          </p:nvPr>
        </p:nvSpPr>
        <p:spPr>
          <a:xfrm>
            <a:off x="5002825" y="907550"/>
            <a:ext cx="3619500" cy="12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rgbClr val="660066"/>
                </a:solidFill>
              </a:rPr>
              <a:t>Нашият софтуер</a:t>
            </a:r>
            <a:endParaRPr sz="4800" dirty="0">
              <a:solidFill>
                <a:srgbClr val="660066"/>
              </a:solidFill>
            </a:endParaRPr>
          </a:p>
        </p:txBody>
      </p:sp>
      <p:pic>
        <p:nvPicPr>
          <p:cNvPr id="1237" name="Google Shape;1237;p38"/>
          <p:cNvPicPr preferRelativeResize="0"/>
          <p:nvPr/>
        </p:nvPicPr>
        <p:blipFill rotWithShape="1">
          <a:blip r:embed="rId3"/>
          <a:srcRect l="40701" t="18498" r="25979" b="39206"/>
          <a:stretch/>
        </p:blipFill>
        <p:spPr>
          <a:xfrm>
            <a:off x="981850" y="664279"/>
            <a:ext cx="3877857" cy="255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8" name="Google Shape;1238;p38"/>
          <p:cNvGrpSpPr/>
          <p:nvPr/>
        </p:nvGrpSpPr>
        <p:grpSpPr>
          <a:xfrm flipH="1">
            <a:off x="257331" y="3555529"/>
            <a:ext cx="1124310" cy="1185811"/>
            <a:chOff x="5291898" y="1987154"/>
            <a:chExt cx="361410" cy="381167"/>
          </a:xfrm>
        </p:grpSpPr>
        <p:sp>
          <p:nvSpPr>
            <p:cNvPr id="1239" name="Google Shape;1239;p38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07;p47">
            <a:extLst>
              <a:ext uri="{FF2B5EF4-FFF2-40B4-BE49-F238E27FC236}">
                <a16:creationId xmlns:a16="http://schemas.microsoft.com/office/drawing/2014/main" id="{56AEBFA8-0705-CF20-CDEB-B1F707EC25E6}"/>
              </a:ext>
            </a:extLst>
          </p:cNvPr>
          <p:cNvGrpSpPr/>
          <p:nvPr/>
        </p:nvGrpSpPr>
        <p:grpSpPr>
          <a:xfrm>
            <a:off x="6646333" y="3234268"/>
            <a:ext cx="1620661" cy="886338"/>
            <a:chOff x="4749973" y="1423986"/>
            <a:chExt cx="1141519" cy="535093"/>
          </a:xfrm>
        </p:grpSpPr>
        <p:grpSp>
          <p:nvGrpSpPr>
            <p:cNvPr id="3" name="Google Shape;2108;p47">
              <a:extLst>
                <a:ext uri="{FF2B5EF4-FFF2-40B4-BE49-F238E27FC236}">
                  <a16:creationId xmlns:a16="http://schemas.microsoft.com/office/drawing/2014/main" id="{BE406C41-F159-90BD-97FF-779C6758B4EB}"/>
                </a:ext>
              </a:extLst>
            </p:cNvPr>
            <p:cNvGrpSpPr/>
            <p:nvPr/>
          </p:nvGrpSpPr>
          <p:grpSpPr>
            <a:xfrm>
              <a:off x="4749973" y="1423986"/>
              <a:ext cx="1141519" cy="535093"/>
              <a:chOff x="1467323" y="313498"/>
              <a:chExt cx="1141519" cy="535093"/>
            </a:xfrm>
          </p:grpSpPr>
          <p:sp>
            <p:nvSpPr>
              <p:cNvPr id="1217" name="Google Shape;2109;p47">
                <a:extLst>
                  <a:ext uri="{FF2B5EF4-FFF2-40B4-BE49-F238E27FC236}">
                    <a16:creationId xmlns:a16="http://schemas.microsoft.com/office/drawing/2014/main" id="{A436A31D-27AB-48C3-0717-1960DB06AF10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2110;p47">
                <a:extLst>
                  <a:ext uri="{FF2B5EF4-FFF2-40B4-BE49-F238E27FC236}">
                    <a16:creationId xmlns:a16="http://schemas.microsoft.com/office/drawing/2014/main" id="{1CAEBC20-FFBF-839B-DBDD-E97190A42C2A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2111;p47">
                <a:extLst>
                  <a:ext uri="{FF2B5EF4-FFF2-40B4-BE49-F238E27FC236}">
                    <a16:creationId xmlns:a16="http://schemas.microsoft.com/office/drawing/2014/main" id="{A676681E-FDDC-EC89-9968-A6FD46358BF7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2112;p47">
                <a:extLst>
                  <a:ext uri="{FF2B5EF4-FFF2-40B4-BE49-F238E27FC236}">
                    <a16:creationId xmlns:a16="http://schemas.microsoft.com/office/drawing/2014/main" id="{1090D511-1F71-0040-3416-4F7BDF5EA9C8}"/>
                  </a:ext>
                </a:extLst>
              </p:cNvPr>
              <p:cNvSpPr/>
              <p:nvPr/>
            </p:nvSpPr>
            <p:spPr>
              <a:xfrm>
                <a:off x="1681156" y="313498"/>
                <a:ext cx="66104" cy="6888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4" extrusionOk="0">
                    <a:moveTo>
                      <a:pt x="1" y="1"/>
                    </a:moveTo>
                    <a:lnTo>
                      <a:pt x="1" y="153"/>
                    </a:lnTo>
                    <a:lnTo>
                      <a:pt x="1477" y="153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2113;p47">
                <a:extLst>
                  <a:ext uri="{FF2B5EF4-FFF2-40B4-BE49-F238E27FC236}">
                    <a16:creationId xmlns:a16="http://schemas.microsoft.com/office/drawing/2014/main" id="{8C9FCFED-0E1D-6219-D68E-FF2AC5EA4369}"/>
                  </a:ext>
                </a:extLst>
              </p:cNvPr>
              <p:cNvSpPr/>
              <p:nvPr/>
            </p:nvSpPr>
            <p:spPr>
              <a:xfrm>
                <a:off x="1467323" y="353304"/>
                <a:ext cx="137887" cy="230513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5154" extrusionOk="0">
                    <a:moveTo>
                      <a:pt x="2657" y="1"/>
                    </a:moveTo>
                    <a:lnTo>
                      <a:pt x="575" y="2107"/>
                    </a:lnTo>
                    <a:lnTo>
                      <a:pt x="1" y="5154"/>
                    </a:lnTo>
                    <a:lnTo>
                      <a:pt x="734" y="5154"/>
                    </a:lnTo>
                    <a:lnTo>
                      <a:pt x="734" y="5011"/>
                    </a:lnTo>
                    <a:lnTo>
                      <a:pt x="1307" y="1964"/>
                    </a:lnTo>
                    <a:lnTo>
                      <a:pt x="3082" y="236"/>
                    </a:lnTo>
                    <a:lnTo>
                      <a:pt x="2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2114;p47">
                <a:extLst>
                  <a:ext uri="{FF2B5EF4-FFF2-40B4-BE49-F238E27FC236}">
                    <a16:creationId xmlns:a16="http://schemas.microsoft.com/office/drawing/2014/main" id="{04DCEC24-A85E-1A4F-909A-99E8606FE53B}"/>
                  </a:ext>
                </a:extLst>
              </p:cNvPr>
              <p:cNvSpPr/>
              <p:nvPr/>
            </p:nvSpPr>
            <p:spPr>
              <a:xfrm>
                <a:off x="1500152" y="363815"/>
                <a:ext cx="236640" cy="484774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10839" extrusionOk="0">
                    <a:moveTo>
                      <a:pt x="2348" y="1"/>
                    </a:moveTo>
                    <a:lnTo>
                      <a:pt x="573" y="1729"/>
                    </a:lnTo>
                    <a:lnTo>
                      <a:pt x="0" y="4776"/>
                    </a:lnTo>
                    <a:lnTo>
                      <a:pt x="0" y="4919"/>
                    </a:lnTo>
                    <a:lnTo>
                      <a:pt x="0" y="10048"/>
                    </a:lnTo>
                    <a:lnTo>
                      <a:pt x="0" y="10062"/>
                    </a:lnTo>
                    <a:lnTo>
                      <a:pt x="81" y="10062"/>
                    </a:lnTo>
                    <a:lnTo>
                      <a:pt x="733" y="10158"/>
                    </a:lnTo>
                    <a:lnTo>
                      <a:pt x="733" y="10156"/>
                    </a:lnTo>
                    <a:lnTo>
                      <a:pt x="700" y="10149"/>
                    </a:lnTo>
                    <a:lnTo>
                      <a:pt x="700" y="5111"/>
                    </a:lnTo>
                    <a:lnTo>
                      <a:pt x="700" y="5015"/>
                    </a:lnTo>
                    <a:lnTo>
                      <a:pt x="700" y="4919"/>
                    </a:lnTo>
                    <a:lnTo>
                      <a:pt x="4234" y="4919"/>
                    </a:lnTo>
                    <a:lnTo>
                      <a:pt x="4234" y="5111"/>
                    </a:lnTo>
                    <a:lnTo>
                      <a:pt x="4234" y="6253"/>
                    </a:lnTo>
                    <a:lnTo>
                      <a:pt x="4241" y="6268"/>
                    </a:lnTo>
                    <a:lnTo>
                      <a:pt x="4234" y="6272"/>
                    </a:lnTo>
                    <a:lnTo>
                      <a:pt x="4234" y="8035"/>
                    </a:lnTo>
                    <a:lnTo>
                      <a:pt x="4241" y="8052"/>
                    </a:lnTo>
                    <a:lnTo>
                      <a:pt x="4234" y="8054"/>
                    </a:lnTo>
                    <a:lnTo>
                      <a:pt x="4234" y="9818"/>
                    </a:lnTo>
                    <a:lnTo>
                      <a:pt x="4241" y="9834"/>
                    </a:lnTo>
                    <a:lnTo>
                      <a:pt x="4234" y="9837"/>
                    </a:lnTo>
                    <a:lnTo>
                      <a:pt x="4234" y="10682"/>
                    </a:lnTo>
                    <a:lnTo>
                      <a:pt x="5279" y="10838"/>
                    </a:lnTo>
                    <a:lnTo>
                      <a:pt x="5291" y="4192"/>
                    </a:lnTo>
                    <a:lnTo>
                      <a:pt x="4581" y="1872"/>
                    </a:lnTo>
                    <a:lnTo>
                      <a:pt x="23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2115;p47">
                <a:extLst>
                  <a:ext uri="{FF2B5EF4-FFF2-40B4-BE49-F238E27FC236}">
                    <a16:creationId xmlns:a16="http://schemas.microsoft.com/office/drawing/2014/main" id="{69BC838B-207A-A5A6-A66A-28C3897D072E}"/>
                  </a:ext>
                </a:extLst>
              </p:cNvPr>
              <p:cNvSpPr/>
              <p:nvPr/>
            </p:nvSpPr>
            <p:spPr>
              <a:xfrm>
                <a:off x="1736213" y="551259"/>
                <a:ext cx="848075" cy="297332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6648" extrusionOk="0">
                    <a:moveTo>
                      <a:pt x="13" y="1"/>
                    </a:moveTo>
                    <a:lnTo>
                      <a:pt x="1" y="6647"/>
                    </a:lnTo>
                    <a:lnTo>
                      <a:pt x="18962" y="5871"/>
                    </a:lnTo>
                    <a:lnTo>
                      <a:pt x="18962" y="5857"/>
                    </a:lnTo>
                    <a:lnTo>
                      <a:pt x="18962" y="728"/>
                    </a:lnTo>
                    <a:lnTo>
                      <a:pt x="236" y="72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2116;p47">
                <a:extLst>
                  <a:ext uri="{FF2B5EF4-FFF2-40B4-BE49-F238E27FC236}">
                    <a16:creationId xmlns:a16="http://schemas.microsoft.com/office/drawing/2014/main" id="{3B8BD43C-D10C-1BE7-F259-BC89C80D7127}"/>
                  </a:ext>
                </a:extLst>
              </p:cNvPr>
              <p:cNvSpPr/>
              <p:nvPr/>
            </p:nvSpPr>
            <p:spPr>
              <a:xfrm>
                <a:off x="1592644" y="353304"/>
                <a:ext cx="974468" cy="94236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2107" extrusionOk="0">
                    <a:moveTo>
                      <a:pt x="1" y="1"/>
                    </a:moveTo>
                    <a:lnTo>
                      <a:pt x="280" y="236"/>
                    </a:lnTo>
                    <a:lnTo>
                      <a:pt x="2513" y="2107"/>
                    </a:lnTo>
                    <a:lnTo>
                      <a:pt x="21788" y="2107"/>
                    </a:lnTo>
                    <a:lnTo>
                      <a:pt x="192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2117;p47">
                <a:extLst>
                  <a:ext uri="{FF2B5EF4-FFF2-40B4-BE49-F238E27FC236}">
                    <a16:creationId xmlns:a16="http://schemas.microsoft.com/office/drawing/2014/main" id="{85BE3935-E0EB-BF1C-B7AE-48A474B757B8}"/>
                  </a:ext>
                </a:extLst>
              </p:cNvPr>
              <p:cNvSpPr/>
              <p:nvPr/>
            </p:nvSpPr>
            <p:spPr>
              <a:xfrm>
                <a:off x="1704995" y="447496"/>
                <a:ext cx="903848" cy="136322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3048" extrusionOk="0">
                    <a:moveTo>
                      <a:pt x="1" y="1"/>
                    </a:moveTo>
                    <a:lnTo>
                      <a:pt x="711" y="2321"/>
                    </a:lnTo>
                    <a:lnTo>
                      <a:pt x="934" y="3048"/>
                    </a:lnTo>
                    <a:lnTo>
                      <a:pt x="20209" y="3048"/>
                    </a:lnTo>
                    <a:lnTo>
                      <a:pt x="192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2118;p47">
                <a:extLst>
                  <a:ext uri="{FF2B5EF4-FFF2-40B4-BE49-F238E27FC236}">
                    <a16:creationId xmlns:a16="http://schemas.microsoft.com/office/drawing/2014/main" id="{D4C6C2AB-15F8-DC1F-FECA-A023F32696E9}"/>
                  </a:ext>
                </a:extLst>
              </p:cNvPr>
              <p:cNvSpPr/>
              <p:nvPr/>
            </p:nvSpPr>
            <p:spPr>
              <a:xfrm>
                <a:off x="1540047" y="803377"/>
                <a:ext cx="70531" cy="2781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622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1576" y="621"/>
                    </a:lnTo>
                    <a:lnTo>
                      <a:pt x="1384" y="587"/>
                    </a:lnTo>
                    <a:lnTo>
                      <a:pt x="1384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2119;p47">
                <a:extLst>
                  <a:ext uri="{FF2B5EF4-FFF2-40B4-BE49-F238E27FC236}">
                    <a16:creationId xmlns:a16="http://schemas.microsoft.com/office/drawing/2014/main" id="{10F62DA7-8EE9-370E-1377-B704E654623C}"/>
                  </a:ext>
                </a:extLst>
              </p:cNvPr>
              <p:cNvSpPr/>
              <p:nvPr/>
            </p:nvSpPr>
            <p:spPr>
              <a:xfrm>
                <a:off x="1540047" y="592362"/>
                <a:ext cx="55504" cy="31263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699" extrusionOk="0">
                    <a:moveTo>
                      <a:pt x="0" y="1"/>
                    </a:moveTo>
                    <a:lnTo>
                      <a:pt x="0" y="699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2120;p47">
                <a:extLst>
                  <a:ext uri="{FF2B5EF4-FFF2-40B4-BE49-F238E27FC236}">
                    <a16:creationId xmlns:a16="http://schemas.microsoft.com/office/drawing/2014/main" id="{D4FD4AE4-59B1-4A9A-E6C8-DD810D07D8F3}"/>
                  </a:ext>
                </a:extLst>
              </p:cNvPr>
              <p:cNvSpPr/>
              <p:nvPr/>
            </p:nvSpPr>
            <p:spPr>
              <a:xfrm>
                <a:off x="1540047" y="723990"/>
                <a:ext cx="61944" cy="6042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1" extrusionOk="0">
                    <a:moveTo>
                      <a:pt x="0" y="1"/>
                    </a:moveTo>
                    <a:lnTo>
                      <a:pt x="0" y="1350"/>
                    </a:lnTo>
                    <a:lnTo>
                      <a:pt x="1384" y="572"/>
                    </a:lnTo>
                    <a:lnTo>
                      <a:pt x="1384" y="5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2121;p47">
                <a:extLst>
                  <a:ext uri="{FF2B5EF4-FFF2-40B4-BE49-F238E27FC236}">
                    <a16:creationId xmlns:a16="http://schemas.microsoft.com/office/drawing/2014/main" id="{1C8A876B-1E37-1383-B9C5-3EC7EF1C632B}"/>
                  </a:ext>
                </a:extLst>
              </p:cNvPr>
              <p:cNvSpPr/>
              <p:nvPr/>
            </p:nvSpPr>
            <p:spPr>
              <a:xfrm>
                <a:off x="1540047" y="598355"/>
                <a:ext cx="61944" cy="6140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73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812"/>
                    </a:lnTo>
                    <a:lnTo>
                      <a:pt x="1384" y="1373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2122;p47">
                <a:extLst>
                  <a:ext uri="{FF2B5EF4-FFF2-40B4-BE49-F238E27FC236}">
                    <a16:creationId xmlns:a16="http://schemas.microsoft.com/office/drawing/2014/main" id="{AB8812C5-F13A-A0F6-81B8-77E97357FE71}"/>
                  </a:ext>
                </a:extLst>
              </p:cNvPr>
              <p:cNvSpPr/>
              <p:nvPr/>
            </p:nvSpPr>
            <p:spPr>
              <a:xfrm>
                <a:off x="1540047" y="759099"/>
                <a:ext cx="61944" cy="6042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1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790"/>
                    </a:lnTo>
                    <a:lnTo>
                      <a:pt x="1384" y="1351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2123;p47">
                <a:extLst>
                  <a:ext uri="{FF2B5EF4-FFF2-40B4-BE49-F238E27FC236}">
                    <a16:creationId xmlns:a16="http://schemas.microsoft.com/office/drawing/2014/main" id="{E07BD34D-F4F8-4F28-0EB7-461E5CB7F479}"/>
                  </a:ext>
                </a:extLst>
              </p:cNvPr>
              <p:cNvSpPr/>
              <p:nvPr/>
            </p:nvSpPr>
            <p:spPr>
              <a:xfrm>
                <a:off x="1540047" y="678727"/>
                <a:ext cx="61944" cy="6149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75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812"/>
                    </a:lnTo>
                    <a:lnTo>
                      <a:pt x="1384" y="1374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2124;p47">
                <a:extLst>
                  <a:ext uri="{FF2B5EF4-FFF2-40B4-BE49-F238E27FC236}">
                    <a16:creationId xmlns:a16="http://schemas.microsoft.com/office/drawing/2014/main" id="{7F3F966F-DF44-9425-798F-0A951289E551}"/>
                  </a:ext>
                </a:extLst>
              </p:cNvPr>
              <p:cNvSpPr/>
              <p:nvPr/>
            </p:nvSpPr>
            <p:spPr>
              <a:xfrm>
                <a:off x="1540047" y="643618"/>
                <a:ext cx="61944" cy="60379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0" extrusionOk="0">
                    <a:moveTo>
                      <a:pt x="0" y="0"/>
                    </a:moveTo>
                    <a:lnTo>
                      <a:pt x="0" y="1350"/>
                    </a:lnTo>
                    <a:lnTo>
                      <a:pt x="1384" y="571"/>
                    </a:lnTo>
                    <a:lnTo>
                      <a:pt x="1384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2125;p47">
                <a:extLst>
                  <a:ext uri="{FF2B5EF4-FFF2-40B4-BE49-F238E27FC236}">
                    <a16:creationId xmlns:a16="http://schemas.microsoft.com/office/drawing/2014/main" id="{BE9B310C-7013-67AF-3F16-BA1E7ED14AB6}"/>
                  </a:ext>
                </a:extLst>
              </p:cNvPr>
              <p:cNvSpPr/>
              <p:nvPr/>
            </p:nvSpPr>
            <p:spPr>
              <a:xfrm>
                <a:off x="1532891" y="818003"/>
                <a:ext cx="7111" cy="138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31" extrusionOk="0">
                    <a:moveTo>
                      <a:pt x="1" y="1"/>
                    </a:moveTo>
                    <a:lnTo>
                      <a:pt x="1" y="3"/>
                    </a:lnTo>
                    <a:lnTo>
                      <a:pt x="1" y="4"/>
                    </a:lnTo>
                    <a:lnTo>
                      <a:pt x="158" y="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2126;p47">
                <a:extLst>
                  <a:ext uri="{FF2B5EF4-FFF2-40B4-BE49-F238E27FC236}">
                    <a16:creationId xmlns:a16="http://schemas.microsoft.com/office/drawing/2014/main" id="{0D677D98-0494-1BB9-6146-69A640FC4BBE}"/>
                  </a:ext>
                </a:extLst>
              </p:cNvPr>
              <p:cNvSpPr/>
              <p:nvPr/>
            </p:nvSpPr>
            <p:spPr>
              <a:xfrm>
                <a:off x="1619032" y="675149"/>
                <a:ext cx="61318" cy="6784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7" extrusionOk="0">
                    <a:moveTo>
                      <a:pt x="1" y="0"/>
                    </a:moveTo>
                    <a:lnTo>
                      <a:pt x="1" y="1516"/>
                    </a:lnTo>
                    <a:lnTo>
                      <a:pt x="1371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2127;p47">
                <a:extLst>
                  <a:ext uri="{FF2B5EF4-FFF2-40B4-BE49-F238E27FC236}">
                    <a16:creationId xmlns:a16="http://schemas.microsoft.com/office/drawing/2014/main" id="{04F39857-8EBD-F4A1-EC95-9437C5BE6092}"/>
                  </a:ext>
                </a:extLst>
              </p:cNvPr>
              <p:cNvSpPr/>
              <p:nvPr/>
            </p:nvSpPr>
            <p:spPr>
              <a:xfrm>
                <a:off x="1628917" y="592362"/>
                <a:ext cx="52060" cy="3716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831" extrusionOk="0">
                    <a:moveTo>
                      <a:pt x="1" y="1"/>
                    </a:moveTo>
                    <a:lnTo>
                      <a:pt x="1163" y="831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2128;p47">
                <a:extLst>
                  <a:ext uri="{FF2B5EF4-FFF2-40B4-BE49-F238E27FC236}">
                    <a16:creationId xmlns:a16="http://schemas.microsoft.com/office/drawing/2014/main" id="{FE979DA5-5E88-6443-2EA7-BD77E30E6699}"/>
                  </a:ext>
                </a:extLst>
              </p:cNvPr>
              <p:cNvSpPr/>
              <p:nvPr/>
            </p:nvSpPr>
            <p:spPr>
              <a:xfrm>
                <a:off x="1619032" y="671750"/>
                <a:ext cx="447" cy="581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1" y="4"/>
                    </a:lnTo>
                    <a:lnTo>
                      <a:pt x="1" y="1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2129;p47">
                <a:extLst>
                  <a:ext uri="{FF2B5EF4-FFF2-40B4-BE49-F238E27FC236}">
                    <a16:creationId xmlns:a16="http://schemas.microsoft.com/office/drawing/2014/main" id="{25AA3B02-30D4-2360-F496-59905286B422}"/>
                  </a:ext>
                </a:extLst>
              </p:cNvPr>
              <p:cNvSpPr/>
              <p:nvPr/>
            </p:nvSpPr>
            <p:spPr>
              <a:xfrm>
                <a:off x="1619032" y="807045"/>
                <a:ext cx="70531" cy="34707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776" extrusionOk="0">
                    <a:moveTo>
                      <a:pt x="1384" y="1"/>
                    </a:moveTo>
                    <a:lnTo>
                      <a:pt x="1" y="544"/>
                    </a:lnTo>
                    <a:lnTo>
                      <a:pt x="1" y="565"/>
                    </a:lnTo>
                    <a:lnTo>
                      <a:pt x="1576" y="776"/>
                    </a:lnTo>
                    <a:lnTo>
                      <a:pt x="1576" y="776"/>
                    </a:lnTo>
                    <a:lnTo>
                      <a:pt x="1384" y="743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2130;p47">
                <a:extLst>
                  <a:ext uri="{FF2B5EF4-FFF2-40B4-BE49-F238E27FC236}">
                    <a16:creationId xmlns:a16="http://schemas.microsoft.com/office/drawing/2014/main" id="{915B0580-2161-E3BA-A068-8F9ECFE42B94}"/>
                  </a:ext>
                </a:extLst>
              </p:cNvPr>
              <p:cNvSpPr/>
              <p:nvPr/>
            </p:nvSpPr>
            <p:spPr>
              <a:xfrm>
                <a:off x="1625249" y="647598"/>
                <a:ext cx="55727" cy="61631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78" extrusionOk="0">
                    <a:moveTo>
                      <a:pt x="1245" y="1"/>
                    </a:moveTo>
                    <a:lnTo>
                      <a:pt x="0" y="489"/>
                    </a:lnTo>
                    <a:lnTo>
                      <a:pt x="1245" y="1378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2131;p47">
                <a:extLst>
                  <a:ext uri="{FF2B5EF4-FFF2-40B4-BE49-F238E27FC236}">
                    <a16:creationId xmlns:a16="http://schemas.microsoft.com/office/drawing/2014/main" id="{26814B8E-EAC9-38F3-78FF-98F7E5E49F17}"/>
                  </a:ext>
                </a:extLst>
              </p:cNvPr>
              <p:cNvSpPr/>
              <p:nvPr/>
            </p:nvSpPr>
            <p:spPr>
              <a:xfrm>
                <a:off x="1619032" y="751541"/>
                <a:ext cx="447" cy="49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9" y="0"/>
                    </a:moveTo>
                    <a:lnTo>
                      <a:pt x="1" y="4"/>
                    </a:lnTo>
                    <a:lnTo>
                      <a:pt x="1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2132;p47">
                <a:extLst>
                  <a:ext uri="{FF2B5EF4-FFF2-40B4-BE49-F238E27FC236}">
                    <a16:creationId xmlns:a16="http://schemas.microsoft.com/office/drawing/2014/main" id="{A0902002-1D3E-F371-6CB8-0251EEC44472}"/>
                  </a:ext>
                </a:extLst>
              </p:cNvPr>
              <p:cNvSpPr/>
              <p:nvPr/>
            </p:nvSpPr>
            <p:spPr>
              <a:xfrm>
                <a:off x="1619032" y="754895"/>
                <a:ext cx="61318" cy="6775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5" extrusionOk="0">
                    <a:moveTo>
                      <a:pt x="1" y="1"/>
                    </a:moveTo>
                    <a:lnTo>
                      <a:pt x="1" y="1515"/>
                    </a:lnTo>
                    <a:lnTo>
                      <a:pt x="1371" y="9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2133;p47">
                <a:extLst>
                  <a:ext uri="{FF2B5EF4-FFF2-40B4-BE49-F238E27FC236}">
                    <a16:creationId xmlns:a16="http://schemas.microsoft.com/office/drawing/2014/main" id="{97B978A0-2985-1B6B-B920-D027CD2E6392}"/>
                  </a:ext>
                </a:extLst>
              </p:cNvPr>
              <p:cNvSpPr/>
              <p:nvPr/>
            </p:nvSpPr>
            <p:spPr>
              <a:xfrm>
                <a:off x="1619032" y="595448"/>
                <a:ext cx="61318" cy="6775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5" extrusionOk="0">
                    <a:moveTo>
                      <a:pt x="1" y="0"/>
                    </a:moveTo>
                    <a:lnTo>
                      <a:pt x="1" y="1515"/>
                    </a:lnTo>
                    <a:lnTo>
                      <a:pt x="1371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2134;p47">
                <a:extLst>
                  <a:ext uri="{FF2B5EF4-FFF2-40B4-BE49-F238E27FC236}">
                    <a16:creationId xmlns:a16="http://schemas.microsoft.com/office/drawing/2014/main" id="{2A4B307C-EADE-9593-E74E-64F5AD369553}"/>
                  </a:ext>
                </a:extLst>
              </p:cNvPr>
              <p:cNvSpPr/>
              <p:nvPr/>
            </p:nvSpPr>
            <p:spPr>
              <a:xfrm>
                <a:off x="1625249" y="727344"/>
                <a:ext cx="55727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79" extrusionOk="0">
                    <a:moveTo>
                      <a:pt x="1245" y="1"/>
                    </a:moveTo>
                    <a:lnTo>
                      <a:pt x="0" y="490"/>
                    </a:lnTo>
                    <a:lnTo>
                      <a:pt x="1245" y="1378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2135;p47">
                <a:extLst>
                  <a:ext uri="{FF2B5EF4-FFF2-40B4-BE49-F238E27FC236}">
                    <a16:creationId xmlns:a16="http://schemas.microsoft.com/office/drawing/2014/main" id="{8B396265-89A2-C377-4B7A-32CAC642B6D2}"/>
                  </a:ext>
                </a:extLst>
              </p:cNvPr>
              <p:cNvSpPr/>
              <p:nvPr/>
            </p:nvSpPr>
            <p:spPr>
              <a:xfrm>
                <a:off x="1619032" y="592362"/>
                <a:ext cx="179" cy="224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1" y="1"/>
                    </a:moveTo>
                    <a:lnTo>
                      <a:pt x="1" y="4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2136;p47">
                <a:extLst>
                  <a:ext uri="{FF2B5EF4-FFF2-40B4-BE49-F238E27FC236}">
                    <a16:creationId xmlns:a16="http://schemas.microsoft.com/office/drawing/2014/main" id="{52E64B51-189A-8AB8-8E39-E9D6E6CCF4F7}"/>
                  </a:ext>
                </a:extLst>
              </p:cNvPr>
              <p:cNvSpPr/>
              <p:nvPr/>
            </p:nvSpPr>
            <p:spPr>
              <a:xfrm>
                <a:off x="1531460" y="583864"/>
                <a:ext cx="158416" cy="257884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5766" extrusionOk="0">
                    <a:moveTo>
                      <a:pt x="1962" y="191"/>
                    </a:moveTo>
                    <a:lnTo>
                      <a:pt x="1959" y="196"/>
                    </a:lnTo>
                    <a:lnTo>
                      <a:pt x="1959" y="191"/>
                    </a:lnTo>
                    <a:close/>
                    <a:moveTo>
                      <a:pt x="1432" y="191"/>
                    </a:moveTo>
                    <a:lnTo>
                      <a:pt x="192" y="889"/>
                    </a:lnTo>
                    <a:lnTo>
                      <a:pt x="192" y="191"/>
                    </a:lnTo>
                    <a:close/>
                    <a:moveTo>
                      <a:pt x="3344" y="191"/>
                    </a:moveTo>
                    <a:lnTo>
                      <a:pt x="3344" y="1021"/>
                    </a:lnTo>
                    <a:lnTo>
                      <a:pt x="2180" y="191"/>
                    </a:lnTo>
                    <a:close/>
                    <a:moveTo>
                      <a:pt x="1576" y="325"/>
                    </a:moveTo>
                    <a:lnTo>
                      <a:pt x="1576" y="1697"/>
                    </a:lnTo>
                    <a:lnTo>
                      <a:pt x="192" y="1136"/>
                    </a:lnTo>
                    <a:lnTo>
                      <a:pt x="192" y="1103"/>
                    </a:lnTo>
                    <a:lnTo>
                      <a:pt x="1576" y="325"/>
                    </a:lnTo>
                    <a:close/>
                    <a:moveTo>
                      <a:pt x="1959" y="259"/>
                    </a:moveTo>
                    <a:lnTo>
                      <a:pt x="3329" y="1237"/>
                    </a:lnTo>
                    <a:lnTo>
                      <a:pt x="1959" y="1775"/>
                    </a:lnTo>
                    <a:lnTo>
                      <a:pt x="1959" y="259"/>
                    </a:lnTo>
                    <a:close/>
                    <a:moveTo>
                      <a:pt x="1967" y="1967"/>
                    </a:moveTo>
                    <a:lnTo>
                      <a:pt x="1959" y="1978"/>
                    </a:lnTo>
                    <a:lnTo>
                      <a:pt x="1959" y="1971"/>
                    </a:lnTo>
                    <a:lnTo>
                      <a:pt x="1967" y="1967"/>
                    </a:lnTo>
                    <a:close/>
                    <a:moveTo>
                      <a:pt x="192" y="1336"/>
                    </a:moveTo>
                    <a:lnTo>
                      <a:pt x="1576" y="1899"/>
                    </a:lnTo>
                    <a:lnTo>
                      <a:pt x="1576" y="1907"/>
                    </a:lnTo>
                    <a:lnTo>
                      <a:pt x="192" y="2686"/>
                    </a:lnTo>
                    <a:lnTo>
                      <a:pt x="192" y="1336"/>
                    </a:lnTo>
                    <a:close/>
                    <a:moveTo>
                      <a:pt x="3342" y="1427"/>
                    </a:moveTo>
                    <a:lnTo>
                      <a:pt x="3344" y="2804"/>
                    </a:lnTo>
                    <a:lnTo>
                      <a:pt x="2097" y="1916"/>
                    </a:lnTo>
                    <a:lnTo>
                      <a:pt x="3342" y="1427"/>
                    </a:lnTo>
                    <a:close/>
                    <a:moveTo>
                      <a:pt x="1576" y="2122"/>
                    </a:moveTo>
                    <a:lnTo>
                      <a:pt x="1576" y="3495"/>
                    </a:lnTo>
                    <a:lnTo>
                      <a:pt x="192" y="2933"/>
                    </a:lnTo>
                    <a:lnTo>
                      <a:pt x="192" y="2900"/>
                    </a:lnTo>
                    <a:lnTo>
                      <a:pt x="1576" y="2122"/>
                    </a:lnTo>
                    <a:close/>
                    <a:moveTo>
                      <a:pt x="1959" y="2041"/>
                    </a:moveTo>
                    <a:lnTo>
                      <a:pt x="3329" y="3019"/>
                    </a:lnTo>
                    <a:lnTo>
                      <a:pt x="1959" y="3557"/>
                    </a:lnTo>
                    <a:lnTo>
                      <a:pt x="1959" y="2041"/>
                    </a:lnTo>
                    <a:close/>
                    <a:moveTo>
                      <a:pt x="1967" y="3749"/>
                    </a:moveTo>
                    <a:lnTo>
                      <a:pt x="1959" y="3759"/>
                    </a:lnTo>
                    <a:lnTo>
                      <a:pt x="1959" y="3753"/>
                    </a:lnTo>
                    <a:lnTo>
                      <a:pt x="1967" y="3749"/>
                    </a:lnTo>
                    <a:close/>
                    <a:moveTo>
                      <a:pt x="192" y="3134"/>
                    </a:moveTo>
                    <a:lnTo>
                      <a:pt x="1576" y="3696"/>
                    </a:lnTo>
                    <a:lnTo>
                      <a:pt x="1576" y="3705"/>
                    </a:lnTo>
                    <a:lnTo>
                      <a:pt x="192" y="4483"/>
                    </a:lnTo>
                    <a:lnTo>
                      <a:pt x="192" y="3134"/>
                    </a:lnTo>
                    <a:close/>
                    <a:moveTo>
                      <a:pt x="3344" y="3209"/>
                    </a:moveTo>
                    <a:lnTo>
                      <a:pt x="3344" y="4586"/>
                    </a:lnTo>
                    <a:lnTo>
                      <a:pt x="2097" y="3698"/>
                    </a:lnTo>
                    <a:lnTo>
                      <a:pt x="3344" y="3209"/>
                    </a:lnTo>
                    <a:close/>
                    <a:moveTo>
                      <a:pt x="1576" y="3919"/>
                    </a:moveTo>
                    <a:lnTo>
                      <a:pt x="1576" y="5270"/>
                    </a:lnTo>
                    <a:lnTo>
                      <a:pt x="192" y="4708"/>
                    </a:lnTo>
                    <a:lnTo>
                      <a:pt x="192" y="4699"/>
                    </a:lnTo>
                    <a:lnTo>
                      <a:pt x="1576" y="3919"/>
                    </a:lnTo>
                    <a:close/>
                    <a:moveTo>
                      <a:pt x="1959" y="3825"/>
                    </a:moveTo>
                    <a:lnTo>
                      <a:pt x="3329" y="4802"/>
                    </a:lnTo>
                    <a:lnTo>
                      <a:pt x="1959" y="5341"/>
                    </a:lnTo>
                    <a:lnTo>
                      <a:pt x="1959" y="3825"/>
                    </a:lnTo>
                    <a:close/>
                    <a:moveTo>
                      <a:pt x="0" y="1"/>
                    </a:moveTo>
                    <a:lnTo>
                      <a:pt x="0" y="5231"/>
                    </a:lnTo>
                    <a:lnTo>
                      <a:pt x="33" y="5236"/>
                    </a:lnTo>
                    <a:lnTo>
                      <a:pt x="190" y="5265"/>
                    </a:lnTo>
                    <a:lnTo>
                      <a:pt x="192" y="5265"/>
                    </a:lnTo>
                    <a:lnTo>
                      <a:pt x="192" y="4908"/>
                    </a:lnTo>
                    <a:lnTo>
                      <a:pt x="1576" y="5471"/>
                    </a:lnTo>
                    <a:lnTo>
                      <a:pt x="1576" y="5495"/>
                    </a:lnTo>
                    <a:lnTo>
                      <a:pt x="1766" y="5529"/>
                    </a:lnTo>
                    <a:lnTo>
                      <a:pt x="1905" y="5548"/>
                    </a:lnTo>
                    <a:lnTo>
                      <a:pt x="1909" y="5555"/>
                    </a:lnTo>
                    <a:lnTo>
                      <a:pt x="1921" y="5550"/>
                    </a:lnTo>
                    <a:lnTo>
                      <a:pt x="1959" y="5555"/>
                    </a:lnTo>
                    <a:lnTo>
                      <a:pt x="1959" y="5536"/>
                    </a:lnTo>
                    <a:lnTo>
                      <a:pt x="3342" y="4992"/>
                    </a:lnTo>
                    <a:lnTo>
                      <a:pt x="3342" y="5733"/>
                    </a:lnTo>
                    <a:lnTo>
                      <a:pt x="3534" y="5766"/>
                    </a:lnTo>
                    <a:lnTo>
                      <a:pt x="3534" y="4917"/>
                    </a:lnTo>
                    <a:lnTo>
                      <a:pt x="3541" y="4914"/>
                    </a:lnTo>
                    <a:lnTo>
                      <a:pt x="3534" y="4898"/>
                    </a:lnTo>
                    <a:lnTo>
                      <a:pt x="3534" y="3134"/>
                    </a:lnTo>
                    <a:lnTo>
                      <a:pt x="3541" y="3132"/>
                    </a:lnTo>
                    <a:lnTo>
                      <a:pt x="3534" y="3115"/>
                    </a:lnTo>
                    <a:lnTo>
                      <a:pt x="3534" y="1352"/>
                    </a:lnTo>
                    <a:lnTo>
                      <a:pt x="3541" y="1348"/>
                    </a:lnTo>
                    <a:lnTo>
                      <a:pt x="3534" y="1333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2137;p47">
              <a:extLst>
                <a:ext uri="{FF2B5EF4-FFF2-40B4-BE49-F238E27FC236}">
                  <a16:creationId xmlns:a16="http://schemas.microsoft.com/office/drawing/2014/main" id="{A64E9B9D-7956-B4E0-17AC-47616E7609E8}"/>
                </a:ext>
              </a:extLst>
            </p:cNvPr>
            <p:cNvGrpSpPr/>
            <p:nvPr/>
          </p:nvGrpSpPr>
          <p:grpSpPr>
            <a:xfrm>
              <a:off x="4749973" y="1423986"/>
              <a:ext cx="1141519" cy="535093"/>
              <a:chOff x="1467323" y="313498"/>
              <a:chExt cx="1141519" cy="535093"/>
            </a:xfrm>
          </p:grpSpPr>
          <p:sp>
            <p:nvSpPr>
              <p:cNvPr id="5" name="Google Shape;2138;p47">
                <a:extLst>
                  <a:ext uri="{FF2B5EF4-FFF2-40B4-BE49-F238E27FC236}">
                    <a16:creationId xmlns:a16="http://schemas.microsoft.com/office/drawing/2014/main" id="{7636DC52-6C23-2410-E188-7D1248B4CD56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139;p47">
                <a:extLst>
                  <a:ext uri="{FF2B5EF4-FFF2-40B4-BE49-F238E27FC236}">
                    <a16:creationId xmlns:a16="http://schemas.microsoft.com/office/drawing/2014/main" id="{ACAC4FFE-FEF5-A0F9-46A6-0AACD0DC3A83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2140;p47">
                <a:extLst>
                  <a:ext uri="{FF2B5EF4-FFF2-40B4-BE49-F238E27FC236}">
                    <a16:creationId xmlns:a16="http://schemas.microsoft.com/office/drawing/2014/main" id="{3D1D0738-682C-0F88-694F-14E30409FF7B}"/>
                  </a:ext>
                </a:extLst>
              </p:cNvPr>
              <p:cNvSpPr/>
              <p:nvPr/>
            </p:nvSpPr>
            <p:spPr>
              <a:xfrm>
                <a:off x="1687775" y="320341"/>
                <a:ext cx="54073" cy="3300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8" extrusionOk="0">
                    <a:moveTo>
                      <a:pt x="0" y="0"/>
                    </a:moveTo>
                    <a:lnTo>
                      <a:pt x="0" y="738"/>
                    </a:lnTo>
                    <a:lnTo>
                      <a:pt x="1209" y="738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41;p47">
                <a:extLst>
                  <a:ext uri="{FF2B5EF4-FFF2-40B4-BE49-F238E27FC236}">
                    <a16:creationId xmlns:a16="http://schemas.microsoft.com/office/drawing/2014/main" id="{83C5C48B-4CC1-5EA5-F1B3-FC52974BFB64}"/>
                  </a:ext>
                </a:extLst>
              </p:cNvPr>
              <p:cNvSpPr/>
              <p:nvPr/>
            </p:nvSpPr>
            <p:spPr>
              <a:xfrm>
                <a:off x="1681156" y="313498"/>
                <a:ext cx="66104" cy="6888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54" extrusionOk="0">
                    <a:moveTo>
                      <a:pt x="1" y="1"/>
                    </a:moveTo>
                    <a:lnTo>
                      <a:pt x="1" y="153"/>
                    </a:lnTo>
                    <a:lnTo>
                      <a:pt x="1477" y="153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2142;p47">
                <a:extLst>
                  <a:ext uri="{FF2B5EF4-FFF2-40B4-BE49-F238E27FC236}">
                    <a16:creationId xmlns:a16="http://schemas.microsoft.com/office/drawing/2014/main" id="{C08ED29A-E202-05E1-CBE3-3CDC39BC1F32}"/>
                  </a:ext>
                </a:extLst>
              </p:cNvPr>
              <p:cNvSpPr/>
              <p:nvPr/>
            </p:nvSpPr>
            <p:spPr>
              <a:xfrm>
                <a:off x="1467323" y="353304"/>
                <a:ext cx="137887" cy="230513"/>
              </a:xfrm>
              <a:custGeom>
                <a:avLst/>
                <a:gdLst/>
                <a:ahLst/>
                <a:cxnLst/>
                <a:rect l="l" t="t" r="r" b="b"/>
                <a:pathLst>
                  <a:path w="3083" h="5154" extrusionOk="0">
                    <a:moveTo>
                      <a:pt x="2657" y="1"/>
                    </a:moveTo>
                    <a:lnTo>
                      <a:pt x="575" y="2107"/>
                    </a:lnTo>
                    <a:lnTo>
                      <a:pt x="1" y="5154"/>
                    </a:lnTo>
                    <a:lnTo>
                      <a:pt x="734" y="5154"/>
                    </a:lnTo>
                    <a:lnTo>
                      <a:pt x="734" y="5011"/>
                    </a:lnTo>
                    <a:lnTo>
                      <a:pt x="1307" y="1964"/>
                    </a:lnTo>
                    <a:lnTo>
                      <a:pt x="3082" y="236"/>
                    </a:lnTo>
                    <a:lnTo>
                      <a:pt x="2803" y="1"/>
                    </a:lnTo>
                    <a:close/>
                  </a:path>
                </a:pathLst>
              </a:custGeom>
              <a:solidFill>
                <a:srgbClr val="000000">
                  <a:alpha val="642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43;p47">
                <a:extLst>
                  <a:ext uri="{FF2B5EF4-FFF2-40B4-BE49-F238E27FC236}">
                    <a16:creationId xmlns:a16="http://schemas.microsoft.com/office/drawing/2014/main" id="{18969089-B946-7F04-82A6-0B727CFA7D2A}"/>
                  </a:ext>
                </a:extLst>
              </p:cNvPr>
              <p:cNvSpPr/>
              <p:nvPr/>
            </p:nvSpPr>
            <p:spPr>
              <a:xfrm>
                <a:off x="1500152" y="363815"/>
                <a:ext cx="236640" cy="484774"/>
              </a:xfrm>
              <a:custGeom>
                <a:avLst/>
                <a:gdLst/>
                <a:ahLst/>
                <a:cxnLst/>
                <a:rect l="l" t="t" r="r" b="b"/>
                <a:pathLst>
                  <a:path w="5291" h="10839" extrusionOk="0">
                    <a:moveTo>
                      <a:pt x="2348" y="1"/>
                    </a:moveTo>
                    <a:lnTo>
                      <a:pt x="573" y="1729"/>
                    </a:lnTo>
                    <a:lnTo>
                      <a:pt x="0" y="4776"/>
                    </a:lnTo>
                    <a:lnTo>
                      <a:pt x="0" y="4919"/>
                    </a:lnTo>
                    <a:lnTo>
                      <a:pt x="0" y="10048"/>
                    </a:lnTo>
                    <a:lnTo>
                      <a:pt x="0" y="10062"/>
                    </a:lnTo>
                    <a:lnTo>
                      <a:pt x="81" y="10062"/>
                    </a:lnTo>
                    <a:lnTo>
                      <a:pt x="733" y="10158"/>
                    </a:lnTo>
                    <a:lnTo>
                      <a:pt x="733" y="10156"/>
                    </a:lnTo>
                    <a:lnTo>
                      <a:pt x="700" y="10149"/>
                    </a:lnTo>
                    <a:lnTo>
                      <a:pt x="700" y="5111"/>
                    </a:lnTo>
                    <a:lnTo>
                      <a:pt x="700" y="5015"/>
                    </a:lnTo>
                    <a:lnTo>
                      <a:pt x="700" y="4919"/>
                    </a:lnTo>
                    <a:lnTo>
                      <a:pt x="4234" y="4919"/>
                    </a:lnTo>
                    <a:lnTo>
                      <a:pt x="4234" y="5111"/>
                    </a:lnTo>
                    <a:lnTo>
                      <a:pt x="4234" y="6253"/>
                    </a:lnTo>
                    <a:lnTo>
                      <a:pt x="4241" y="6268"/>
                    </a:lnTo>
                    <a:lnTo>
                      <a:pt x="4234" y="6272"/>
                    </a:lnTo>
                    <a:lnTo>
                      <a:pt x="4234" y="8035"/>
                    </a:lnTo>
                    <a:lnTo>
                      <a:pt x="4241" y="8052"/>
                    </a:lnTo>
                    <a:lnTo>
                      <a:pt x="4234" y="8054"/>
                    </a:lnTo>
                    <a:lnTo>
                      <a:pt x="4234" y="9818"/>
                    </a:lnTo>
                    <a:lnTo>
                      <a:pt x="4241" y="9834"/>
                    </a:lnTo>
                    <a:lnTo>
                      <a:pt x="4234" y="9837"/>
                    </a:lnTo>
                    <a:lnTo>
                      <a:pt x="4234" y="10682"/>
                    </a:lnTo>
                    <a:lnTo>
                      <a:pt x="5279" y="10838"/>
                    </a:lnTo>
                    <a:lnTo>
                      <a:pt x="5291" y="4192"/>
                    </a:lnTo>
                    <a:lnTo>
                      <a:pt x="4581" y="1872"/>
                    </a:lnTo>
                    <a:lnTo>
                      <a:pt x="234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44;p47">
                <a:extLst>
                  <a:ext uri="{FF2B5EF4-FFF2-40B4-BE49-F238E27FC236}">
                    <a16:creationId xmlns:a16="http://schemas.microsoft.com/office/drawing/2014/main" id="{68E2040D-673B-114D-AD11-F4A1DA1BDB8D}"/>
                  </a:ext>
                </a:extLst>
              </p:cNvPr>
              <p:cNvSpPr/>
              <p:nvPr/>
            </p:nvSpPr>
            <p:spPr>
              <a:xfrm>
                <a:off x="1736213" y="551259"/>
                <a:ext cx="848075" cy="297332"/>
              </a:xfrm>
              <a:custGeom>
                <a:avLst/>
                <a:gdLst/>
                <a:ahLst/>
                <a:cxnLst/>
                <a:rect l="l" t="t" r="r" b="b"/>
                <a:pathLst>
                  <a:path w="18962" h="6648" extrusionOk="0">
                    <a:moveTo>
                      <a:pt x="13" y="1"/>
                    </a:moveTo>
                    <a:lnTo>
                      <a:pt x="1" y="6647"/>
                    </a:lnTo>
                    <a:lnTo>
                      <a:pt x="18962" y="5871"/>
                    </a:lnTo>
                    <a:lnTo>
                      <a:pt x="18962" y="5857"/>
                    </a:lnTo>
                    <a:lnTo>
                      <a:pt x="18962" y="728"/>
                    </a:lnTo>
                    <a:lnTo>
                      <a:pt x="236" y="728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9B9B9B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45;p47">
                <a:extLst>
                  <a:ext uri="{FF2B5EF4-FFF2-40B4-BE49-F238E27FC236}">
                    <a16:creationId xmlns:a16="http://schemas.microsoft.com/office/drawing/2014/main" id="{E1A45CB7-57DE-5CA4-09F8-2D8770D4D551}"/>
                  </a:ext>
                </a:extLst>
              </p:cNvPr>
              <p:cNvSpPr/>
              <p:nvPr/>
            </p:nvSpPr>
            <p:spPr>
              <a:xfrm>
                <a:off x="1592644" y="353304"/>
                <a:ext cx="974468" cy="94236"/>
              </a:xfrm>
              <a:custGeom>
                <a:avLst/>
                <a:gdLst/>
                <a:ahLst/>
                <a:cxnLst/>
                <a:rect l="l" t="t" r="r" b="b"/>
                <a:pathLst>
                  <a:path w="21788" h="2107" extrusionOk="0">
                    <a:moveTo>
                      <a:pt x="1" y="1"/>
                    </a:moveTo>
                    <a:lnTo>
                      <a:pt x="280" y="236"/>
                    </a:lnTo>
                    <a:lnTo>
                      <a:pt x="2513" y="2107"/>
                    </a:lnTo>
                    <a:lnTo>
                      <a:pt x="21788" y="2107"/>
                    </a:lnTo>
                    <a:lnTo>
                      <a:pt x="192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46;p47">
                <a:extLst>
                  <a:ext uri="{FF2B5EF4-FFF2-40B4-BE49-F238E27FC236}">
                    <a16:creationId xmlns:a16="http://schemas.microsoft.com/office/drawing/2014/main" id="{5EDE2B2A-DA49-A62D-A521-5706FE4E2653}"/>
                  </a:ext>
                </a:extLst>
              </p:cNvPr>
              <p:cNvSpPr/>
              <p:nvPr/>
            </p:nvSpPr>
            <p:spPr>
              <a:xfrm>
                <a:off x="1704995" y="447496"/>
                <a:ext cx="903848" cy="136322"/>
              </a:xfrm>
              <a:custGeom>
                <a:avLst/>
                <a:gdLst/>
                <a:ahLst/>
                <a:cxnLst/>
                <a:rect l="l" t="t" r="r" b="b"/>
                <a:pathLst>
                  <a:path w="20209" h="3048" extrusionOk="0">
                    <a:moveTo>
                      <a:pt x="1" y="1"/>
                    </a:moveTo>
                    <a:lnTo>
                      <a:pt x="711" y="2321"/>
                    </a:lnTo>
                    <a:lnTo>
                      <a:pt x="934" y="3048"/>
                    </a:lnTo>
                    <a:lnTo>
                      <a:pt x="20209" y="3048"/>
                    </a:lnTo>
                    <a:lnTo>
                      <a:pt x="19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147;p47">
                <a:extLst>
                  <a:ext uri="{FF2B5EF4-FFF2-40B4-BE49-F238E27FC236}">
                    <a16:creationId xmlns:a16="http://schemas.microsoft.com/office/drawing/2014/main" id="{683804A0-9A7F-E037-0B24-A244D919EB51}"/>
                  </a:ext>
                </a:extLst>
              </p:cNvPr>
              <p:cNvSpPr/>
              <p:nvPr/>
            </p:nvSpPr>
            <p:spPr>
              <a:xfrm>
                <a:off x="1540047" y="803377"/>
                <a:ext cx="70531" cy="27819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622" extrusionOk="0">
                    <a:moveTo>
                      <a:pt x="0" y="0"/>
                    </a:moveTo>
                    <a:lnTo>
                      <a:pt x="0" y="357"/>
                    </a:lnTo>
                    <a:lnTo>
                      <a:pt x="1576" y="621"/>
                    </a:lnTo>
                    <a:lnTo>
                      <a:pt x="1384" y="587"/>
                    </a:lnTo>
                    <a:lnTo>
                      <a:pt x="1384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148;p47">
                <a:extLst>
                  <a:ext uri="{FF2B5EF4-FFF2-40B4-BE49-F238E27FC236}">
                    <a16:creationId xmlns:a16="http://schemas.microsoft.com/office/drawing/2014/main" id="{B10B1AC6-77FF-7B73-0607-1117096E4E70}"/>
                  </a:ext>
                </a:extLst>
              </p:cNvPr>
              <p:cNvSpPr/>
              <p:nvPr/>
            </p:nvSpPr>
            <p:spPr>
              <a:xfrm>
                <a:off x="1540047" y="592362"/>
                <a:ext cx="55504" cy="31263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699" extrusionOk="0">
                    <a:moveTo>
                      <a:pt x="0" y="1"/>
                    </a:moveTo>
                    <a:lnTo>
                      <a:pt x="0" y="699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149;p47">
                <a:extLst>
                  <a:ext uri="{FF2B5EF4-FFF2-40B4-BE49-F238E27FC236}">
                    <a16:creationId xmlns:a16="http://schemas.microsoft.com/office/drawing/2014/main" id="{1731A10C-EED6-E8E0-8684-AE5D851C1C4B}"/>
                  </a:ext>
                </a:extLst>
              </p:cNvPr>
              <p:cNvSpPr/>
              <p:nvPr/>
            </p:nvSpPr>
            <p:spPr>
              <a:xfrm>
                <a:off x="1540047" y="723990"/>
                <a:ext cx="61944" cy="6042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1" extrusionOk="0">
                    <a:moveTo>
                      <a:pt x="0" y="1"/>
                    </a:moveTo>
                    <a:lnTo>
                      <a:pt x="0" y="1350"/>
                    </a:lnTo>
                    <a:lnTo>
                      <a:pt x="1384" y="572"/>
                    </a:lnTo>
                    <a:lnTo>
                      <a:pt x="1384" y="56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150;p47">
                <a:extLst>
                  <a:ext uri="{FF2B5EF4-FFF2-40B4-BE49-F238E27FC236}">
                    <a16:creationId xmlns:a16="http://schemas.microsoft.com/office/drawing/2014/main" id="{3D7B4BD1-6585-3174-FC80-545E7644FFFC}"/>
                  </a:ext>
                </a:extLst>
              </p:cNvPr>
              <p:cNvSpPr/>
              <p:nvPr/>
            </p:nvSpPr>
            <p:spPr>
              <a:xfrm>
                <a:off x="1540047" y="598355"/>
                <a:ext cx="61944" cy="6140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73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812"/>
                    </a:lnTo>
                    <a:lnTo>
                      <a:pt x="1384" y="1373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151;p47">
                <a:extLst>
                  <a:ext uri="{FF2B5EF4-FFF2-40B4-BE49-F238E27FC236}">
                    <a16:creationId xmlns:a16="http://schemas.microsoft.com/office/drawing/2014/main" id="{7365AB06-D2F0-7E88-57E6-3024AD7356D8}"/>
                  </a:ext>
                </a:extLst>
              </p:cNvPr>
              <p:cNvSpPr/>
              <p:nvPr/>
            </p:nvSpPr>
            <p:spPr>
              <a:xfrm>
                <a:off x="1540047" y="759099"/>
                <a:ext cx="61944" cy="60423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1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790"/>
                    </a:lnTo>
                    <a:lnTo>
                      <a:pt x="1384" y="1351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152;p47">
                <a:extLst>
                  <a:ext uri="{FF2B5EF4-FFF2-40B4-BE49-F238E27FC236}">
                    <a16:creationId xmlns:a16="http://schemas.microsoft.com/office/drawing/2014/main" id="{7F66103A-53ED-DD28-865A-72C34AC9BA46}"/>
                  </a:ext>
                </a:extLst>
              </p:cNvPr>
              <p:cNvSpPr/>
              <p:nvPr/>
            </p:nvSpPr>
            <p:spPr>
              <a:xfrm>
                <a:off x="1540047" y="678727"/>
                <a:ext cx="61944" cy="61497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75" extrusionOk="0">
                    <a:moveTo>
                      <a:pt x="1384" y="1"/>
                    </a:moveTo>
                    <a:lnTo>
                      <a:pt x="0" y="779"/>
                    </a:lnTo>
                    <a:lnTo>
                      <a:pt x="0" y="812"/>
                    </a:lnTo>
                    <a:lnTo>
                      <a:pt x="1384" y="1374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53;p47">
                <a:extLst>
                  <a:ext uri="{FF2B5EF4-FFF2-40B4-BE49-F238E27FC236}">
                    <a16:creationId xmlns:a16="http://schemas.microsoft.com/office/drawing/2014/main" id="{453E21A7-51CB-5ED2-17CD-7BF36FD5F4E5}"/>
                  </a:ext>
                </a:extLst>
              </p:cNvPr>
              <p:cNvSpPr/>
              <p:nvPr/>
            </p:nvSpPr>
            <p:spPr>
              <a:xfrm>
                <a:off x="1540047" y="643618"/>
                <a:ext cx="61944" cy="60379"/>
              </a:xfrm>
              <a:custGeom>
                <a:avLst/>
                <a:gdLst/>
                <a:ahLst/>
                <a:cxnLst/>
                <a:rect l="l" t="t" r="r" b="b"/>
                <a:pathLst>
                  <a:path w="1385" h="1350" extrusionOk="0">
                    <a:moveTo>
                      <a:pt x="0" y="0"/>
                    </a:moveTo>
                    <a:lnTo>
                      <a:pt x="0" y="1350"/>
                    </a:lnTo>
                    <a:lnTo>
                      <a:pt x="1384" y="571"/>
                    </a:lnTo>
                    <a:lnTo>
                      <a:pt x="1384" y="5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54;p47">
                <a:extLst>
                  <a:ext uri="{FF2B5EF4-FFF2-40B4-BE49-F238E27FC236}">
                    <a16:creationId xmlns:a16="http://schemas.microsoft.com/office/drawing/2014/main" id="{639DD369-30B1-3A02-9A8A-1794888FDAFD}"/>
                  </a:ext>
                </a:extLst>
              </p:cNvPr>
              <p:cNvSpPr/>
              <p:nvPr/>
            </p:nvSpPr>
            <p:spPr>
              <a:xfrm>
                <a:off x="1532891" y="818003"/>
                <a:ext cx="7111" cy="1386"/>
              </a:xfrm>
              <a:custGeom>
                <a:avLst/>
                <a:gdLst/>
                <a:ahLst/>
                <a:cxnLst/>
                <a:rect l="l" t="t" r="r" b="b"/>
                <a:pathLst>
                  <a:path w="159" h="31" extrusionOk="0">
                    <a:moveTo>
                      <a:pt x="1" y="1"/>
                    </a:moveTo>
                    <a:lnTo>
                      <a:pt x="1" y="3"/>
                    </a:lnTo>
                    <a:lnTo>
                      <a:pt x="1" y="4"/>
                    </a:lnTo>
                    <a:lnTo>
                      <a:pt x="158" y="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B6E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55;p47">
                <a:extLst>
                  <a:ext uri="{FF2B5EF4-FFF2-40B4-BE49-F238E27FC236}">
                    <a16:creationId xmlns:a16="http://schemas.microsoft.com/office/drawing/2014/main" id="{D713C6F6-0EF9-E1CB-A50B-777B8300B57A}"/>
                  </a:ext>
                </a:extLst>
              </p:cNvPr>
              <p:cNvSpPr/>
              <p:nvPr/>
            </p:nvSpPr>
            <p:spPr>
              <a:xfrm>
                <a:off x="1619032" y="675149"/>
                <a:ext cx="61318" cy="6784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7" extrusionOk="0">
                    <a:moveTo>
                      <a:pt x="1" y="0"/>
                    </a:moveTo>
                    <a:lnTo>
                      <a:pt x="1" y="1516"/>
                    </a:lnTo>
                    <a:lnTo>
                      <a:pt x="1371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156;p47">
                <a:extLst>
                  <a:ext uri="{FF2B5EF4-FFF2-40B4-BE49-F238E27FC236}">
                    <a16:creationId xmlns:a16="http://schemas.microsoft.com/office/drawing/2014/main" id="{CC18CDDE-68BB-651A-36B8-73C1F3DF9371}"/>
                  </a:ext>
                </a:extLst>
              </p:cNvPr>
              <p:cNvSpPr/>
              <p:nvPr/>
            </p:nvSpPr>
            <p:spPr>
              <a:xfrm>
                <a:off x="1628917" y="592362"/>
                <a:ext cx="52060" cy="3716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831" extrusionOk="0">
                    <a:moveTo>
                      <a:pt x="1" y="1"/>
                    </a:moveTo>
                    <a:lnTo>
                      <a:pt x="1163" y="831"/>
                    </a:lnTo>
                    <a:lnTo>
                      <a:pt x="11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157;p47">
                <a:extLst>
                  <a:ext uri="{FF2B5EF4-FFF2-40B4-BE49-F238E27FC236}">
                    <a16:creationId xmlns:a16="http://schemas.microsoft.com/office/drawing/2014/main" id="{D4E55AF6-3114-75E1-CE2C-70BCE3D051EB}"/>
                  </a:ext>
                </a:extLst>
              </p:cNvPr>
              <p:cNvSpPr/>
              <p:nvPr/>
            </p:nvSpPr>
            <p:spPr>
              <a:xfrm>
                <a:off x="1619032" y="671750"/>
                <a:ext cx="447" cy="581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9" y="1"/>
                    </a:moveTo>
                    <a:lnTo>
                      <a:pt x="1" y="4"/>
                    </a:lnTo>
                    <a:lnTo>
                      <a:pt x="1" y="13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158;p47">
                <a:extLst>
                  <a:ext uri="{FF2B5EF4-FFF2-40B4-BE49-F238E27FC236}">
                    <a16:creationId xmlns:a16="http://schemas.microsoft.com/office/drawing/2014/main" id="{2A23FFE5-776E-54E7-92C7-36829A8EC189}"/>
                  </a:ext>
                </a:extLst>
              </p:cNvPr>
              <p:cNvSpPr/>
              <p:nvPr/>
            </p:nvSpPr>
            <p:spPr>
              <a:xfrm>
                <a:off x="1619032" y="807045"/>
                <a:ext cx="70531" cy="34707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776" extrusionOk="0">
                    <a:moveTo>
                      <a:pt x="1384" y="1"/>
                    </a:moveTo>
                    <a:lnTo>
                      <a:pt x="1" y="544"/>
                    </a:lnTo>
                    <a:lnTo>
                      <a:pt x="1" y="565"/>
                    </a:lnTo>
                    <a:lnTo>
                      <a:pt x="1576" y="776"/>
                    </a:lnTo>
                    <a:lnTo>
                      <a:pt x="1576" y="776"/>
                    </a:lnTo>
                    <a:lnTo>
                      <a:pt x="1384" y="743"/>
                    </a:lnTo>
                    <a:lnTo>
                      <a:pt x="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59;p47">
                <a:extLst>
                  <a:ext uri="{FF2B5EF4-FFF2-40B4-BE49-F238E27FC236}">
                    <a16:creationId xmlns:a16="http://schemas.microsoft.com/office/drawing/2014/main" id="{3AF58E47-D430-FF61-C536-E4B905A7A0AB}"/>
                  </a:ext>
                </a:extLst>
              </p:cNvPr>
              <p:cNvSpPr/>
              <p:nvPr/>
            </p:nvSpPr>
            <p:spPr>
              <a:xfrm>
                <a:off x="1625249" y="647598"/>
                <a:ext cx="55727" cy="61631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78" extrusionOk="0">
                    <a:moveTo>
                      <a:pt x="1245" y="1"/>
                    </a:moveTo>
                    <a:lnTo>
                      <a:pt x="0" y="489"/>
                    </a:lnTo>
                    <a:lnTo>
                      <a:pt x="1245" y="1378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60;p47">
                <a:extLst>
                  <a:ext uri="{FF2B5EF4-FFF2-40B4-BE49-F238E27FC236}">
                    <a16:creationId xmlns:a16="http://schemas.microsoft.com/office/drawing/2014/main" id="{55557FC8-9419-5DF8-9E04-9DA18BB8E8C0}"/>
                  </a:ext>
                </a:extLst>
              </p:cNvPr>
              <p:cNvSpPr/>
              <p:nvPr/>
            </p:nvSpPr>
            <p:spPr>
              <a:xfrm>
                <a:off x="1619032" y="751541"/>
                <a:ext cx="447" cy="492"/>
              </a:xfrm>
              <a:custGeom>
                <a:avLst/>
                <a:gdLst/>
                <a:ahLst/>
                <a:cxnLst/>
                <a:rect l="l" t="t" r="r" b="b"/>
                <a:pathLst>
                  <a:path w="10" h="11" extrusionOk="0">
                    <a:moveTo>
                      <a:pt x="9" y="0"/>
                    </a:moveTo>
                    <a:lnTo>
                      <a:pt x="1" y="4"/>
                    </a:lnTo>
                    <a:lnTo>
                      <a:pt x="1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161;p47">
                <a:extLst>
                  <a:ext uri="{FF2B5EF4-FFF2-40B4-BE49-F238E27FC236}">
                    <a16:creationId xmlns:a16="http://schemas.microsoft.com/office/drawing/2014/main" id="{90F5AD5C-E978-BBFC-2393-DB3231A926EE}"/>
                  </a:ext>
                </a:extLst>
              </p:cNvPr>
              <p:cNvSpPr/>
              <p:nvPr/>
            </p:nvSpPr>
            <p:spPr>
              <a:xfrm>
                <a:off x="1619032" y="754895"/>
                <a:ext cx="61318" cy="6775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5" extrusionOk="0">
                    <a:moveTo>
                      <a:pt x="1" y="1"/>
                    </a:moveTo>
                    <a:lnTo>
                      <a:pt x="1" y="1515"/>
                    </a:lnTo>
                    <a:lnTo>
                      <a:pt x="1371" y="9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2;p47">
                <a:extLst>
                  <a:ext uri="{FF2B5EF4-FFF2-40B4-BE49-F238E27FC236}">
                    <a16:creationId xmlns:a16="http://schemas.microsoft.com/office/drawing/2014/main" id="{63F1F866-8DEB-14E4-2770-2A8F33C69EC8}"/>
                  </a:ext>
                </a:extLst>
              </p:cNvPr>
              <p:cNvSpPr/>
              <p:nvPr/>
            </p:nvSpPr>
            <p:spPr>
              <a:xfrm>
                <a:off x="1619032" y="595448"/>
                <a:ext cx="61318" cy="6775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15" extrusionOk="0">
                    <a:moveTo>
                      <a:pt x="1" y="0"/>
                    </a:moveTo>
                    <a:lnTo>
                      <a:pt x="1" y="1515"/>
                    </a:lnTo>
                    <a:lnTo>
                      <a:pt x="1371" y="9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163;p47">
                <a:extLst>
                  <a:ext uri="{FF2B5EF4-FFF2-40B4-BE49-F238E27FC236}">
                    <a16:creationId xmlns:a16="http://schemas.microsoft.com/office/drawing/2014/main" id="{51821496-54D6-491A-9E7F-4463FD37ECC8}"/>
                  </a:ext>
                </a:extLst>
              </p:cNvPr>
              <p:cNvSpPr/>
              <p:nvPr/>
            </p:nvSpPr>
            <p:spPr>
              <a:xfrm>
                <a:off x="1625249" y="727344"/>
                <a:ext cx="55727" cy="61676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79" extrusionOk="0">
                    <a:moveTo>
                      <a:pt x="1245" y="1"/>
                    </a:moveTo>
                    <a:lnTo>
                      <a:pt x="0" y="490"/>
                    </a:lnTo>
                    <a:lnTo>
                      <a:pt x="1245" y="1378"/>
                    </a:lnTo>
                    <a:lnTo>
                      <a:pt x="12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164;p47">
                <a:extLst>
                  <a:ext uri="{FF2B5EF4-FFF2-40B4-BE49-F238E27FC236}">
                    <a16:creationId xmlns:a16="http://schemas.microsoft.com/office/drawing/2014/main" id="{1FC68DBC-84CD-73E2-934D-9D1C8DEC2D23}"/>
                  </a:ext>
                </a:extLst>
              </p:cNvPr>
              <p:cNvSpPr/>
              <p:nvPr/>
            </p:nvSpPr>
            <p:spPr>
              <a:xfrm>
                <a:off x="1619032" y="592362"/>
                <a:ext cx="179" cy="224"/>
              </a:xfrm>
              <a:custGeom>
                <a:avLst/>
                <a:gdLst/>
                <a:ahLst/>
                <a:cxnLst/>
                <a:rect l="l" t="t" r="r" b="b"/>
                <a:pathLst>
                  <a:path w="4" h="5" extrusionOk="0">
                    <a:moveTo>
                      <a:pt x="1" y="1"/>
                    </a:moveTo>
                    <a:lnTo>
                      <a:pt x="1" y="4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BB6E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2165;p47">
                <a:extLst>
                  <a:ext uri="{FF2B5EF4-FFF2-40B4-BE49-F238E27FC236}">
                    <a16:creationId xmlns:a16="http://schemas.microsoft.com/office/drawing/2014/main" id="{58ADC7BA-6D8C-EA9D-EC92-C71BE0D19365}"/>
                  </a:ext>
                </a:extLst>
              </p:cNvPr>
              <p:cNvSpPr/>
              <p:nvPr/>
            </p:nvSpPr>
            <p:spPr>
              <a:xfrm>
                <a:off x="1531460" y="583864"/>
                <a:ext cx="158416" cy="257884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5766" extrusionOk="0">
                    <a:moveTo>
                      <a:pt x="1962" y="191"/>
                    </a:moveTo>
                    <a:lnTo>
                      <a:pt x="1959" y="196"/>
                    </a:lnTo>
                    <a:lnTo>
                      <a:pt x="1959" y="191"/>
                    </a:lnTo>
                    <a:close/>
                    <a:moveTo>
                      <a:pt x="1432" y="191"/>
                    </a:moveTo>
                    <a:lnTo>
                      <a:pt x="192" y="889"/>
                    </a:lnTo>
                    <a:lnTo>
                      <a:pt x="192" y="191"/>
                    </a:lnTo>
                    <a:close/>
                    <a:moveTo>
                      <a:pt x="3344" y="191"/>
                    </a:moveTo>
                    <a:lnTo>
                      <a:pt x="3344" y="1021"/>
                    </a:lnTo>
                    <a:lnTo>
                      <a:pt x="2180" y="191"/>
                    </a:lnTo>
                    <a:close/>
                    <a:moveTo>
                      <a:pt x="1576" y="325"/>
                    </a:moveTo>
                    <a:lnTo>
                      <a:pt x="1576" y="1697"/>
                    </a:lnTo>
                    <a:lnTo>
                      <a:pt x="192" y="1136"/>
                    </a:lnTo>
                    <a:lnTo>
                      <a:pt x="192" y="1103"/>
                    </a:lnTo>
                    <a:lnTo>
                      <a:pt x="1576" y="325"/>
                    </a:lnTo>
                    <a:close/>
                    <a:moveTo>
                      <a:pt x="1959" y="259"/>
                    </a:moveTo>
                    <a:lnTo>
                      <a:pt x="3329" y="1237"/>
                    </a:lnTo>
                    <a:lnTo>
                      <a:pt x="1959" y="1775"/>
                    </a:lnTo>
                    <a:lnTo>
                      <a:pt x="1959" y="259"/>
                    </a:lnTo>
                    <a:close/>
                    <a:moveTo>
                      <a:pt x="1967" y="1967"/>
                    </a:moveTo>
                    <a:lnTo>
                      <a:pt x="1959" y="1978"/>
                    </a:lnTo>
                    <a:lnTo>
                      <a:pt x="1959" y="1971"/>
                    </a:lnTo>
                    <a:lnTo>
                      <a:pt x="1967" y="1967"/>
                    </a:lnTo>
                    <a:close/>
                    <a:moveTo>
                      <a:pt x="192" y="1336"/>
                    </a:moveTo>
                    <a:lnTo>
                      <a:pt x="1576" y="1899"/>
                    </a:lnTo>
                    <a:lnTo>
                      <a:pt x="1576" y="1907"/>
                    </a:lnTo>
                    <a:lnTo>
                      <a:pt x="192" y="2686"/>
                    </a:lnTo>
                    <a:lnTo>
                      <a:pt x="192" y="1336"/>
                    </a:lnTo>
                    <a:close/>
                    <a:moveTo>
                      <a:pt x="3342" y="1427"/>
                    </a:moveTo>
                    <a:lnTo>
                      <a:pt x="3344" y="2804"/>
                    </a:lnTo>
                    <a:lnTo>
                      <a:pt x="2097" y="1916"/>
                    </a:lnTo>
                    <a:lnTo>
                      <a:pt x="3342" y="1427"/>
                    </a:lnTo>
                    <a:close/>
                    <a:moveTo>
                      <a:pt x="1576" y="2122"/>
                    </a:moveTo>
                    <a:lnTo>
                      <a:pt x="1576" y="3495"/>
                    </a:lnTo>
                    <a:lnTo>
                      <a:pt x="192" y="2933"/>
                    </a:lnTo>
                    <a:lnTo>
                      <a:pt x="192" y="2900"/>
                    </a:lnTo>
                    <a:lnTo>
                      <a:pt x="1576" y="2122"/>
                    </a:lnTo>
                    <a:close/>
                    <a:moveTo>
                      <a:pt x="1959" y="2041"/>
                    </a:moveTo>
                    <a:lnTo>
                      <a:pt x="3329" y="3019"/>
                    </a:lnTo>
                    <a:lnTo>
                      <a:pt x="1959" y="3557"/>
                    </a:lnTo>
                    <a:lnTo>
                      <a:pt x="1959" y="2041"/>
                    </a:lnTo>
                    <a:close/>
                    <a:moveTo>
                      <a:pt x="1967" y="3749"/>
                    </a:moveTo>
                    <a:lnTo>
                      <a:pt x="1959" y="3759"/>
                    </a:lnTo>
                    <a:lnTo>
                      <a:pt x="1959" y="3753"/>
                    </a:lnTo>
                    <a:lnTo>
                      <a:pt x="1967" y="3749"/>
                    </a:lnTo>
                    <a:close/>
                    <a:moveTo>
                      <a:pt x="192" y="3134"/>
                    </a:moveTo>
                    <a:lnTo>
                      <a:pt x="1576" y="3696"/>
                    </a:lnTo>
                    <a:lnTo>
                      <a:pt x="1576" y="3705"/>
                    </a:lnTo>
                    <a:lnTo>
                      <a:pt x="192" y="4483"/>
                    </a:lnTo>
                    <a:lnTo>
                      <a:pt x="192" y="3134"/>
                    </a:lnTo>
                    <a:close/>
                    <a:moveTo>
                      <a:pt x="3344" y="3209"/>
                    </a:moveTo>
                    <a:lnTo>
                      <a:pt x="3344" y="4586"/>
                    </a:lnTo>
                    <a:lnTo>
                      <a:pt x="2097" y="3698"/>
                    </a:lnTo>
                    <a:lnTo>
                      <a:pt x="3344" y="3209"/>
                    </a:lnTo>
                    <a:close/>
                    <a:moveTo>
                      <a:pt x="1576" y="3919"/>
                    </a:moveTo>
                    <a:lnTo>
                      <a:pt x="1576" y="5270"/>
                    </a:lnTo>
                    <a:lnTo>
                      <a:pt x="192" y="4708"/>
                    </a:lnTo>
                    <a:lnTo>
                      <a:pt x="192" y="4699"/>
                    </a:lnTo>
                    <a:lnTo>
                      <a:pt x="1576" y="3919"/>
                    </a:lnTo>
                    <a:close/>
                    <a:moveTo>
                      <a:pt x="1959" y="3825"/>
                    </a:moveTo>
                    <a:lnTo>
                      <a:pt x="3329" y="4802"/>
                    </a:lnTo>
                    <a:lnTo>
                      <a:pt x="1959" y="5341"/>
                    </a:lnTo>
                    <a:lnTo>
                      <a:pt x="1959" y="3825"/>
                    </a:lnTo>
                    <a:close/>
                    <a:moveTo>
                      <a:pt x="0" y="1"/>
                    </a:moveTo>
                    <a:lnTo>
                      <a:pt x="0" y="5231"/>
                    </a:lnTo>
                    <a:lnTo>
                      <a:pt x="33" y="5236"/>
                    </a:lnTo>
                    <a:lnTo>
                      <a:pt x="190" y="5265"/>
                    </a:lnTo>
                    <a:lnTo>
                      <a:pt x="192" y="5265"/>
                    </a:lnTo>
                    <a:lnTo>
                      <a:pt x="192" y="4908"/>
                    </a:lnTo>
                    <a:lnTo>
                      <a:pt x="1576" y="5471"/>
                    </a:lnTo>
                    <a:lnTo>
                      <a:pt x="1576" y="5495"/>
                    </a:lnTo>
                    <a:lnTo>
                      <a:pt x="1766" y="5529"/>
                    </a:lnTo>
                    <a:lnTo>
                      <a:pt x="1905" y="5548"/>
                    </a:lnTo>
                    <a:lnTo>
                      <a:pt x="1909" y="5555"/>
                    </a:lnTo>
                    <a:lnTo>
                      <a:pt x="1921" y="5550"/>
                    </a:lnTo>
                    <a:lnTo>
                      <a:pt x="1959" y="5555"/>
                    </a:lnTo>
                    <a:lnTo>
                      <a:pt x="1959" y="5536"/>
                    </a:lnTo>
                    <a:lnTo>
                      <a:pt x="3342" y="4992"/>
                    </a:lnTo>
                    <a:lnTo>
                      <a:pt x="3342" y="5733"/>
                    </a:lnTo>
                    <a:lnTo>
                      <a:pt x="3534" y="5766"/>
                    </a:lnTo>
                    <a:lnTo>
                      <a:pt x="3534" y="4917"/>
                    </a:lnTo>
                    <a:lnTo>
                      <a:pt x="3541" y="4914"/>
                    </a:lnTo>
                    <a:lnTo>
                      <a:pt x="3534" y="4898"/>
                    </a:lnTo>
                    <a:lnTo>
                      <a:pt x="3534" y="3134"/>
                    </a:lnTo>
                    <a:lnTo>
                      <a:pt x="3541" y="3132"/>
                    </a:lnTo>
                    <a:lnTo>
                      <a:pt x="3534" y="3115"/>
                    </a:lnTo>
                    <a:lnTo>
                      <a:pt x="3534" y="1352"/>
                    </a:lnTo>
                    <a:lnTo>
                      <a:pt x="3541" y="1348"/>
                    </a:lnTo>
                    <a:lnTo>
                      <a:pt x="3534" y="1333"/>
                    </a:lnTo>
                    <a:lnTo>
                      <a:pt x="3534" y="1"/>
                    </a:lnTo>
                    <a:close/>
                  </a:path>
                </a:pathLst>
              </a:custGeom>
              <a:solidFill>
                <a:srgbClr val="BA6328">
                  <a:alpha val="48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1" name="Google Shape;1964;p46">
            <a:extLst>
              <a:ext uri="{FF2B5EF4-FFF2-40B4-BE49-F238E27FC236}">
                <a16:creationId xmlns:a16="http://schemas.microsoft.com/office/drawing/2014/main" id="{3E4B9D14-B186-8FBA-930F-4AFCF3312AA9}"/>
              </a:ext>
            </a:extLst>
          </p:cNvPr>
          <p:cNvGrpSpPr/>
          <p:nvPr/>
        </p:nvGrpSpPr>
        <p:grpSpPr>
          <a:xfrm>
            <a:off x="4901119" y="3846363"/>
            <a:ext cx="1069358" cy="1044136"/>
            <a:chOff x="117244" y="4176928"/>
            <a:chExt cx="884206" cy="863279"/>
          </a:xfrm>
        </p:grpSpPr>
        <p:grpSp>
          <p:nvGrpSpPr>
            <p:cNvPr id="1282" name="Google Shape;1965;p46">
              <a:extLst>
                <a:ext uri="{FF2B5EF4-FFF2-40B4-BE49-F238E27FC236}">
                  <a16:creationId xmlns:a16="http://schemas.microsoft.com/office/drawing/2014/main" id="{E715E774-9F88-FC1C-9568-106289F6DDC3}"/>
                </a:ext>
              </a:extLst>
            </p:cNvPr>
            <p:cNvGrpSpPr/>
            <p:nvPr/>
          </p:nvGrpSpPr>
          <p:grpSpPr>
            <a:xfrm>
              <a:off x="117244" y="4176928"/>
              <a:ext cx="884206" cy="863279"/>
              <a:chOff x="6025746" y="4486424"/>
              <a:chExt cx="337226" cy="329245"/>
            </a:xfrm>
          </p:grpSpPr>
          <p:sp>
            <p:nvSpPr>
              <p:cNvPr id="1312" name="Google Shape;1966;p46">
                <a:extLst>
                  <a:ext uri="{FF2B5EF4-FFF2-40B4-BE49-F238E27FC236}">
                    <a16:creationId xmlns:a16="http://schemas.microsoft.com/office/drawing/2014/main" id="{8D0CA279-8DF6-4A7A-DE64-963F21F79F64}"/>
                  </a:ext>
                </a:extLst>
              </p:cNvPr>
              <p:cNvSpPr/>
              <p:nvPr/>
            </p:nvSpPr>
            <p:spPr>
              <a:xfrm>
                <a:off x="6049147" y="4744049"/>
                <a:ext cx="43881" cy="69602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311" extrusionOk="0">
                    <a:moveTo>
                      <a:pt x="484" y="0"/>
                    </a:moveTo>
                    <a:cubicBezTo>
                      <a:pt x="441" y="182"/>
                      <a:pt x="402" y="364"/>
                      <a:pt x="361" y="545"/>
                    </a:cubicBezTo>
                    <a:cubicBezTo>
                      <a:pt x="301" y="818"/>
                      <a:pt x="230" y="1089"/>
                      <a:pt x="169" y="1360"/>
                    </a:cubicBezTo>
                    <a:cubicBezTo>
                      <a:pt x="122" y="1562"/>
                      <a:pt x="57" y="1760"/>
                      <a:pt x="23" y="1965"/>
                    </a:cubicBezTo>
                    <a:cubicBezTo>
                      <a:pt x="23" y="1972"/>
                      <a:pt x="19" y="1981"/>
                      <a:pt x="18" y="1988"/>
                    </a:cubicBezTo>
                    <a:cubicBezTo>
                      <a:pt x="7" y="2024"/>
                      <a:pt x="1" y="2063"/>
                      <a:pt x="37" y="2085"/>
                    </a:cubicBezTo>
                    <a:cubicBezTo>
                      <a:pt x="48" y="2092"/>
                      <a:pt x="58" y="2095"/>
                      <a:pt x="68" y="2095"/>
                    </a:cubicBezTo>
                    <a:cubicBezTo>
                      <a:pt x="97" y="2095"/>
                      <a:pt x="119" y="2068"/>
                      <a:pt x="139" y="2048"/>
                    </a:cubicBezTo>
                    <a:cubicBezTo>
                      <a:pt x="189" y="1998"/>
                      <a:pt x="239" y="1945"/>
                      <a:pt x="285" y="1890"/>
                    </a:cubicBezTo>
                    <a:cubicBezTo>
                      <a:pt x="407" y="1753"/>
                      <a:pt x="527" y="1614"/>
                      <a:pt x="638" y="1466"/>
                    </a:cubicBezTo>
                    <a:cubicBezTo>
                      <a:pt x="647" y="1454"/>
                      <a:pt x="659" y="1442"/>
                      <a:pt x="697" y="1437"/>
                    </a:cubicBezTo>
                    <a:cubicBezTo>
                      <a:pt x="729" y="1667"/>
                      <a:pt x="762" y="1892"/>
                      <a:pt x="795" y="2116"/>
                    </a:cubicBezTo>
                    <a:cubicBezTo>
                      <a:pt x="801" y="2162"/>
                      <a:pt x="810" y="2211"/>
                      <a:pt x="819" y="2257"/>
                    </a:cubicBezTo>
                    <a:cubicBezTo>
                      <a:pt x="824" y="2281"/>
                      <a:pt x="832" y="2305"/>
                      <a:pt x="860" y="2310"/>
                    </a:cubicBezTo>
                    <a:cubicBezTo>
                      <a:pt x="863" y="2311"/>
                      <a:pt x="865" y="2311"/>
                      <a:pt x="868" y="2311"/>
                    </a:cubicBezTo>
                    <a:cubicBezTo>
                      <a:pt x="891" y="2311"/>
                      <a:pt x="905" y="2292"/>
                      <a:pt x="915" y="2272"/>
                    </a:cubicBezTo>
                    <a:cubicBezTo>
                      <a:pt x="951" y="2188"/>
                      <a:pt x="988" y="2104"/>
                      <a:pt x="1021" y="2018"/>
                    </a:cubicBezTo>
                    <a:cubicBezTo>
                      <a:pt x="1175" y="1607"/>
                      <a:pt x="1287" y="1183"/>
                      <a:pt x="1384" y="755"/>
                    </a:cubicBezTo>
                    <a:cubicBezTo>
                      <a:pt x="1410" y="641"/>
                      <a:pt x="1432" y="528"/>
                      <a:pt x="1456" y="415"/>
                    </a:cubicBezTo>
                    <a:cubicBezTo>
                      <a:pt x="1343" y="360"/>
                      <a:pt x="1247" y="274"/>
                      <a:pt x="1179" y="168"/>
                    </a:cubicBezTo>
                    <a:cubicBezTo>
                      <a:pt x="1151" y="125"/>
                      <a:pt x="1124" y="99"/>
                      <a:pt x="1078" y="99"/>
                    </a:cubicBezTo>
                    <a:cubicBezTo>
                      <a:pt x="1066" y="99"/>
                      <a:pt x="1053" y="101"/>
                      <a:pt x="1038" y="105"/>
                    </a:cubicBezTo>
                    <a:cubicBezTo>
                      <a:pt x="986" y="118"/>
                      <a:pt x="933" y="125"/>
                      <a:pt x="880" y="125"/>
                    </a:cubicBezTo>
                    <a:cubicBezTo>
                      <a:pt x="796" y="125"/>
                      <a:pt x="712" y="108"/>
                      <a:pt x="633" y="76"/>
                    </a:cubicBezTo>
                    <a:cubicBezTo>
                      <a:pt x="582" y="53"/>
                      <a:pt x="532" y="29"/>
                      <a:pt x="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967;p46">
                <a:extLst>
                  <a:ext uri="{FF2B5EF4-FFF2-40B4-BE49-F238E27FC236}">
                    <a16:creationId xmlns:a16="http://schemas.microsoft.com/office/drawing/2014/main" id="{BF23CD35-E740-3AB2-87A2-D51EC73F1C7D}"/>
                  </a:ext>
                </a:extLst>
              </p:cNvPr>
              <p:cNvSpPr/>
              <p:nvPr/>
            </p:nvSpPr>
            <p:spPr>
              <a:xfrm>
                <a:off x="6263132" y="4740465"/>
                <a:ext cx="43158" cy="73186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2430" extrusionOk="0">
                    <a:moveTo>
                      <a:pt x="780" y="1"/>
                    </a:moveTo>
                    <a:cubicBezTo>
                      <a:pt x="698" y="256"/>
                      <a:pt x="551" y="459"/>
                      <a:pt x="280" y="562"/>
                    </a:cubicBezTo>
                    <a:cubicBezTo>
                      <a:pt x="191" y="596"/>
                      <a:pt x="96" y="615"/>
                      <a:pt x="0" y="616"/>
                    </a:cubicBezTo>
                    <a:cubicBezTo>
                      <a:pt x="43" y="714"/>
                      <a:pt x="89" y="812"/>
                      <a:pt x="132" y="910"/>
                    </a:cubicBezTo>
                    <a:cubicBezTo>
                      <a:pt x="311" y="1307"/>
                      <a:pt x="436" y="1728"/>
                      <a:pt x="592" y="2132"/>
                    </a:cubicBezTo>
                    <a:cubicBezTo>
                      <a:pt x="619" y="2204"/>
                      <a:pt x="643" y="2276"/>
                      <a:pt x="672" y="2347"/>
                    </a:cubicBezTo>
                    <a:cubicBezTo>
                      <a:pt x="686" y="2383"/>
                      <a:pt x="703" y="2427"/>
                      <a:pt x="750" y="2429"/>
                    </a:cubicBezTo>
                    <a:cubicBezTo>
                      <a:pt x="750" y="2429"/>
                      <a:pt x="751" y="2429"/>
                      <a:pt x="752" y="2429"/>
                    </a:cubicBezTo>
                    <a:cubicBezTo>
                      <a:pt x="797" y="2429"/>
                      <a:pt x="815" y="2385"/>
                      <a:pt x="830" y="2352"/>
                    </a:cubicBezTo>
                    <a:cubicBezTo>
                      <a:pt x="880" y="2230"/>
                      <a:pt x="926" y="2107"/>
                      <a:pt x="971" y="1983"/>
                    </a:cubicBezTo>
                    <a:cubicBezTo>
                      <a:pt x="984" y="1942"/>
                      <a:pt x="1007" y="1903"/>
                      <a:pt x="1034" y="1870"/>
                    </a:cubicBezTo>
                    <a:cubicBezTo>
                      <a:pt x="1115" y="1968"/>
                      <a:pt x="1190" y="2059"/>
                      <a:pt x="1266" y="2149"/>
                    </a:cubicBezTo>
                    <a:cubicBezTo>
                      <a:pt x="1276" y="2161"/>
                      <a:pt x="1279" y="2179"/>
                      <a:pt x="1291" y="2191"/>
                    </a:cubicBezTo>
                    <a:cubicBezTo>
                      <a:pt x="1313" y="2213"/>
                      <a:pt x="1332" y="2248"/>
                      <a:pt x="1365" y="2248"/>
                    </a:cubicBezTo>
                    <a:cubicBezTo>
                      <a:pt x="1371" y="2248"/>
                      <a:pt x="1378" y="2247"/>
                      <a:pt x="1386" y="2244"/>
                    </a:cubicBezTo>
                    <a:cubicBezTo>
                      <a:pt x="1432" y="2223"/>
                      <a:pt x="1406" y="2180"/>
                      <a:pt x="1401" y="2148"/>
                    </a:cubicBezTo>
                    <a:cubicBezTo>
                      <a:pt x="1319" y="1518"/>
                      <a:pt x="1168" y="908"/>
                      <a:pt x="930" y="318"/>
                    </a:cubicBezTo>
                    <a:cubicBezTo>
                      <a:pt x="887" y="208"/>
                      <a:pt x="834" y="105"/>
                      <a:pt x="7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968;p46">
                <a:extLst>
                  <a:ext uri="{FF2B5EF4-FFF2-40B4-BE49-F238E27FC236}">
                    <a16:creationId xmlns:a16="http://schemas.microsoft.com/office/drawing/2014/main" id="{2DD2CE91-6D92-0887-67FE-0850F1D79125}"/>
                  </a:ext>
                </a:extLst>
              </p:cNvPr>
              <p:cNvSpPr/>
              <p:nvPr/>
            </p:nvSpPr>
            <p:spPr>
              <a:xfrm>
                <a:off x="6210848" y="4760102"/>
                <a:ext cx="29696" cy="55567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845" extrusionOk="0">
                    <a:moveTo>
                      <a:pt x="911" y="0"/>
                    </a:moveTo>
                    <a:cubicBezTo>
                      <a:pt x="851" y="54"/>
                      <a:pt x="784" y="98"/>
                      <a:pt x="711" y="129"/>
                    </a:cubicBezTo>
                    <a:cubicBezTo>
                      <a:pt x="598" y="175"/>
                      <a:pt x="485" y="205"/>
                      <a:pt x="369" y="205"/>
                    </a:cubicBezTo>
                    <a:cubicBezTo>
                      <a:pt x="301" y="205"/>
                      <a:pt x="232" y="195"/>
                      <a:pt x="162" y="172"/>
                    </a:cubicBezTo>
                    <a:cubicBezTo>
                      <a:pt x="107" y="153"/>
                      <a:pt x="52" y="127"/>
                      <a:pt x="1" y="96"/>
                    </a:cubicBezTo>
                    <a:lnTo>
                      <a:pt x="1" y="96"/>
                    </a:lnTo>
                    <a:cubicBezTo>
                      <a:pt x="23" y="263"/>
                      <a:pt x="38" y="429"/>
                      <a:pt x="66" y="594"/>
                    </a:cubicBezTo>
                    <a:cubicBezTo>
                      <a:pt x="102" y="820"/>
                      <a:pt x="119" y="1048"/>
                      <a:pt x="145" y="1273"/>
                    </a:cubicBezTo>
                    <a:cubicBezTo>
                      <a:pt x="164" y="1436"/>
                      <a:pt x="193" y="1599"/>
                      <a:pt x="217" y="1760"/>
                    </a:cubicBezTo>
                    <a:cubicBezTo>
                      <a:pt x="219" y="1768"/>
                      <a:pt x="220" y="1775"/>
                      <a:pt x="222" y="1784"/>
                    </a:cubicBezTo>
                    <a:cubicBezTo>
                      <a:pt x="231" y="1810"/>
                      <a:pt x="239" y="1840"/>
                      <a:pt x="272" y="1844"/>
                    </a:cubicBezTo>
                    <a:cubicBezTo>
                      <a:pt x="273" y="1844"/>
                      <a:pt x="275" y="1844"/>
                      <a:pt x="277" y="1844"/>
                    </a:cubicBezTo>
                    <a:cubicBezTo>
                      <a:pt x="301" y="1844"/>
                      <a:pt x="315" y="1822"/>
                      <a:pt x="327" y="1804"/>
                    </a:cubicBezTo>
                    <a:cubicBezTo>
                      <a:pt x="381" y="1729"/>
                      <a:pt x="412" y="1641"/>
                      <a:pt x="450" y="1559"/>
                    </a:cubicBezTo>
                    <a:cubicBezTo>
                      <a:pt x="508" y="1437"/>
                      <a:pt x="555" y="1311"/>
                      <a:pt x="610" y="1177"/>
                    </a:cubicBezTo>
                    <a:cubicBezTo>
                      <a:pt x="676" y="1261"/>
                      <a:pt x="706" y="1352"/>
                      <a:pt x="743" y="1439"/>
                    </a:cubicBezTo>
                    <a:cubicBezTo>
                      <a:pt x="788" y="1545"/>
                      <a:pt x="827" y="1655"/>
                      <a:pt x="870" y="1763"/>
                    </a:cubicBezTo>
                    <a:cubicBezTo>
                      <a:pt x="880" y="1787"/>
                      <a:pt x="889" y="1816"/>
                      <a:pt x="916" y="1816"/>
                    </a:cubicBezTo>
                    <a:cubicBezTo>
                      <a:pt x="919" y="1816"/>
                      <a:pt x="922" y="1815"/>
                      <a:pt x="925" y="1815"/>
                    </a:cubicBezTo>
                    <a:cubicBezTo>
                      <a:pt x="959" y="1810"/>
                      <a:pt x="966" y="1780"/>
                      <a:pt x="968" y="1751"/>
                    </a:cubicBezTo>
                    <a:cubicBezTo>
                      <a:pt x="982" y="1592"/>
                      <a:pt x="985" y="1432"/>
                      <a:pt x="985" y="1273"/>
                    </a:cubicBezTo>
                    <a:cubicBezTo>
                      <a:pt x="985" y="1230"/>
                      <a:pt x="982" y="1184"/>
                      <a:pt x="982" y="1141"/>
                    </a:cubicBezTo>
                    <a:cubicBezTo>
                      <a:pt x="978" y="758"/>
                      <a:pt x="947" y="379"/>
                      <a:pt x="9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969;p46">
                <a:extLst>
                  <a:ext uri="{FF2B5EF4-FFF2-40B4-BE49-F238E27FC236}">
                    <a16:creationId xmlns:a16="http://schemas.microsoft.com/office/drawing/2014/main" id="{BA449EC7-8535-C4B7-0E24-45AA3E4ECDE6}"/>
                  </a:ext>
                </a:extLst>
              </p:cNvPr>
              <p:cNvSpPr/>
              <p:nvPr/>
            </p:nvSpPr>
            <p:spPr>
              <a:xfrm>
                <a:off x="6116038" y="4754048"/>
                <a:ext cx="28732" cy="5469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816" extrusionOk="0">
                    <a:moveTo>
                      <a:pt x="143" y="1"/>
                    </a:moveTo>
                    <a:cubicBezTo>
                      <a:pt x="125" y="1"/>
                      <a:pt x="100" y="11"/>
                      <a:pt x="53" y="37"/>
                    </a:cubicBezTo>
                    <a:cubicBezTo>
                      <a:pt x="35" y="45"/>
                      <a:pt x="17" y="56"/>
                      <a:pt x="0" y="64"/>
                    </a:cubicBezTo>
                    <a:cubicBezTo>
                      <a:pt x="2" y="373"/>
                      <a:pt x="17" y="680"/>
                      <a:pt x="31" y="987"/>
                    </a:cubicBezTo>
                    <a:cubicBezTo>
                      <a:pt x="40" y="1191"/>
                      <a:pt x="55" y="1393"/>
                      <a:pt x="71" y="1597"/>
                    </a:cubicBezTo>
                    <a:cubicBezTo>
                      <a:pt x="72" y="1642"/>
                      <a:pt x="79" y="1685"/>
                      <a:pt x="91" y="1728"/>
                    </a:cubicBezTo>
                    <a:cubicBezTo>
                      <a:pt x="100" y="1755"/>
                      <a:pt x="115" y="1769"/>
                      <a:pt x="133" y="1769"/>
                    </a:cubicBezTo>
                    <a:cubicBezTo>
                      <a:pt x="149" y="1769"/>
                      <a:pt x="168" y="1757"/>
                      <a:pt x="187" y="1733"/>
                    </a:cubicBezTo>
                    <a:cubicBezTo>
                      <a:pt x="256" y="1649"/>
                      <a:pt x="297" y="1548"/>
                      <a:pt x="350" y="1455"/>
                    </a:cubicBezTo>
                    <a:cubicBezTo>
                      <a:pt x="407" y="1355"/>
                      <a:pt x="448" y="1246"/>
                      <a:pt x="516" y="1146"/>
                    </a:cubicBezTo>
                    <a:cubicBezTo>
                      <a:pt x="583" y="1253"/>
                      <a:pt x="619" y="1367"/>
                      <a:pt x="667" y="1476"/>
                    </a:cubicBezTo>
                    <a:cubicBezTo>
                      <a:pt x="710" y="1570"/>
                      <a:pt x="750" y="1666"/>
                      <a:pt x="793" y="1762"/>
                    </a:cubicBezTo>
                    <a:cubicBezTo>
                      <a:pt x="802" y="1785"/>
                      <a:pt x="812" y="1815"/>
                      <a:pt x="843" y="1815"/>
                    </a:cubicBezTo>
                    <a:cubicBezTo>
                      <a:pt x="844" y="1815"/>
                      <a:pt x="846" y="1815"/>
                      <a:pt x="847" y="1815"/>
                    </a:cubicBezTo>
                    <a:cubicBezTo>
                      <a:pt x="889" y="1812"/>
                      <a:pt x="897" y="1774"/>
                      <a:pt x="901" y="1745"/>
                    </a:cubicBezTo>
                    <a:cubicBezTo>
                      <a:pt x="909" y="1640"/>
                      <a:pt x="921" y="1537"/>
                      <a:pt x="925" y="1433"/>
                    </a:cubicBezTo>
                    <a:cubicBezTo>
                      <a:pt x="926" y="1278"/>
                      <a:pt x="942" y="1122"/>
                      <a:pt x="942" y="966"/>
                    </a:cubicBezTo>
                    <a:cubicBezTo>
                      <a:pt x="942" y="827"/>
                      <a:pt x="949" y="688"/>
                      <a:pt x="952" y="548"/>
                    </a:cubicBezTo>
                    <a:cubicBezTo>
                      <a:pt x="954" y="453"/>
                      <a:pt x="950" y="361"/>
                      <a:pt x="945" y="268"/>
                    </a:cubicBezTo>
                    <a:cubicBezTo>
                      <a:pt x="892" y="277"/>
                      <a:pt x="839" y="282"/>
                      <a:pt x="788" y="282"/>
                    </a:cubicBezTo>
                    <a:cubicBezTo>
                      <a:pt x="579" y="282"/>
                      <a:pt x="389" y="206"/>
                      <a:pt x="220" y="57"/>
                    </a:cubicBezTo>
                    <a:cubicBezTo>
                      <a:pt x="180" y="23"/>
                      <a:pt x="169" y="1"/>
                      <a:pt x="1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970;p46">
                <a:extLst>
                  <a:ext uri="{FF2B5EF4-FFF2-40B4-BE49-F238E27FC236}">
                    <a16:creationId xmlns:a16="http://schemas.microsoft.com/office/drawing/2014/main" id="{51B518D3-C686-8F4D-85DD-D1487C7CCEFF}"/>
                  </a:ext>
                </a:extLst>
              </p:cNvPr>
              <p:cNvSpPr/>
              <p:nvPr/>
            </p:nvSpPr>
            <p:spPr>
              <a:xfrm>
                <a:off x="6025746" y="4560784"/>
                <a:ext cx="327799" cy="205462"/>
              </a:xfrm>
              <a:custGeom>
                <a:avLst/>
                <a:gdLst/>
                <a:ahLst/>
                <a:cxnLst/>
                <a:rect l="l" t="t" r="r" b="b"/>
                <a:pathLst>
                  <a:path w="10884" h="6822" extrusionOk="0">
                    <a:moveTo>
                      <a:pt x="4515" y="720"/>
                    </a:moveTo>
                    <a:cubicBezTo>
                      <a:pt x="4614" y="720"/>
                      <a:pt x="4710" y="750"/>
                      <a:pt x="4802" y="803"/>
                    </a:cubicBezTo>
                    <a:cubicBezTo>
                      <a:pt x="4929" y="881"/>
                      <a:pt x="5029" y="990"/>
                      <a:pt x="5094" y="1124"/>
                    </a:cubicBezTo>
                    <a:cubicBezTo>
                      <a:pt x="5135" y="1107"/>
                      <a:pt x="5154" y="1074"/>
                      <a:pt x="5181" y="1049"/>
                    </a:cubicBezTo>
                    <a:cubicBezTo>
                      <a:pt x="5328" y="906"/>
                      <a:pt x="5476" y="845"/>
                      <a:pt x="5615" y="845"/>
                    </a:cubicBezTo>
                    <a:cubicBezTo>
                      <a:pt x="5829" y="845"/>
                      <a:pt x="6021" y="990"/>
                      <a:pt x="6155" y="1208"/>
                    </a:cubicBezTo>
                    <a:cubicBezTo>
                      <a:pt x="6183" y="1253"/>
                      <a:pt x="6179" y="1299"/>
                      <a:pt x="6135" y="1330"/>
                    </a:cubicBezTo>
                    <a:cubicBezTo>
                      <a:pt x="6121" y="1339"/>
                      <a:pt x="6108" y="1343"/>
                      <a:pt x="6096" y="1343"/>
                    </a:cubicBezTo>
                    <a:cubicBezTo>
                      <a:pt x="6065" y="1343"/>
                      <a:pt x="6040" y="1318"/>
                      <a:pt x="6018" y="1290"/>
                    </a:cubicBezTo>
                    <a:cubicBezTo>
                      <a:pt x="6015" y="1284"/>
                      <a:pt x="6011" y="1277"/>
                      <a:pt x="6006" y="1270"/>
                    </a:cubicBezTo>
                    <a:cubicBezTo>
                      <a:pt x="5963" y="1191"/>
                      <a:pt x="5890" y="1139"/>
                      <a:pt x="5821" y="1086"/>
                    </a:cubicBezTo>
                    <a:cubicBezTo>
                      <a:pt x="5759" y="1040"/>
                      <a:pt x="5692" y="1018"/>
                      <a:pt x="5625" y="1018"/>
                    </a:cubicBezTo>
                    <a:cubicBezTo>
                      <a:pt x="5554" y="1018"/>
                      <a:pt x="5483" y="1042"/>
                      <a:pt x="5415" y="1090"/>
                    </a:cubicBezTo>
                    <a:cubicBezTo>
                      <a:pt x="5324" y="1157"/>
                      <a:pt x="5245" y="1237"/>
                      <a:pt x="5180" y="1330"/>
                    </a:cubicBezTo>
                    <a:cubicBezTo>
                      <a:pt x="5144" y="1377"/>
                      <a:pt x="5112" y="1401"/>
                      <a:pt x="5082" y="1401"/>
                    </a:cubicBezTo>
                    <a:cubicBezTo>
                      <a:pt x="5048" y="1401"/>
                      <a:pt x="5017" y="1371"/>
                      <a:pt x="4988" y="1309"/>
                    </a:cubicBezTo>
                    <a:cubicBezTo>
                      <a:pt x="4943" y="1215"/>
                      <a:pt x="4886" y="1127"/>
                      <a:pt x="4818" y="1050"/>
                    </a:cubicBezTo>
                    <a:cubicBezTo>
                      <a:pt x="4730" y="951"/>
                      <a:pt x="4627" y="909"/>
                      <a:pt x="4525" y="909"/>
                    </a:cubicBezTo>
                    <a:cubicBezTo>
                      <a:pt x="4464" y="909"/>
                      <a:pt x="4402" y="924"/>
                      <a:pt x="4344" y="951"/>
                    </a:cubicBezTo>
                    <a:cubicBezTo>
                      <a:pt x="4238" y="1001"/>
                      <a:pt x="4144" y="1074"/>
                      <a:pt x="4072" y="1165"/>
                    </a:cubicBezTo>
                    <a:cubicBezTo>
                      <a:pt x="4034" y="1210"/>
                      <a:pt x="4001" y="1258"/>
                      <a:pt x="3972" y="1309"/>
                    </a:cubicBezTo>
                    <a:cubicBezTo>
                      <a:pt x="3959" y="1336"/>
                      <a:pt x="3932" y="1352"/>
                      <a:pt x="3903" y="1352"/>
                    </a:cubicBezTo>
                    <a:cubicBezTo>
                      <a:pt x="3890" y="1352"/>
                      <a:pt x="3877" y="1349"/>
                      <a:pt x="3864" y="1342"/>
                    </a:cubicBezTo>
                    <a:cubicBezTo>
                      <a:pt x="3825" y="1323"/>
                      <a:pt x="3804" y="1277"/>
                      <a:pt x="3820" y="1236"/>
                    </a:cubicBezTo>
                    <a:cubicBezTo>
                      <a:pt x="3825" y="1211"/>
                      <a:pt x="3835" y="1187"/>
                      <a:pt x="3847" y="1165"/>
                    </a:cubicBezTo>
                    <a:cubicBezTo>
                      <a:pt x="3967" y="985"/>
                      <a:pt x="4120" y="841"/>
                      <a:pt x="4322" y="759"/>
                    </a:cubicBezTo>
                    <a:cubicBezTo>
                      <a:pt x="4387" y="733"/>
                      <a:pt x="4452" y="720"/>
                      <a:pt x="4515" y="720"/>
                    </a:cubicBezTo>
                    <a:close/>
                    <a:moveTo>
                      <a:pt x="2709" y="1004"/>
                    </a:moveTo>
                    <a:cubicBezTo>
                      <a:pt x="2872" y="1004"/>
                      <a:pt x="3035" y="1068"/>
                      <a:pt x="3137" y="1194"/>
                    </a:cubicBezTo>
                    <a:cubicBezTo>
                      <a:pt x="3170" y="1232"/>
                      <a:pt x="3173" y="1270"/>
                      <a:pt x="3142" y="1306"/>
                    </a:cubicBezTo>
                    <a:cubicBezTo>
                      <a:pt x="3125" y="1325"/>
                      <a:pt x="3107" y="1333"/>
                      <a:pt x="3089" y="1333"/>
                    </a:cubicBezTo>
                    <a:cubicBezTo>
                      <a:pt x="3073" y="1333"/>
                      <a:pt x="3056" y="1327"/>
                      <a:pt x="3039" y="1316"/>
                    </a:cubicBezTo>
                    <a:cubicBezTo>
                      <a:pt x="2997" y="1290"/>
                      <a:pt x="2961" y="1256"/>
                      <a:pt x="2918" y="1232"/>
                    </a:cubicBezTo>
                    <a:cubicBezTo>
                      <a:pt x="2850" y="1193"/>
                      <a:pt x="2780" y="1174"/>
                      <a:pt x="2712" y="1174"/>
                    </a:cubicBezTo>
                    <a:cubicBezTo>
                      <a:pt x="2608" y="1174"/>
                      <a:pt x="2510" y="1218"/>
                      <a:pt x="2429" y="1304"/>
                    </a:cubicBezTo>
                    <a:cubicBezTo>
                      <a:pt x="2347" y="1392"/>
                      <a:pt x="2335" y="1503"/>
                      <a:pt x="2335" y="1614"/>
                    </a:cubicBezTo>
                    <a:cubicBezTo>
                      <a:pt x="2340" y="1659"/>
                      <a:pt x="2341" y="1700"/>
                      <a:pt x="2348" y="1741"/>
                    </a:cubicBezTo>
                    <a:cubicBezTo>
                      <a:pt x="2355" y="1795"/>
                      <a:pt x="2341" y="1832"/>
                      <a:pt x="2283" y="1844"/>
                    </a:cubicBezTo>
                    <a:cubicBezTo>
                      <a:pt x="2275" y="1846"/>
                      <a:pt x="2267" y="1847"/>
                      <a:pt x="2259" y="1847"/>
                    </a:cubicBezTo>
                    <a:cubicBezTo>
                      <a:pt x="2220" y="1847"/>
                      <a:pt x="2191" y="1821"/>
                      <a:pt x="2179" y="1765"/>
                    </a:cubicBezTo>
                    <a:cubicBezTo>
                      <a:pt x="2132" y="1544"/>
                      <a:pt x="2148" y="1337"/>
                      <a:pt x="2314" y="1162"/>
                    </a:cubicBezTo>
                    <a:cubicBezTo>
                      <a:pt x="2416" y="1056"/>
                      <a:pt x="2562" y="1004"/>
                      <a:pt x="2709" y="1004"/>
                    </a:cubicBezTo>
                    <a:close/>
                    <a:moveTo>
                      <a:pt x="6798" y="2201"/>
                    </a:moveTo>
                    <a:cubicBezTo>
                      <a:pt x="6803" y="2201"/>
                      <a:pt x="6807" y="2202"/>
                      <a:pt x="6812" y="2203"/>
                    </a:cubicBezTo>
                    <a:cubicBezTo>
                      <a:pt x="6852" y="2210"/>
                      <a:pt x="6879" y="2246"/>
                      <a:pt x="6876" y="2285"/>
                    </a:cubicBezTo>
                    <a:cubicBezTo>
                      <a:pt x="6876" y="2312"/>
                      <a:pt x="6867" y="2342"/>
                      <a:pt x="6865" y="2371"/>
                    </a:cubicBezTo>
                    <a:cubicBezTo>
                      <a:pt x="6846" y="2665"/>
                      <a:pt x="7028" y="2827"/>
                      <a:pt x="7252" y="2827"/>
                    </a:cubicBezTo>
                    <a:cubicBezTo>
                      <a:pt x="7305" y="2827"/>
                      <a:pt x="7360" y="2818"/>
                      <a:pt x="7416" y="2799"/>
                    </a:cubicBezTo>
                    <a:cubicBezTo>
                      <a:pt x="7435" y="2793"/>
                      <a:pt x="7453" y="2781"/>
                      <a:pt x="7472" y="2775"/>
                    </a:cubicBezTo>
                    <a:cubicBezTo>
                      <a:pt x="7491" y="2770"/>
                      <a:pt x="7507" y="2768"/>
                      <a:pt x="7522" y="2768"/>
                    </a:cubicBezTo>
                    <a:cubicBezTo>
                      <a:pt x="7569" y="2768"/>
                      <a:pt x="7599" y="2794"/>
                      <a:pt x="7618" y="2851"/>
                    </a:cubicBezTo>
                    <a:cubicBezTo>
                      <a:pt x="7635" y="2902"/>
                      <a:pt x="7647" y="2954"/>
                      <a:pt x="7661" y="3007"/>
                    </a:cubicBezTo>
                    <a:cubicBezTo>
                      <a:pt x="7706" y="3180"/>
                      <a:pt x="7812" y="3310"/>
                      <a:pt x="7958" y="3410"/>
                    </a:cubicBezTo>
                    <a:cubicBezTo>
                      <a:pt x="8029" y="3459"/>
                      <a:pt x="8104" y="3484"/>
                      <a:pt x="8178" y="3484"/>
                    </a:cubicBezTo>
                    <a:cubicBezTo>
                      <a:pt x="8268" y="3484"/>
                      <a:pt x="8357" y="3448"/>
                      <a:pt x="8436" y="3377"/>
                    </a:cubicBezTo>
                    <a:cubicBezTo>
                      <a:pt x="8467" y="3348"/>
                      <a:pt x="8496" y="3319"/>
                      <a:pt x="8525" y="3290"/>
                    </a:cubicBezTo>
                    <a:cubicBezTo>
                      <a:pt x="8550" y="3264"/>
                      <a:pt x="8576" y="3248"/>
                      <a:pt x="8605" y="3248"/>
                    </a:cubicBezTo>
                    <a:cubicBezTo>
                      <a:pt x="8622" y="3248"/>
                      <a:pt x="8640" y="3253"/>
                      <a:pt x="8659" y="3266"/>
                    </a:cubicBezTo>
                    <a:cubicBezTo>
                      <a:pt x="8698" y="3293"/>
                      <a:pt x="8704" y="3343"/>
                      <a:pt x="8666" y="3398"/>
                    </a:cubicBezTo>
                    <a:cubicBezTo>
                      <a:pt x="8563" y="3557"/>
                      <a:pt x="8354" y="3665"/>
                      <a:pt x="8162" y="3665"/>
                    </a:cubicBezTo>
                    <a:cubicBezTo>
                      <a:pt x="8096" y="3665"/>
                      <a:pt x="8032" y="3652"/>
                      <a:pt x="7975" y="3624"/>
                    </a:cubicBezTo>
                    <a:cubicBezTo>
                      <a:pt x="7826" y="3551"/>
                      <a:pt x="7700" y="3456"/>
                      <a:pt x="7613" y="3314"/>
                    </a:cubicBezTo>
                    <a:lnTo>
                      <a:pt x="7611" y="3314"/>
                    </a:lnTo>
                    <a:cubicBezTo>
                      <a:pt x="7561" y="3232"/>
                      <a:pt x="7512" y="3149"/>
                      <a:pt x="7489" y="3057"/>
                    </a:cubicBezTo>
                    <a:cubicBezTo>
                      <a:pt x="7480" y="3011"/>
                      <a:pt x="7460" y="2994"/>
                      <a:pt x="7431" y="2994"/>
                    </a:cubicBezTo>
                    <a:cubicBezTo>
                      <a:pt x="7420" y="2994"/>
                      <a:pt x="7406" y="2997"/>
                      <a:pt x="7392" y="3002"/>
                    </a:cubicBezTo>
                    <a:cubicBezTo>
                      <a:pt x="7375" y="3005"/>
                      <a:pt x="7357" y="3009"/>
                      <a:pt x="7342" y="3010"/>
                    </a:cubicBezTo>
                    <a:cubicBezTo>
                      <a:pt x="7320" y="3013"/>
                      <a:pt x="7298" y="3014"/>
                      <a:pt x="7277" y="3014"/>
                    </a:cubicBezTo>
                    <a:cubicBezTo>
                      <a:pt x="6961" y="3014"/>
                      <a:pt x="6678" y="2773"/>
                      <a:pt x="6702" y="2431"/>
                    </a:cubicBezTo>
                    <a:cubicBezTo>
                      <a:pt x="6706" y="2381"/>
                      <a:pt x="6709" y="2331"/>
                      <a:pt x="6716" y="2282"/>
                    </a:cubicBezTo>
                    <a:cubicBezTo>
                      <a:pt x="6718" y="2270"/>
                      <a:pt x="6723" y="2258"/>
                      <a:pt x="6730" y="2247"/>
                    </a:cubicBezTo>
                    <a:cubicBezTo>
                      <a:pt x="6746" y="2222"/>
                      <a:pt x="6767" y="2201"/>
                      <a:pt x="6798" y="2201"/>
                    </a:cubicBezTo>
                    <a:close/>
                    <a:moveTo>
                      <a:pt x="10148" y="2948"/>
                    </a:moveTo>
                    <a:cubicBezTo>
                      <a:pt x="10180" y="2948"/>
                      <a:pt x="10205" y="2968"/>
                      <a:pt x="10225" y="3000"/>
                    </a:cubicBezTo>
                    <a:cubicBezTo>
                      <a:pt x="10273" y="3084"/>
                      <a:pt x="10297" y="3180"/>
                      <a:pt x="10293" y="3276"/>
                    </a:cubicBezTo>
                    <a:cubicBezTo>
                      <a:pt x="10307" y="3417"/>
                      <a:pt x="10240" y="3518"/>
                      <a:pt x="10132" y="3592"/>
                    </a:cubicBezTo>
                    <a:cubicBezTo>
                      <a:pt x="10019" y="3665"/>
                      <a:pt x="9890" y="3708"/>
                      <a:pt x="9756" y="3717"/>
                    </a:cubicBezTo>
                    <a:cubicBezTo>
                      <a:pt x="9752" y="3717"/>
                      <a:pt x="9748" y="3717"/>
                      <a:pt x="9744" y="3717"/>
                    </a:cubicBezTo>
                    <a:cubicBezTo>
                      <a:pt x="9689" y="3717"/>
                      <a:pt x="9648" y="3686"/>
                      <a:pt x="9647" y="3641"/>
                    </a:cubicBezTo>
                    <a:cubicBezTo>
                      <a:pt x="9645" y="3587"/>
                      <a:pt x="9679" y="3557"/>
                      <a:pt x="9729" y="3545"/>
                    </a:cubicBezTo>
                    <a:cubicBezTo>
                      <a:pt x="9756" y="3540"/>
                      <a:pt x="9786" y="3537"/>
                      <a:pt x="9815" y="3533"/>
                    </a:cubicBezTo>
                    <a:cubicBezTo>
                      <a:pt x="9877" y="3523"/>
                      <a:pt x="9937" y="3504"/>
                      <a:pt x="9991" y="3473"/>
                    </a:cubicBezTo>
                    <a:cubicBezTo>
                      <a:pt x="10108" y="3412"/>
                      <a:pt x="10149" y="3326"/>
                      <a:pt x="10125" y="3196"/>
                    </a:cubicBezTo>
                    <a:cubicBezTo>
                      <a:pt x="10117" y="3151"/>
                      <a:pt x="10103" y="3106"/>
                      <a:pt x="10084" y="3065"/>
                    </a:cubicBezTo>
                    <a:cubicBezTo>
                      <a:pt x="10067" y="3022"/>
                      <a:pt x="10060" y="2979"/>
                      <a:pt x="10110" y="2959"/>
                    </a:cubicBezTo>
                    <a:lnTo>
                      <a:pt x="10110" y="2957"/>
                    </a:lnTo>
                    <a:cubicBezTo>
                      <a:pt x="10124" y="2951"/>
                      <a:pt x="10136" y="2948"/>
                      <a:pt x="10148" y="2948"/>
                    </a:cubicBezTo>
                    <a:close/>
                    <a:moveTo>
                      <a:pt x="5168" y="2258"/>
                    </a:moveTo>
                    <a:cubicBezTo>
                      <a:pt x="5198" y="2258"/>
                      <a:pt x="5229" y="2261"/>
                      <a:pt x="5260" y="2266"/>
                    </a:cubicBezTo>
                    <a:cubicBezTo>
                      <a:pt x="5560" y="2318"/>
                      <a:pt x="5740" y="2518"/>
                      <a:pt x="5788" y="2822"/>
                    </a:cubicBezTo>
                    <a:cubicBezTo>
                      <a:pt x="5797" y="2870"/>
                      <a:pt x="5788" y="2921"/>
                      <a:pt x="5826" y="2969"/>
                    </a:cubicBezTo>
                    <a:cubicBezTo>
                      <a:pt x="5902" y="2940"/>
                      <a:pt x="5977" y="2927"/>
                      <a:pt x="6050" y="2927"/>
                    </a:cubicBezTo>
                    <a:cubicBezTo>
                      <a:pt x="6177" y="2927"/>
                      <a:pt x="6299" y="2969"/>
                      <a:pt x="6414" y="3050"/>
                    </a:cubicBezTo>
                    <a:cubicBezTo>
                      <a:pt x="6481" y="3093"/>
                      <a:pt x="6536" y="3151"/>
                      <a:pt x="6575" y="3221"/>
                    </a:cubicBezTo>
                    <a:cubicBezTo>
                      <a:pt x="6665" y="3393"/>
                      <a:pt x="6635" y="3568"/>
                      <a:pt x="6589" y="3743"/>
                    </a:cubicBezTo>
                    <a:cubicBezTo>
                      <a:pt x="6581" y="3780"/>
                      <a:pt x="6549" y="3804"/>
                      <a:pt x="6513" y="3804"/>
                    </a:cubicBezTo>
                    <a:cubicBezTo>
                      <a:pt x="6506" y="3804"/>
                      <a:pt x="6499" y="3803"/>
                      <a:pt x="6491" y="3801"/>
                    </a:cubicBezTo>
                    <a:cubicBezTo>
                      <a:pt x="6438" y="3791"/>
                      <a:pt x="6431" y="3751"/>
                      <a:pt x="6437" y="3707"/>
                    </a:cubicBezTo>
                    <a:cubicBezTo>
                      <a:pt x="6443" y="3645"/>
                      <a:pt x="6454" y="3583"/>
                      <a:pt x="6461" y="3521"/>
                    </a:cubicBezTo>
                    <a:cubicBezTo>
                      <a:pt x="6479" y="3367"/>
                      <a:pt x="6418" y="3254"/>
                      <a:pt x="6286" y="3177"/>
                    </a:cubicBezTo>
                    <a:cubicBezTo>
                      <a:pt x="6212" y="3133"/>
                      <a:pt x="6138" y="3114"/>
                      <a:pt x="6065" y="3114"/>
                    </a:cubicBezTo>
                    <a:cubicBezTo>
                      <a:pt x="5984" y="3114"/>
                      <a:pt x="5903" y="3137"/>
                      <a:pt x="5821" y="3177"/>
                    </a:cubicBezTo>
                    <a:cubicBezTo>
                      <a:pt x="5778" y="3197"/>
                      <a:pt x="5743" y="3207"/>
                      <a:pt x="5715" y="3207"/>
                    </a:cubicBezTo>
                    <a:cubicBezTo>
                      <a:pt x="5656" y="3207"/>
                      <a:pt x="5631" y="3159"/>
                      <a:pt x="5627" y="3057"/>
                    </a:cubicBezTo>
                    <a:cubicBezTo>
                      <a:pt x="5625" y="2940"/>
                      <a:pt x="5605" y="2825"/>
                      <a:pt x="5567" y="2714"/>
                    </a:cubicBezTo>
                    <a:cubicBezTo>
                      <a:pt x="5506" y="2547"/>
                      <a:pt x="5338" y="2441"/>
                      <a:pt x="5171" y="2441"/>
                    </a:cubicBezTo>
                    <a:cubicBezTo>
                      <a:pt x="5123" y="2441"/>
                      <a:pt x="5074" y="2450"/>
                      <a:pt x="5029" y="2468"/>
                    </a:cubicBezTo>
                    <a:cubicBezTo>
                      <a:pt x="4972" y="2492"/>
                      <a:pt x="4934" y="2535"/>
                      <a:pt x="4888" y="2571"/>
                    </a:cubicBezTo>
                    <a:cubicBezTo>
                      <a:pt x="4861" y="2592"/>
                      <a:pt x="4835" y="2602"/>
                      <a:pt x="4812" y="2602"/>
                    </a:cubicBezTo>
                    <a:cubicBezTo>
                      <a:pt x="4790" y="2602"/>
                      <a:pt x="4771" y="2594"/>
                      <a:pt x="4754" y="2577"/>
                    </a:cubicBezTo>
                    <a:cubicBezTo>
                      <a:pt x="4720" y="2540"/>
                      <a:pt x="4720" y="2491"/>
                      <a:pt x="4765" y="2443"/>
                    </a:cubicBezTo>
                    <a:cubicBezTo>
                      <a:pt x="4878" y="2323"/>
                      <a:pt x="5016" y="2258"/>
                      <a:pt x="5168" y="2258"/>
                    </a:cubicBezTo>
                    <a:close/>
                    <a:moveTo>
                      <a:pt x="2569" y="2730"/>
                    </a:moveTo>
                    <a:cubicBezTo>
                      <a:pt x="2600" y="2730"/>
                      <a:pt x="2626" y="2749"/>
                      <a:pt x="2643" y="2786"/>
                    </a:cubicBezTo>
                    <a:cubicBezTo>
                      <a:pt x="2667" y="2835"/>
                      <a:pt x="2652" y="2873"/>
                      <a:pt x="2600" y="2895"/>
                    </a:cubicBezTo>
                    <a:cubicBezTo>
                      <a:pt x="2563" y="2913"/>
                      <a:pt x="2525" y="2931"/>
                      <a:pt x="2489" y="2954"/>
                    </a:cubicBezTo>
                    <a:cubicBezTo>
                      <a:pt x="2335" y="3048"/>
                      <a:pt x="2233" y="3177"/>
                      <a:pt x="2233" y="3367"/>
                    </a:cubicBezTo>
                    <a:cubicBezTo>
                      <a:pt x="2233" y="3467"/>
                      <a:pt x="2263" y="3552"/>
                      <a:pt x="2343" y="3621"/>
                    </a:cubicBezTo>
                    <a:cubicBezTo>
                      <a:pt x="2388" y="3662"/>
                      <a:pt x="2439" y="3698"/>
                      <a:pt x="2494" y="3727"/>
                    </a:cubicBezTo>
                    <a:cubicBezTo>
                      <a:pt x="2548" y="3753"/>
                      <a:pt x="2600" y="3771"/>
                      <a:pt x="2659" y="3771"/>
                    </a:cubicBezTo>
                    <a:cubicBezTo>
                      <a:pt x="2668" y="3771"/>
                      <a:pt x="2677" y="3771"/>
                      <a:pt x="2686" y="3770"/>
                    </a:cubicBezTo>
                    <a:cubicBezTo>
                      <a:pt x="2690" y="3769"/>
                      <a:pt x="2694" y="3769"/>
                      <a:pt x="2697" y="3769"/>
                    </a:cubicBezTo>
                    <a:cubicBezTo>
                      <a:pt x="2736" y="3769"/>
                      <a:pt x="2770" y="3801"/>
                      <a:pt x="2772" y="3842"/>
                    </a:cubicBezTo>
                    <a:cubicBezTo>
                      <a:pt x="2774" y="3897"/>
                      <a:pt x="2736" y="3923"/>
                      <a:pt x="2683" y="3928"/>
                    </a:cubicBezTo>
                    <a:lnTo>
                      <a:pt x="2633" y="3928"/>
                    </a:lnTo>
                    <a:cubicBezTo>
                      <a:pt x="2522" y="3924"/>
                      <a:pt x="2396" y="3887"/>
                      <a:pt x="2321" y="3825"/>
                    </a:cubicBezTo>
                    <a:cubicBezTo>
                      <a:pt x="2251" y="3767"/>
                      <a:pt x="2168" y="3722"/>
                      <a:pt x="2127" y="3635"/>
                    </a:cubicBezTo>
                    <a:cubicBezTo>
                      <a:pt x="2016" y="3398"/>
                      <a:pt x="2028" y="3177"/>
                      <a:pt x="2194" y="2969"/>
                    </a:cubicBezTo>
                    <a:cubicBezTo>
                      <a:pt x="2281" y="2858"/>
                      <a:pt x="2403" y="2794"/>
                      <a:pt x="2530" y="2739"/>
                    </a:cubicBezTo>
                    <a:cubicBezTo>
                      <a:pt x="2543" y="2733"/>
                      <a:pt x="2557" y="2730"/>
                      <a:pt x="2569" y="2730"/>
                    </a:cubicBezTo>
                    <a:close/>
                    <a:moveTo>
                      <a:pt x="3678" y="2451"/>
                    </a:moveTo>
                    <a:cubicBezTo>
                      <a:pt x="3688" y="2451"/>
                      <a:pt x="3697" y="2452"/>
                      <a:pt x="3707" y="2455"/>
                    </a:cubicBezTo>
                    <a:cubicBezTo>
                      <a:pt x="3749" y="2465"/>
                      <a:pt x="3763" y="2520"/>
                      <a:pt x="3739" y="2582"/>
                    </a:cubicBezTo>
                    <a:cubicBezTo>
                      <a:pt x="3725" y="2621"/>
                      <a:pt x="3705" y="2657"/>
                      <a:pt x="3686" y="2693"/>
                    </a:cubicBezTo>
                    <a:cubicBezTo>
                      <a:pt x="3607" y="2853"/>
                      <a:pt x="3564" y="3021"/>
                      <a:pt x="3583" y="3199"/>
                    </a:cubicBezTo>
                    <a:cubicBezTo>
                      <a:pt x="3600" y="3384"/>
                      <a:pt x="3712" y="3516"/>
                      <a:pt x="3890" y="3564"/>
                    </a:cubicBezTo>
                    <a:cubicBezTo>
                      <a:pt x="3934" y="3575"/>
                      <a:pt x="3979" y="3581"/>
                      <a:pt x="4024" y="3581"/>
                    </a:cubicBezTo>
                    <a:cubicBezTo>
                      <a:pt x="4099" y="3581"/>
                      <a:pt x="4174" y="3565"/>
                      <a:pt x="4245" y="3535"/>
                    </a:cubicBezTo>
                    <a:cubicBezTo>
                      <a:pt x="4307" y="3509"/>
                      <a:pt x="4365" y="3479"/>
                      <a:pt x="4427" y="3455"/>
                    </a:cubicBezTo>
                    <a:cubicBezTo>
                      <a:pt x="4457" y="3443"/>
                      <a:pt x="4484" y="3438"/>
                      <a:pt x="4507" y="3438"/>
                    </a:cubicBezTo>
                    <a:cubicBezTo>
                      <a:pt x="4572" y="3438"/>
                      <a:pt x="4606" y="3483"/>
                      <a:pt x="4607" y="3575"/>
                    </a:cubicBezTo>
                    <a:lnTo>
                      <a:pt x="4607" y="3688"/>
                    </a:lnTo>
                    <a:cubicBezTo>
                      <a:pt x="4602" y="3854"/>
                      <a:pt x="4624" y="3983"/>
                      <a:pt x="4677" y="4101"/>
                    </a:cubicBezTo>
                    <a:cubicBezTo>
                      <a:pt x="4717" y="4187"/>
                      <a:pt x="4808" y="4253"/>
                      <a:pt x="4893" y="4253"/>
                    </a:cubicBezTo>
                    <a:cubicBezTo>
                      <a:pt x="4900" y="4253"/>
                      <a:pt x="4907" y="4253"/>
                      <a:pt x="4914" y="4252"/>
                    </a:cubicBezTo>
                    <a:cubicBezTo>
                      <a:pt x="5020" y="4238"/>
                      <a:pt x="5114" y="4197"/>
                      <a:pt x="5181" y="4108"/>
                    </a:cubicBezTo>
                    <a:cubicBezTo>
                      <a:pt x="5216" y="4062"/>
                      <a:pt x="5250" y="4015"/>
                      <a:pt x="5286" y="3969"/>
                    </a:cubicBezTo>
                    <a:cubicBezTo>
                      <a:pt x="5300" y="3949"/>
                      <a:pt x="5322" y="3939"/>
                      <a:pt x="5344" y="3939"/>
                    </a:cubicBezTo>
                    <a:cubicBezTo>
                      <a:pt x="5359" y="3939"/>
                      <a:pt x="5374" y="3944"/>
                      <a:pt x="5387" y="3954"/>
                    </a:cubicBezTo>
                    <a:cubicBezTo>
                      <a:pt x="5423" y="3974"/>
                      <a:pt x="5430" y="4041"/>
                      <a:pt x="5401" y="4089"/>
                    </a:cubicBezTo>
                    <a:cubicBezTo>
                      <a:pt x="5375" y="4132"/>
                      <a:pt x="5346" y="4171"/>
                      <a:pt x="5313" y="4209"/>
                    </a:cubicBezTo>
                    <a:cubicBezTo>
                      <a:pt x="5205" y="4329"/>
                      <a:pt x="5082" y="4427"/>
                      <a:pt x="4909" y="4430"/>
                    </a:cubicBezTo>
                    <a:cubicBezTo>
                      <a:pt x="4907" y="4430"/>
                      <a:pt x="4906" y="4430"/>
                      <a:pt x="4905" y="4430"/>
                    </a:cubicBezTo>
                    <a:cubicBezTo>
                      <a:pt x="4701" y="4430"/>
                      <a:pt x="4526" y="4283"/>
                      <a:pt x="4464" y="4060"/>
                    </a:cubicBezTo>
                    <a:cubicBezTo>
                      <a:pt x="4437" y="3959"/>
                      <a:pt x="4432" y="3854"/>
                      <a:pt x="4428" y="3751"/>
                    </a:cubicBezTo>
                    <a:cubicBezTo>
                      <a:pt x="4426" y="3690"/>
                      <a:pt x="4423" y="3666"/>
                      <a:pt x="4399" y="3666"/>
                    </a:cubicBezTo>
                    <a:cubicBezTo>
                      <a:pt x="4385" y="3666"/>
                      <a:pt x="4366" y="3673"/>
                      <a:pt x="4338" y="3686"/>
                    </a:cubicBezTo>
                    <a:cubicBezTo>
                      <a:pt x="4224" y="3736"/>
                      <a:pt x="4106" y="3753"/>
                      <a:pt x="3984" y="3760"/>
                    </a:cubicBezTo>
                    <a:cubicBezTo>
                      <a:pt x="3978" y="3760"/>
                      <a:pt x="3973" y="3760"/>
                      <a:pt x="3967" y="3760"/>
                    </a:cubicBezTo>
                    <a:cubicBezTo>
                      <a:pt x="3773" y="3760"/>
                      <a:pt x="3523" y="3600"/>
                      <a:pt x="3454" y="3413"/>
                    </a:cubicBezTo>
                    <a:cubicBezTo>
                      <a:pt x="3382" y="3221"/>
                      <a:pt x="3377" y="3010"/>
                      <a:pt x="3441" y="2815"/>
                    </a:cubicBezTo>
                    <a:cubicBezTo>
                      <a:pt x="3473" y="2709"/>
                      <a:pt x="3521" y="2606"/>
                      <a:pt x="3581" y="2511"/>
                    </a:cubicBezTo>
                    <a:cubicBezTo>
                      <a:pt x="3599" y="2474"/>
                      <a:pt x="3638" y="2451"/>
                      <a:pt x="3678" y="2451"/>
                    </a:cubicBezTo>
                    <a:close/>
                    <a:moveTo>
                      <a:pt x="1096" y="2581"/>
                    </a:moveTo>
                    <a:cubicBezTo>
                      <a:pt x="1126" y="2581"/>
                      <a:pt x="1154" y="2600"/>
                      <a:pt x="1165" y="2630"/>
                    </a:cubicBezTo>
                    <a:cubicBezTo>
                      <a:pt x="1186" y="2666"/>
                      <a:pt x="1170" y="2693"/>
                      <a:pt x="1145" y="2717"/>
                    </a:cubicBezTo>
                    <a:cubicBezTo>
                      <a:pt x="1121" y="2736"/>
                      <a:pt x="1097" y="2753"/>
                      <a:pt x="1073" y="2767"/>
                    </a:cubicBezTo>
                    <a:cubicBezTo>
                      <a:pt x="1014" y="2808"/>
                      <a:pt x="954" y="2844"/>
                      <a:pt x="898" y="2889"/>
                    </a:cubicBezTo>
                    <a:cubicBezTo>
                      <a:pt x="757" y="3000"/>
                      <a:pt x="730" y="3153"/>
                      <a:pt x="819" y="3310"/>
                    </a:cubicBezTo>
                    <a:cubicBezTo>
                      <a:pt x="865" y="3400"/>
                      <a:pt x="937" y="3472"/>
                      <a:pt x="1028" y="3518"/>
                    </a:cubicBezTo>
                    <a:cubicBezTo>
                      <a:pt x="1079" y="3544"/>
                      <a:pt x="1131" y="3569"/>
                      <a:pt x="1186" y="3590"/>
                    </a:cubicBezTo>
                    <a:cubicBezTo>
                      <a:pt x="1297" y="3635"/>
                      <a:pt x="1311" y="3725"/>
                      <a:pt x="1230" y="3815"/>
                    </a:cubicBezTo>
                    <a:cubicBezTo>
                      <a:pt x="1148" y="3904"/>
                      <a:pt x="1078" y="4002"/>
                      <a:pt x="1023" y="4110"/>
                    </a:cubicBezTo>
                    <a:cubicBezTo>
                      <a:pt x="978" y="4195"/>
                      <a:pt x="954" y="4290"/>
                      <a:pt x="954" y="4386"/>
                    </a:cubicBezTo>
                    <a:cubicBezTo>
                      <a:pt x="959" y="4415"/>
                      <a:pt x="964" y="4468"/>
                      <a:pt x="978" y="4521"/>
                    </a:cubicBezTo>
                    <a:cubicBezTo>
                      <a:pt x="1014" y="4667"/>
                      <a:pt x="1079" y="4720"/>
                      <a:pt x="1232" y="4729"/>
                    </a:cubicBezTo>
                    <a:cubicBezTo>
                      <a:pt x="1250" y="4729"/>
                      <a:pt x="1267" y="4730"/>
                      <a:pt x="1285" y="4730"/>
                    </a:cubicBezTo>
                    <a:cubicBezTo>
                      <a:pt x="1397" y="4730"/>
                      <a:pt x="1508" y="4715"/>
                      <a:pt x="1616" y="4684"/>
                    </a:cubicBezTo>
                    <a:cubicBezTo>
                      <a:pt x="1646" y="4676"/>
                      <a:pt x="1671" y="4672"/>
                      <a:pt x="1691" y="4672"/>
                    </a:cubicBezTo>
                    <a:cubicBezTo>
                      <a:pt x="1739" y="4672"/>
                      <a:pt x="1764" y="4693"/>
                      <a:pt x="1774" y="4732"/>
                    </a:cubicBezTo>
                    <a:cubicBezTo>
                      <a:pt x="1786" y="4787"/>
                      <a:pt x="1748" y="4830"/>
                      <a:pt x="1657" y="4852"/>
                    </a:cubicBezTo>
                    <a:cubicBezTo>
                      <a:pt x="1544" y="4880"/>
                      <a:pt x="1429" y="4912"/>
                      <a:pt x="1314" y="4917"/>
                    </a:cubicBezTo>
                    <a:cubicBezTo>
                      <a:pt x="1303" y="4918"/>
                      <a:pt x="1292" y="4918"/>
                      <a:pt x="1281" y="4918"/>
                    </a:cubicBezTo>
                    <a:cubicBezTo>
                      <a:pt x="1038" y="4918"/>
                      <a:pt x="857" y="4810"/>
                      <a:pt x="796" y="4566"/>
                    </a:cubicBezTo>
                    <a:cubicBezTo>
                      <a:pt x="757" y="4417"/>
                      <a:pt x="767" y="4257"/>
                      <a:pt x="824" y="4113"/>
                    </a:cubicBezTo>
                    <a:cubicBezTo>
                      <a:pt x="870" y="4007"/>
                      <a:pt x="928" y="3906"/>
                      <a:pt x="1000" y="3813"/>
                    </a:cubicBezTo>
                    <a:cubicBezTo>
                      <a:pt x="1049" y="3749"/>
                      <a:pt x="1045" y="3741"/>
                      <a:pt x="978" y="3698"/>
                    </a:cubicBezTo>
                    <a:cubicBezTo>
                      <a:pt x="961" y="3688"/>
                      <a:pt x="942" y="3677"/>
                      <a:pt x="925" y="3667"/>
                    </a:cubicBezTo>
                    <a:cubicBezTo>
                      <a:pt x="754" y="3569"/>
                      <a:pt x="649" y="3425"/>
                      <a:pt x="603" y="3230"/>
                    </a:cubicBezTo>
                    <a:cubicBezTo>
                      <a:pt x="563" y="3062"/>
                      <a:pt x="620" y="2928"/>
                      <a:pt x="731" y="2811"/>
                    </a:cubicBezTo>
                    <a:cubicBezTo>
                      <a:pt x="805" y="2738"/>
                      <a:pt x="889" y="2674"/>
                      <a:pt x="982" y="2625"/>
                    </a:cubicBezTo>
                    <a:cubicBezTo>
                      <a:pt x="1009" y="2609"/>
                      <a:pt x="1040" y="2595"/>
                      <a:pt x="1073" y="2585"/>
                    </a:cubicBezTo>
                    <a:cubicBezTo>
                      <a:pt x="1080" y="2583"/>
                      <a:pt x="1088" y="2581"/>
                      <a:pt x="1096" y="2581"/>
                    </a:cubicBezTo>
                    <a:close/>
                    <a:moveTo>
                      <a:pt x="9171" y="4146"/>
                    </a:moveTo>
                    <a:cubicBezTo>
                      <a:pt x="9208" y="4146"/>
                      <a:pt x="9231" y="4173"/>
                      <a:pt x="9244" y="4211"/>
                    </a:cubicBezTo>
                    <a:cubicBezTo>
                      <a:pt x="9278" y="4314"/>
                      <a:pt x="9314" y="4417"/>
                      <a:pt x="9311" y="4526"/>
                    </a:cubicBezTo>
                    <a:cubicBezTo>
                      <a:pt x="9307" y="4691"/>
                      <a:pt x="9273" y="4842"/>
                      <a:pt x="9119" y="4934"/>
                    </a:cubicBezTo>
                    <a:cubicBezTo>
                      <a:pt x="9043" y="4981"/>
                      <a:pt x="8964" y="5001"/>
                      <a:pt x="8882" y="5001"/>
                    </a:cubicBezTo>
                    <a:cubicBezTo>
                      <a:pt x="8833" y="5001"/>
                      <a:pt x="8784" y="4994"/>
                      <a:pt x="8734" y="4981"/>
                    </a:cubicBezTo>
                    <a:cubicBezTo>
                      <a:pt x="8678" y="4965"/>
                      <a:pt x="8626" y="4934"/>
                      <a:pt x="8556" y="4933"/>
                    </a:cubicBezTo>
                    <a:cubicBezTo>
                      <a:pt x="8549" y="4988"/>
                      <a:pt x="8546" y="5032"/>
                      <a:pt x="8539" y="5077"/>
                    </a:cubicBezTo>
                    <a:cubicBezTo>
                      <a:pt x="8507" y="5325"/>
                      <a:pt x="8297" y="5498"/>
                      <a:pt x="8060" y="5498"/>
                    </a:cubicBezTo>
                    <a:cubicBezTo>
                      <a:pt x="7973" y="5498"/>
                      <a:pt x="7884" y="5475"/>
                      <a:pt x="7798" y="5425"/>
                    </a:cubicBezTo>
                    <a:cubicBezTo>
                      <a:pt x="7759" y="5403"/>
                      <a:pt x="7733" y="5367"/>
                      <a:pt x="7752" y="5320"/>
                    </a:cubicBezTo>
                    <a:cubicBezTo>
                      <a:pt x="7767" y="5283"/>
                      <a:pt x="7795" y="5261"/>
                      <a:pt x="7832" y="5261"/>
                    </a:cubicBezTo>
                    <a:cubicBezTo>
                      <a:pt x="7842" y="5261"/>
                      <a:pt x="7852" y="5262"/>
                      <a:pt x="7863" y="5265"/>
                    </a:cubicBezTo>
                    <a:cubicBezTo>
                      <a:pt x="7906" y="5279"/>
                      <a:pt x="7951" y="5293"/>
                      <a:pt x="7994" y="5307"/>
                    </a:cubicBezTo>
                    <a:cubicBezTo>
                      <a:pt x="8021" y="5317"/>
                      <a:pt x="8050" y="5322"/>
                      <a:pt x="8079" y="5322"/>
                    </a:cubicBezTo>
                    <a:cubicBezTo>
                      <a:pt x="8146" y="5322"/>
                      <a:pt x="8211" y="5295"/>
                      <a:pt x="8258" y="5243"/>
                    </a:cubicBezTo>
                    <a:cubicBezTo>
                      <a:pt x="8328" y="5176"/>
                      <a:pt x="8374" y="5092"/>
                      <a:pt x="8367" y="4989"/>
                    </a:cubicBezTo>
                    <a:cubicBezTo>
                      <a:pt x="8366" y="4934"/>
                      <a:pt x="8359" y="4881"/>
                      <a:pt x="8359" y="4826"/>
                    </a:cubicBezTo>
                    <a:cubicBezTo>
                      <a:pt x="8360" y="4738"/>
                      <a:pt x="8398" y="4692"/>
                      <a:pt x="8463" y="4692"/>
                    </a:cubicBezTo>
                    <a:cubicBezTo>
                      <a:pt x="8483" y="4692"/>
                      <a:pt x="8506" y="4696"/>
                      <a:pt x="8530" y="4705"/>
                    </a:cubicBezTo>
                    <a:cubicBezTo>
                      <a:pt x="8558" y="4717"/>
                      <a:pt x="8584" y="4729"/>
                      <a:pt x="8609" y="4742"/>
                    </a:cubicBezTo>
                    <a:cubicBezTo>
                      <a:pt x="8685" y="4778"/>
                      <a:pt x="8765" y="4804"/>
                      <a:pt x="8848" y="4818"/>
                    </a:cubicBezTo>
                    <a:cubicBezTo>
                      <a:pt x="8869" y="4822"/>
                      <a:pt x="8889" y="4824"/>
                      <a:pt x="8908" y="4824"/>
                    </a:cubicBezTo>
                    <a:cubicBezTo>
                      <a:pt x="8999" y="4824"/>
                      <a:pt x="9065" y="4776"/>
                      <a:pt x="9112" y="4684"/>
                    </a:cubicBezTo>
                    <a:cubicBezTo>
                      <a:pt x="9155" y="4600"/>
                      <a:pt x="9143" y="4513"/>
                      <a:pt x="9129" y="4427"/>
                    </a:cubicBezTo>
                    <a:cubicBezTo>
                      <a:pt x="9119" y="4369"/>
                      <a:pt x="9100" y="4314"/>
                      <a:pt x="9089" y="4255"/>
                    </a:cubicBezTo>
                    <a:cubicBezTo>
                      <a:pt x="9081" y="4207"/>
                      <a:pt x="9093" y="4163"/>
                      <a:pt x="9149" y="4149"/>
                    </a:cubicBezTo>
                    <a:cubicBezTo>
                      <a:pt x="9157" y="4147"/>
                      <a:pt x="9164" y="4146"/>
                      <a:pt x="9171" y="4146"/>
                    </a:cubicBezTo>
                    <a:close/>
                    <a:moveTo>
                      <a:pt x="2796" y="4848"/>
                    </a:moveTo>
                    <a:cubicBezTo>
                      <a:pt x="2838" y="4848"/>
                      <a:pt x="2868" y="4877"/>
                      <a:pt x="2880" y="4931"/>
                    </a:cubicBezTo>
                    <a:cubicBezTo>
                      <a:pt x="2895" y="5008"/>
                      <a:pt x="2918" y="5084"/>
                      <a:pt x="2945" y="5157"/>
                    </a:cubicBezTo>
                    <a:cubicBezTo>
                      <a:pt x="3005" y="5312"/>
                      <a:pt x="3122" y="5399"/>
                      <a:pt x="3283" y="5415"/>
                    </a:cubicBezTo>
                    <a:cubicBezTo>
                      <a:pt x="3297" y="5416"/>
                      <a:pt x="3310" y="5417"/>
                      <a:pt x="3324" y="5417"/>
                    </a:cubicBezTo>
                    <a:cubicBezTo>
                      <a:pt x="3454" y="5417"/>
                      <a:pt x="3553" y="5342"/>
                      <a:pt x="3631" y="5235"/>
                    </a:cubicBezTo>
                    <a:cubicBezTo>
                      <a:pt x="3646" y="5209"/>
                      <a:pt x="3662" y="5185"/>
                      <a:pt x="3681" y="5161"/>
                    </a:cubicBezTo>
                    <a:cubicBezTo>
                      <a:pt x="3693" y="5144"/>
                      <a:pt x="3712" y="5135"/>
                      <a:pt x="3732" y="5135"/>
                    </a:cubicBezTo>
                    <a:cubicBezTo>
                      <a:pt x="3741" y="5135"/>
                      <a:pt x="3750" y="5137"/>
                      <a:pt x="3758" y="5140"/>
                    </a:cubicBezTo>
                    <a:cubicBezTo>
                      <a:pt x="3791" y="5152"/>
                      <a:pt x="3811" y="5183"/>
                      <a:pt x="3811" y="5217"/>
                    </a:cubicBezTo>
                    <a:cubicBezTo>
                      <a:pt x="3809" y="5247"/>
                      <a:pt x="3799" y="5274"/>
                      <a:pt x="3782" y="5300"/>
                    </a:cubicBezTo>
                    <a:cubicBezTo>
                      <a:pt x="3679" y="5495"/>
                      <a:pt x="3504" y="5576"/>
                      <a:pt x="3302" y="5600"/>
                    </a:cubicBezTo>
                    <a:cubicBezTo>
                      <a:pt x="3283" y="5600"/>
                      <a:pt x="3269" y="5600"/>
                      <a:pt x="3257" y="5596"/>
                    </a:cubicBezTo>
                    <a:cubicBezTo>
                      <a:pt x="2904" y="5547"/>
                      <a:pt x="2726" y="5240"/>
                      <a:pt x="2702" y="4952"/>
                    </a:cubicBezTo>
                    <a:lnTo>
                      <a:pt x="2700" y="4952"/>
                    </a:lnTo>
                    <a:cubicBezTo>
                      <a:pt x="2693" y="4904"/>
                      <a:pt x="2726" y="4857"/>
                      <a:pt x="2774" y="4850"/>
                    </a:cubicBezTo>
                    <a:cubicBezTo>
                      <a:pt x="2781" y="4849"/>
                      <a:pt x="2789" y="4848"/>
                      <a:pt x="2796" y="4848"/>
                    </a:cubicBezTo>
                    <a:close/>
                    <a:moveTo>
                      <a:pt x="4707" y="4949"/>
                    </a:moveTo>
                    <a:cubicBezTo>
                      <a:pt x="4729" y="4949"/>
                      <a:pt x="4752" y="4958"/>
                      <a:pt x="4768" y="4977"/>
                    </a:cubicBezTo>
                    <a:cubicBezTo>
                      <a:pt x="4795" y="5013"/>
                      <a:pt x="4821" y="5051"/>
                      <a:pt x="4843" y="5092"/>
                    </a:cubicBezTo>
                    <a:cubicBezTo>
                      <a:pt x="4955" y="5279"/>
                      <a:pt x="5104" y="5427"/>
                      <a:pt x="5322" y="5487"/>
                    </a:cubicBezTo>
                    <a:cubicBezTo>
                      <a:pt x="5370" y="5500"/>
                      <a:pt x="5417" y="5507"/>
                      <a:pt x="5464" y="5507"/>
                    </a:cubicBezTo>
                    <a:cubicBezTo>
                      <a:pt x="5543" y="5507"/>
                      <a:pt x="5620" y="5487"/>
                      <a:pt x="5694" y="5440"/>
                    </a:cubicBezTo>
                    <a:cubicBezTo>
                      <a:pt x="5790" y="5382"/>
                      <a:pt x="5867" y="5296"/>
                      <a:pt x="5919" y="5197"/>
                    </a:cubicBezTo>
                    <a:cubicBezTo>
                      <a:pt x="5932" y="5166"/>
                      <a:pt x="5948" y="5137"/>
                      <a:pt x="5965" y="5108"/>
                    </a:cubicBezTo>
                    <a:cubicBezTo>
                      <a:pt x="5991" y="5072"/>
                      <a:pt x="6022" y="5054"/>
                      <a:pt x="6054" y="5054"/>
                    </a:cubicBezTo>
                    <a:cubicBezTo>
                      <a:pt x="6084" y="5054"/>
                      <a:pt x="6114" y="5069"/>
                      <a:pt x="6142" y="5101"/>
                    </a:cubicBezTo>
                    <a:cubicBezTo>
                      <a:pt x="6232" y="5209"/>
                      <a:pt x="6308" y="5332"/>
                      <a:pt x="6443" y="5392"/>
                    </a:cubicBezTo>
                    <a:cubicBezTo>
                      <a:pt x="6510" y="5421"/>
                      <a:pt x="6571" y="5435"/>
                      <a:pt x="6627" y="5435"/>
                    </a:cubicBezTo>
                    <a:cubicBezTo>
                      <a:pt x="6756" y="5435"/>
                      <a:pt x="6853" y="5359"/>
                      <a:pt x="6905" y="5212"/>
                    </a:cubicBezTo>
                    <a:cubicBezTo>
                      <a:pt x="6922" y="5166"/>
                      <a:pt x="6927" y="5114"/>
                      <a:pt x="6942" y="5066"/>
                    </a:cubicBezTo>
                    <a:cubicBezTo>
                      <a:pt x="6957" y="5024"/>
                      <a:pt x="6968" y="4974"/>
                      <a:pt x="7023" y="4974"/>
                    </a:cubicBezTo>
                    <a:cubicBezTo>
                      <a:pt x="7027" y="4974"/>
                      <a:pt x="7033" y="4975"/>
                      <a:pt x="7038" y="4976"/>
                    </a:cubicBezTo>
                    <a:cubicBezTo>
                      <a:pt x="7098" y="4984"/>
                      <a:pt x="7122" y="5034"/>
                      <a:pt x="7105" y="5113"/>
                    </a:cubicBezTo>
                    <a:lnTo>
                      <a:pt x="7104" y="5113"/>
                    </a:lnTo>
                    <a:cubicBezTo>
                      <a:pt x="7090" y="5178"/>
                      <a:pt x="7071" y="5243"/>
                      <a:pt x="7050" y="5307"/>
                    </a:cubicBezTo>
                    <a:cubicBezTo>
                      <a:pt x="6985" y="5487"/>
                      <a:pt x="6820" y="5615"/>
                      <a:pt x="6647" y="5615"/>
                    </a:cubicBezTo>
                    <a:cubicBezTo>
                      <a:pt x="6644" y="5615"/>
                      <a:pt x="6641" y="5615"/>
                      <a:pt x="6637" y="5615"/>
                    </a:cubicBezTo>
                    <a:cubicBezTo>
                      <a:pt x="6524" y="5615"/>
                      <a:pt x="6414" y="5586"/>
                      <a:pt x="6317" y="5528"/>
                    </a:cubicBezTo>
                    <a:cubicBezTo>
                      <a:pt x="6222" y="5473"/>
                      <a:pt x="6152" y="5392"/>
                      <a:pt x="6066" y="5313"/>
                    </a:cubicBezTo>
                    <a:cubicBezTo>
                      <a:pt x="6011" y="5397"/>
                      <a:pt x="5944" y="5475"/>
                      <a:pt x="5867" y="5538"/>
                    </a:cubicBezTo>
                    <a:cubicBezTo>
                      <a:pt x="5760" y="5630"/>
                      <a:pt x="5640" y="5693"/>
                      <a:pt x="5498" y="5693"/>
                    </a:cubicBezTo>
                    <a:cubicBezTo>
                      <a:pt x="5493" y="5693"/>
                      <a:pt x="5487" y="5693"/>
                      <a:pt x="5481" y="5692"/>
                    </a:cubicBezTo>
                    <a:cubicBezTo>
                      <a:pt x="5308" y="5687"/>
                      <a:pt x="5142" y="5634"/>
                      <a:pt x="5001" y="5535"/>
                    </a:cubicBezTo>
                    <a:cubicBezTo>
                      <a:pt x="4833" y="5416"/>
                      <a:pt x="4723" y="5250"/>
                      <a:pt x="4622" y="5077"/>
                    </a:cubicBezTo>
                    <a:cubicBezTo>
                      <a:pt x="4600" y="5036"/>
                      <a:pt x="4615" y="4993"/>
                      <a:pt x="4655" y="4967"/>
                    </a:cubicBezTo>
                    <a:cubicBezTo>
                      <a:pt x="4670" y="4955"/>
                      <a:pt x="4688" y="4949"/>
                      <a:pt x="4707" y="4949"/>
                    </a:cubicBezTo>
                    <a:close/>
                    <a:moveTo>
                      <a:pt x="5440" y="1"/>
                    </a:moveTo>
                    <a:lnTo>
                      <a:pt x="5440" y="1"/>
                    </a:lnTo>
                    <a:cubicBezTo>
                      <a:pt x="5346" y="47"/>
                      <a:pt x="5264" y="114"/>
                      <a:pt x="5198" y="198"/>
                    </a:cubicBezTo>
                    <a:cubicBezTo>
                      <a:pt x="5171" y="234"/>
                      <a:pt x="5145" y="272"/>
                      <a:pt x="5113" y="315"/>
                    </a:cubicBezTo>
                    <a:cubicBezTo>
                      <a:pt x="4921" y="177"/>
                      <a:pt x="4714" y="84"/>
                      <a:pt x="4485" y="84"/>
                    </a:cubicBezTo>
                    <a:cubicBezTo>
                      <a:pt x="4451" y="84"/>
                      <a:pt x="4417" y="86"/>
                      <a:pt x="4382" y="90"/>
                    </a:cubicBezTo>
                    <a:cubicBezTo>
                      <a:pt x="4110" y="121"/>
                      <a:pt x="3895" y="251"/>
                      <a:pt x="3736" y="478"/>
                    </a:cubicBezTo>
                    <a:cubicBezTo>
                      <a:pt x="3634" y="435"/>
                      <a:pt x="3561" y="361"/>
                      <a:pt x="3465" y="320"/>
                    </a:cubicBezTo>
                    <a:cubicBezTo>
                      <a:pt x="3351" y="267"/>
                      <a:pt x="3228" y="241"/>
                      <a:pt x="3104" y="241"/>
                    </a:cubicBezTo>
                    <a:cubicBezTo>
                      <a:pt x="3033" y="241"/>
                      <a:pt x="2963" y="250"/>
                      <a:pt x="2894" y="267"/>
                    </a:cubicBezTo>
                    <a:cubicBezTo>
                      <a:pt x="2707" y="309"/>
                      <a:pt x="2537" y="380"/>
                      <a:pt x="2407" y="527"/>
                    </a:cubicBezTo>
                    <a:cubicBezTo>
                      <a:pt x="2357" y="582"/>
                      <a:pt x="2314" y="646"/>
                      <a:pt x="2283" y="712"/>
                    </a:cubicBezTo>
                    <a:cubicBezTo>
                      <a:pt x="2266" y="753"/>
                      <a:pt x="2249" y="773"/>
                      <a:pt x="2216" y="773"/>
                    </a:cubicBezTo>
                    <a:cubicBezTo>
                      <a:pt x="2203" y="773"/>
                      <a:pt x="2188" y="770"/>
                      <a:pt x="2170" y="764"/>
                    </a:cubicBezTo>
                    <a:cubicBezTo>
                      <a:pt x="2063" y="730"/>
                      <a:pt x="1952" y="712"/>
                      <a:pt x="1841" y="712"/>
                    </a:cubicBezTo>
                    <a:cubicBezTo>
                      <a:pt x="1724" y="712"/>
                      <a:pt x="1608" y="731"/>
                      <a:pt x="1496" y="769"/>
                    </a:cubicBezTo>
                    <a:cubicBezTo>
                      <a:pt x="1184" y="872"/>
                      <a:pt x="976" y="1160"/>
                      <a:pt x="1007" y="1470"/>
                    </a:cubicBezTo>
                    <a:cubicBezTo>
                      <a:pt x="1014" y="1544"/>
                      <a:pt x="992" y="1568"/>
                      <a:pt x="918" y="1584"/>
                    </a:cubicBezTo>
                    <a:cubicBezTo>
                      <a:pt x="591" y="1652"/>
                      <a:pt x="419" y="1880"/>
                      <a:pt x="342" y="2189"/>
                    </a:cubicBezTo>
                    <a:cubicBezTo>
                      <a:pt x="313" y="2309"/>
                      <a:pt x="349" y="2429"/>
                      <a:pt x="388" y="2544"/>
                    </a:cubicBezTo>
                    <a:cubicBezTo>
                      <a:pt x="409" y="2602"/>
                      <a:pt x="399" y="2630"/>
                      <a:pt x="347" y="2666"/>
                    </a:cubicBezTo>
                    <a:cubicBezTo>
                      <a:pt x="124" y="2822"/>
                      <a:pt x="1" y="3149"/>
                      <a:pt x="69" y="3429"/>
                    </a:cubicBezTo>
                    <a:cubicBezTo>
                      <a:pt x="102" y="3568"/>
                      <a:pt x="162" y="3698"/>
                      <a:pt x="244" y="3813"/>
                    </a:cubicBezTo>
                    <a:cubicBezTo>
                      <a:pt x="273" y="3851"/>
                      <a:pt x="270" y="3876"/>
                      <a:pt x="248" y="3912"/>
                    </a:cubicBezTo>
                    <a:cubicBezTo>
                      <a:pt x="189" y="3993"/>
                      <a:pt x="146" y="4084"/>
                      <a:pt x="122" y="4182"/>
                    </a:cubicBezTo>
                    <a:cubicBezTo>
                      <a:pt x="38" y="4545"/>
                      <a:pt x="162" y="4833"/>
                      <a:pt x="431" y="5073"/>
                    </a:cubicBezTo>
                    <a:cubicBezTo>
                      <a:pt x="527" y="5162"/>
                      <a:pt x="637" y="5231"/>
                      <a:pt x="759" y="5279"/>
                    </a:cubicBezTo>
                    <a:cubicBezTo>
                      <a:pt x="848" y="5312"/>
                      <a:pt x="877" y="5372"/>
                      <a:pt x="882" y="5454"/>
                    </a:cubicBezTo>
                    <a:cubicBezTo>
                      <a:pt x="892" y="5567"/>
                      <a:pt x="923" y="5675"/>
                      <a:pt x="973" y="5776"/>
                    </a:cubicBezTo>
                    <a:cubicBezTo>
                      <a:pt x="1036" y="5917"/>
                      <a:pt x="1138" y="6011"/>
                      <a:pt x="1261" y="6085"/>
                    </a:cubicBezTo>
                    <a:cubicBezTo>
                      <a:pt x="1309" y="6113"/>
                      <a:pt x="1359" y="6138"/>
                      <a:pt x="1412" y="6159"/>
                    </a:cubicBezTo>
                    <a:cubicBezTo>
                      <a:pt x="1490" y="6193"/>
                      <a:pt x="1574" y="6209"/>
                      <a:pt x="1658" y="6209"/>
                    </a:cubicBezTo>
                    <a:cubicBezTo>
                      <a:pt x="1711" y="6209"/>
                      <a:pt x="1764" y="6203"/>
                      <a:pt x="1815" y="6190"/>
                    </a:cubicBezTo>
                    <a:cubicBezTo>
                      <a:pt x="1830" y="6186"/>
                      <a:pt x="1844" y="6184"/>
                      <a:pt x="1856" y="6184"/>
                    </a:cubicBezTo>
                    <a:cubicBezTo>
                      <a:pt x="1902" y="6184"/>
                      <a:pt x="1929" y="6209"/>
                      <a:pt x="1957" y="6253"/>
                    </a:cubicBezTo>
                    <a:cubicBezTo>
                      <a:pt x="2024" y="6359"/>
                      <a:pt x="2120" y="6445"/>
                      <a:pt x="2233" y="6500"/>
                    </a:cubicBezTo>
                    <a:cubicBezTo>
                      <a:pt x="2263" y="6516"/>
                      <a:pt x="2292" y="6528"/>
                      <a:pt x="2321" y="6540"/>
                    </a:cubicBezTo>
                    <a:cubicBezTo>
                      <a:pt x="2408" y="6572"/>
                      <a:pt x="2493" y="6587"/>
                      <a:pt x="2577" y="6587"/>
                    </a:cubicBezTo>
                    <a:cubicBezTo>
                      <a:pt x="2712" y="6587"/>
                      <a:pt x="2843" y="6549"/>
                      <a:pt x="2974" y="6493"/>
                    </a:cubicBezTo>
                    <a:cubicBezTo>
                      <a:pt x="2983" y="6490"/>
                      <a:pt x="2990" y="6485"/>
                      <a:pt x="2998" y="6481"/>
                    </a:cubicBezTo>
                    <a:cubicBezTo>
                      <a:pt x="3015" y="6471"/>
                      <a:pt x="3034" y="6462"/>
                      <a:pt x="3051" y="6452"/>
                    </a:cubicBezTo>
                    <a:cubicBezTo>
                      <a:pt x="3097" y="6428"/>
                      <a:pt x="3122" y="6417"/>
                      <a:pt x="3141" y="6417"/>
                    </a:cubicBezTo>
                    <a:cubicBezTo>
                      <a:pt x="3167" y="6417"/>
                      <a:pt x="3179" y="6440"/>
                      <a:pt x="3219" y="6474"/>
                    </a:cubicBezTo>
                    <a:cubicBezTo>
                      <a:pt x="3388" y="6622"/>
                      <a:pt x="3579" y="6699"/>
                      <a:pt x="3789" y="6699"/>
                    </a:cubicBezTo>
                    <a:cubicBezTo>
                      <a:pt x="3840" y="6699"/>
                      <a:pt x="3892" y="6694"/>
                      <a:pt x="3945" y="6685"/>
                    </a:cubicBezTo>
                    <a:cubicBezTo>
                      <a:pt x="3962" y="6682"/>
                      <a:pt x="3977" y="6680"/>
                      <a:pt x="3995" y="6677"/>
                    </a:cubicBezTo>
                    <a:cubicBezTo>
                      <a:pt x="4224" y="6624"/>
                      <a:pt x="4434" y="6507"/>
                      <a:pt x="4598" y="6341"/>
                    </a:cubicBezTo>
                    <a:cubicBezTo>
                      <a:pt x="4660" y="6380"/>
                      <a:pt x="4694" y="6440"/>
                      <a:pt x="4739" y="6488"/>
                    </a:cubicBezTo>
                    <a:cubicBezTo>
                      <a:pt x="4878" y="6639"/>
                      <a:pt x="5068" y="6735"/>
                      <a:pt x="5272" y="6756"/>
                    </a:cubicBezTo>
                    <a:cubicBezTo>
                      <a:pt x="5295" y="6758"/>
                      <a:pt x="5318" y="6759"/>
                      <a:pt x="5340" y="6759"/>
                    </a:cubicBezTo>
                    <a:cubicBezTo>
                      <a:pt x="5501" y="6759"/>
                      <a:pt x="5641" y="6695"/>
                      <a:pt x="5768" y="6589"/>
                    </a:cubicBezTo>
                    <a:cubicBezTo>
                      <a:pt x="5783" y="6576"/>
                      <a:pt x="5799" y="6562"/>
                      <a:pt x="5812" y="6546"/>
                    </a:cubicBezTo>
                    <a:cubicBezTo>
                      <a:pt x="5835" y="6526"/>
                      <a:pt x="5854" y="6514"/>
                      <a:pt x="5874" y="6514"/>
                    </a:cubicBezTo>
                    <a:cubicBezTo>
                      <a:pt x="5892" y="6514"/>
                      <a:pt x="5912" y="6524"/>
                      <a:pt x="5936" y="6548"/>
                    </a:cubicBezTo>
                    <a:cubicBezTo>
                      <a:pt x="5999" y="6613"/>
                      <a:pt x="6070" y="6670"/>
                      <a:pt x="6148" y="6714"/>
                    </a:cubicBezTo>
                    <a:cubicBezTo>
                      <a:pt x="6200" y="6745"/>
                      <a:pt x="6253" y="6769"/>
                      <a:pt x="6310" y="6788"/>
                    </a:cubicBezTo>
                    <a:cubicBezTo>
                      <a:pt x="6380" y="6812"/>
                      <a:pt x="6449" y="6822"/>
                      <a:pt x="6517" y="6822"/>
                    </a:cubicBezTo>
                    <a:cubicBezTo>
                      <a:pt x="6633" y="6822"/>
                      <a:pt x="6745" y="6792"/>
                      <a:pt x="6857" y="6745"/>
                    </a:cubicBezTo>
                    <a:cubicBezTo>
                      <a:pt x="6930" y="6714"/>
                      <a:pt x="6997" y="6670"/>
                      <a:pt x="7057" y="6617"/>
                    </a:cubicBezTo>
                    <a:cubicBezTo>
                      <a:pt x="7122" y="6560"/>
                      <a:pt x="7184" y="6498"/>
                      <a:pt x="7243" y="6435"/>
                    </a:cubicBezTo>
                    <a:cubicBezTo>
                      <a:pt x="7256" y="6419"/>
                      <a:pt x="7268" y="6402"/>
                      <a:pt x="7284" y="6382"/>
                    </a:cubicBezTo>
                    <a:cubicBezTo>
                      <a:pt x="7472" y="6503"/>
                      <a:pt x="7665" y="6581"/>
                      <a:pt x="7869" y="6581"/>
                    </a:cubicBezTo>
                    <a:cubicBezTo>
                      <a:pt x="7873" y="6581"/>
                      <a:pt x="7878" y="6581"/>
                      <a:pt x="7882" y="6581"/>
                    </a:cubicBezTo>
                    <a:cubicBezTo>
                      <a:pt x="7978" y="6579"/>
                      <a:pt x="8073" y="6562"/>
                      <a:pt x="8163" y="6526"/>
                    </a:cubicBezTo>
                    <a:cubicBezTo>
                      <a:pt x="8434" y="6425"/>
                      <a:pt x="8582" y="6221"/>
                      <a:pt x="8662" y="5965"/>
                    </a:cubicBezTo>
                    <a:cubicBezTo>
                      <a:pt x="8676" y="5926"/>
                      <a:pt x="8688" y="5884"/>
                      <a:pt x="8697" y="5842"/>
                    </a:cubicBezTo>
                    <a:cubicBezTo>
                      <a:pt x="8782" y="5867"/>
                      <a:pt x="8853" y="5895"/>
                      <a:pt x="8925" y="5910"/>
                    </a:cubicBezTo>
                    <a:cubicBezTo>
                      <a:pt x="8986" y="5923"/>
                      <a:pt x="9047" y="5930"/>
                      <a:pt x="9105" y="5930"/>
                    </a:cubicBezTo>
                    <a:cubicBezTo>
                      <a:pt x="9269" y="5930"/>
                      <a:pt x="9420" y="5876"/>
                      <a:pt x="9549" y="5749"/>
                    </a:cubicBezTo>
                    <a:cubicBezTo>
                      <a:pt x="9669" y="5629"/>
                      <a:pt x="9690" y="5469"/>
                      <a:pt x="9693" y="5310"/>
                    </a:cubicBezTo>
                    <a:cubicBezTo>
                      <a:pt x="9695" y="5243"/>
                      <a:pt x="9693" y="5178"/>
                      <a:pt x="9693" y="5106"/>
                    </a:cubicBezTo>
                    <a:cubicBezTo>
                      <a:pt x="9748" y="5102"/>
                      <a:pt x="9805" y="5102"/>
                      <a:pt x="9863" y="5097"/>
                    </a:cubicBezTo>
                    <a:cubicBezTo>
                      <a:pt x="10091" y="5078"/>
                      <a:pt x="10281" y="4991"/>
                      <a:pt x="10393" y="4778"/>
                    </a:cubicBezTo>
                    <a:cubicBezTo>
                      <a:pt x="10463" y="4650"/>
                      <a:pt x="10490" y="4501"/>
                      <a:pt x="10472" y="4355"/>
                    </a:cubicBezTo>
                    <a:cubicBezTo>
                      <a:pt x="10458" y="4252"/>
                      <a:pt x="10437" y="4151"/>
                      <a:pt x="10413" y="4050"/>
                    </a:cubicBezTo>
                    <a:cubicBezTo>
                      <a:pt x="10401" y="4014"/>
                      <a:pt x="10412" y="3974"/>
                      <a:pt x="10439" y="3950"/>
                    </a:cubicBezTo>
                    <a:cubicBezTo>
                      <a:pt x="10501" y="3894"/>
                      <a:pt x="10557" y="3833"/>
                      <a:pt x="10610" y="3770"/>
                    </a:cubicBezTo>
                    <a:cubicBezTo>
                      <a:pt x="10883" y="3422"/>
                      <a:pt x="10868" y="2789"/>
                      <a:pt x="10465" y="2460"/>
                    </a:cubicBezTo>
                    <a:cubicBezTo>
                      <a:pt x="10396" y="2400"/>
                      <a:pt x="10322" y="2345"/>
                      <a:pt x="10245" y="2299"/>
                    </a:cubicBezTo>
                    <a:cubicBezTo>
                      <a:pt x="10230" y="2290"/>
                      <a:pt x="10218" y="2280"/>
                      <a:pt x="10207" y="2266"/>
                    </a:cubicBezTo>
                    <a:cubicBezTo>
                      <a:pt x="10051" y="2462"/>
                      <a:pt x="9861" y="2628"/>
                      <a:pt x="9647" y="2758"/>
                    </a:cubicBezTo>
                    <a:cubicBezTo>
                      <a:pt x="9396" y="2912"/>
                      <a:pt x="9135" y="2970"/>
                      <a:pt x="8868" y="2970"/>
                    </a:cubicBezTo>
                    <a:cubicBezTo>
                      <a:pt x="8712" y="2970"/>
                      <a:pt x="8553" y="2950"/>
                      <a:pt x="8393" y="2918"/>
                    </a:cubicBezTo>
                    <a:cubicBezTo>
                      <a:pt x="8167" y="2870"/>
                      <a:pt x="7947" y="2784"/>
                      <a:pt x="7750" y="2664"/>
                    </a:cubicBezTo>
                    <a:cubicBezTo>
                      <a:pt x="7517" y="2525"/>
                      <a:pt x="7315" y="2354"/>
                      <a:pt x="7160" y="2138"/>
                    </a:cubicBezTo>
                    <a:cubicBezTo>
                      <a:pt x="6822" y="1668"/>
                      <a:pt x="6675" y="1131"/>
                      <a:pt x="6656" y="556"/>
                    </a:cubicBezTo>
                    <a:cubicBezTo>
                      <a:pt x="6651" y="375"/>
                      <a:pt x="6601" y="198"/>
                      <a:pt x="6565" y="13"/>
                    </a:cubicBezTo>
                    <a:cubicBezTo>
                      <a:pt x="6394" y="256"/>
                      <a:pt x="6181" y="457"/>
                      <a:pt x="5886" y="565"/>
                    </a:cubicBezTo>
                    <a:cubicBezTo>
                      <a:pt x="5821" y="591"/>
                      <a:pt x="5750" y="605"/>
                      <a:pt x="5679" y="605"/>
                    </a:cubicBezTo>
                    <a:cubicBezTo>
                      <a:pt x="5675" y="605"/>
                      <a:pt x="5671" y="605"/>
                      <a:pt x="5667" y="604"/>
                    </a:cubicBezTo>
                    <a:cubicBezTo>
                      <a:pt x="5661" y="605"/>
                      <a:pt x="5655" y="606"/>
                      <a:pt x="5649" y="606"/>
                    </a:cubicBezTo>
                    <a:cubicBezTo>
                      <a:pt x="5643" y="606"/>
                      <a:pt x="5637" y="605"/>
                      <a:pt x="5631" y="604"/>
                    </a:cubicBezTo>
                    <a:cubicBezTo>
                      <a:pt x="5565" y="596"/>
                      <a:pt x="5487" y="604"/>
                      <a:pt x="5461" y="527"/>
                    </a:cubicBezTo>
                    <a:cubicBezTo>
                      <a:pt x="5459" y="519"/>
                      <a:pt x="5459" y="512"/>
                      <a:pt x="5457" y="505"/>
                    </a:cubicBezTo>
                    <a:cubicBezTo>
                      <a:pt x="5342" y="418"/>
                      <a:pt x="5305" y="261"/>
                      <a:pt x="5366" y="129"/>
                    </a:cubicBezTo>
                    <a:cubicBezTo>
                      <a:pt x="5387" y="85"/>
                      <a:pt x="5411" y="42"/>
                      <a:pt x="54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971;p46">
                <a:extLst>
                  <a:ext uri="{FF2B5EF4-FFF2-40B4-BE49-F238E27FC236}">
                    <a16:creationId xmlns:a16="http://schemas.microsoft.com/office/drawing/2014/main" id="{28E2F0EB-C273-16FF-D2BC-BD3648B3D1B4}"/>
                  </a:ext>
                </a:extLst>
              </p:cNvPr>
              <p:cNvSpPr/>
              <p:nvPr/>
            </p:nvSpPr>
            <p:spPr>
              <a:xfrm>
                <a:off x="6256928" y="4492267"/>
                <a:ext cx="10300" cy="454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1" extrusionOk="0">
                    <a:moveTo>
                      <a:pt x="342" y="0"/>
                    </a:moveTo>
                    <a:cubicBezTo>
                      <a:pt x="225" y="12"/>
                      <a:pt x="110" y="40"/>
                      <a:pt x="0" y="81"/>
                    </a:cubicBezTo>
                    <a:lnTo>
                      <a:pt x="11" y="83"/>
                    </a:lnTo>
                    <a:cubicBezTo>
                      <a:pt x="65" y="100"/>
                      <a:pt x="123" y="151"/>
                      <a:pt x="173" y="151"/>
                    </a:cubicBezTo>
                    <a:cubicBezTo>
                      <a:pt x="178" y="151"/>
                      <a:pt x="183" y="150"/>
                      <a:pt x="187" y="149"/>
                    </a:cubicBezTo>
                    <a:cubicBezTo>
                      <a:pt x="239" y="139"/>
                      <a:pt x="275" y="62"/>
                      <a:pt x="321" y="19"/>
                    </a:cubicBezTo>
                    <a:cubicBezTo>
                      <a:pt x="328" y="12"/>
                      <a:pt x="335" y="7"/>
                      <a:pt x="3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972;p46">
                <a:extLst>
                  <a:ext uri="{FF2B5EF4-FFF2-40B4-BE49-F238E27FC236}">
                    <a16:creationId xmlns:a16="http://schemas.microsoft.com/office/drawing/2014/main" id="{0FADA941-6F96-17D6-5820-1807E85C6B1B}"/>
                  </a:ext>
                </a:extLst>
              </p:cNvPr>
              <p:cNvSpPr/>
              <p:nvPr/>
            </p:nvSpPr>
            <p:spPr>
              <a:xfrm>
                <a:off x="6223467" y="4534130"/>
                <a:ext cx="122126" cy="116133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3856" extrusionOk="0">
                    <a:moveTo>
                      <a:pt x="2914" y="1040"/>
                    </a:moveTo>
                    <a:cubicBezTo>
                      <a:pt x="3006" y="1040"/>
                      <a:pt x="3082" y="1126"/>
                      <a:pt x="3085" y="1236"/>
                    </a:cubicBezTo>
                    <a:cubicBezTo>
                      <a:pt x="3087" y="1337"/>
                      <a:pt x="3025" y="1402"/>
                      <a:pt x="2926" y="1405"/>
                    </a:cubicBezTo>
                    <a:cubicBezTo>
                      <a:pt x="2924" y="1405"/>
                      <a:pt x="2923" y="1405"/>
                      <a:pt x="2922" y="1405"/>
                    </a:cubicBezTo>
                    <a:cubicBezTo>
                      <a:pt x="2809" y="1405"/>
                      <a:pt x="2722" y="1332"/>
                      <a:pt x="2720" y="1232"/>
                    </a:cubicBezTo>
                    <a:cubicBezTo>
                      <a:pt x="2716" y="1136"/>
                      <a:pt x="2814" y="1040"/>
                      <a:pt x="2914" y="1040"/>
                    </a:cubicBezTo>
                    <a:close/>
                    <a:moveTo>
                      <a:pt x="1139" y="1484"/>
                    </a:moveTo>
                    <a:cubicBezTo>
                      <a:pt x="1141" y="1484"/>
                      <a:pt x="1144" y="1484"/>
                      <a:pt x="1146" y="1484"/>
                    </a:cubicBezTo>
                    <a:cubicBezTo>
                      <a:pt x="1243" y="1488"/>
                      <a:pt x="1329" y="1582"/>
                      <a:pt x="1324" y="1685"/>
                    </a:cubicBezTo>
                    <a:cubicBezTo>
                      <a:pt x="1321" y="1780"/>
                      <a:pt x="1237" y="1856"/>
                      <a:pt x="1135" y="1856"/>
                    </a:cubicBezTo>
                    <a:cubicBezTo>
                      <a:pt x="1134" y="1856"/>
                      <a:pt x="1133" y="1856"/>
                      <a:pt x="1132" y="1856"/>
                    </a:cubicBezTo>
                    <a:cubicBezTo>
                      <a:pt x="1026" y="1856"/>
                      <a:pt x="943" y="1769"/>
                      <a:pt x="947" y="1664"/>
                    </a:cubicBezTo>
                    <a:cubicBezTo>
                      <a:pt x="947" y="1567"/>
                      <a:pt x="1036" y="1484"/>
                      <a:pt x="1139" y="1484"/>
                    </a:cubicBezTo>
                    <a:close/>
                    <a:moveTo>
                      <a:pt x="2269" y="1917"/>
                    </a:moveTo>
                    <a:cubicBezTo>
                      <a:pt x="2284" y="1917"/>
                      <a:pt x="2300" y="1918"/>
                      <a:pt x="2315" y="1920"/>
                    </a:cubicBezTo>
                    <a:cubicBezTo>
                      <a:pt x="2440" y="1935"/>
                      <a:pt x="2478" y="2012"/>
                      <a:pt x="2420" y="2122"/>
                    </a:cubicBezTo>
                    <a:cubicBezTo>
                      <a:pt x="2377" y="2203"/>
                      <a:pt x="2382" y="2218"/>
                      <a:pt x="2459" y="2261"/>
                    </a:cubicBezTo>
                    <a:cubicBezTo>
                      <a:pt x="2498" y="2283"/>
                      <a:pt x="2533" y="2294"/>
                      <a:pt x="2567" y="2294"/>
                    </a:cubicBezTo>
                    <a:cubicBezTo>
                      <a:pt x="2617" y="2294"/>
                      <a:pt x="2663" y="2268"/>
                      <a:pt x="2711" y="2215"/>
                    </a:cubicBezTo>
                    <a:cubicBezTo>
                      <a:pt x="2732" y="2194"/>
                      <a:pt x="2751" y="2174"/>
                      <a:pt x="2774" y="2174"/>
                    </a:cubicBezTo>
                    <a:cubicBezTo>
                      <a:pt x="2784" y="2174"/>
                      <a:pt x="2794" y="2177"/>
                      <a:pt x="2806" y="2186"/>
                    </a:cubicBezTo>
                    <a:cubicBezTo>
                      <a:pt x="2845" y="2215"/>
                      <a:pt x="2828" y="2253"/>
                      <a:pt x="2807" y="2289"/>
                    </a:cubicBezTo>
                    <a:lnTo>
                      <a:pt x="2809" y="2289"/>
                    </a:lnTo>
                    <a:cubicBezTo>
                      <a:pt x="2789" y="2325"/>
                      <a:pt x="2758" y="2354"/>
                      <a:pt x="2722" y="2374"/>
                    </a:cubicBezTo>
                    <a:cubicBezTo>
                      <a:pt x="2673" y="2402"/>
                      <a:pt x="2619" y="2416"/>
                      <a:pt x="2564" y="2416"/>
                    </a:cubicBezTo>
                    <a:cubicBezTo>
                      <a:pt x="2507" y="2416"/>
                      <a:pt x="2450" y="2401"/>
                      <a:pt x="2399" y="2371"/>
                    </a:cubicBezTo>
                    <a:cubicBezTo>
                      <a:pt x="2350" y="2338"/>
                      <a:pt x="2301" y="2304"/>
                      <a:pt x="2255" y="2268"/>
                    </a:cubicBezTo>
                    <a:cubicBezTo>
                      <a:pt x="2229" y="2302"/>
                      <a:pt x="2235" y="2331"/>
                      <a:pt x="2231" y="2361"/>
                    </a:cubicBezTo>
                    <a:cubicBezTo>
                      <a:pt x="2228" y="2398"/>
                      <a:pt x="2219" y="2434"/>
                      <a:pt x="2205" y="2470"/>
                    </a:cubicBezTo>
                    <a:cubicBezTo>
                      <a:pt x="2158" y="2586"/>
                      <a:pt x="2049" y="2650"/>
                      <a:pt x="1937" y="2650"/>
                    </a:cubicBezTo>
                    <a:cubicBezTo>
                      <a:pt x="1862" y="2650"/>
                      <a:pt x="1787" y="2621"/>
                      <a:pt x="1729" y="2560"/>
                    </a:cubicBezTo>
                    <a:cubicBezTo>
                      <a:pt x="1701" y="2529"/>
                      <a:pt x="1681" y="2496"/>
                      <a:pt x="1708" y="2460"/>
                    </a:cubicBezTo>
                    <a:cubicBezTo>
                      <a:pt x="1721" y="2442"/>
                      <a:pt x="1737" y="2434"/>
                      <a:pt x="1753" y="2434"/>
                    </a:cubicBezTo>
                    <a:cubicBezTo>
                      <a:pt x="1770" y="2434"/>
                      <a:pt x="1788" y="2443"/>
                      <a:pt x="1806" y="2455"/>
                    </a:cubicBezTo>
                    <a:cubicBezTo>
                      <a:pt x="1830" y="2472"/>
                      <a:pt x="1854" y="2487"/>
                      <a:pt x="1881" y="2499"/>
                    </a:cubicBezTo>
                    <a:cubicBezTo>
                      <a:pt x="1902" y="2510"/>
                      <a:pt x="1925" y="2515"/>
                      <a:pt x="1947" y="2515"/>
                    </a:cubicBezTo>
                    <a:cubicBezTo>
                      <a:pt x="1999" y="2515"/>
                      <a:pt x="2049" y="2487"/>
                      <a:pt x="2075" y="2438"/>
                    </a:cubicBezTo>
                    <a:cubicBezTo>
                      <a:pt x="2123" y="2355"/>
                      <a:pt x="2109" y="2283"/>
                      <a:pt x="2036" y="2229"/>
                    </a:cubicBezTo>
                    <a:cubicBezTo>
                      <a:pt x="1964" y="2174"/>
                      <a:pt x="1953" y="2105"/>
                      <a:pt x="2013" y="2036"/>
                    </a:cubicBezTo>
                    <a:cubicBezTo>
                      <a:pt x="2077" y="1959"/>
                      <a:pt x="2171" y="1917"/>
                      <a:pt x="2269" y="1917"/>
                    </a:cubicBezTo>
                    <a:close/>
                    <a:moveTo>
                      <a:pt x="3272" y="1"/>
                    </a:moveTo>
                    <a:cubicBezTo>
                      <a:pt x="3246" y="73"/>
                      <a:pt x="3207" y="142"/>
                      <a:pt x="3157" y="200"/>
                    </a:cubicBezTo>
                    <a:cubicBezTo>
                      <a:pt x="3072" y="306"/>
                      <a:pt x="2918" y="362"/>
                      <a:pt x="2769" y="362"/>
                    </a:cubicBezTo>
                    <a:cubicBezTo>
                      <a:pt x="2690" y="362"/>
                      <a:pt x="2612" y="346"/>
                      <a:pt x="2547" y="313"/>
                    </a:cubicBezTo>
                    <a:cubicBezTo>
                      <a:pt x="2490" y="284"/>
                      <a:pt x="2432" y="256"/>
                      <a:pt x="2363" y="222"/>
                    </a:cubicBezTo>
                    <a:cubicBezTo>
                      <a:pt x="2356" y="253"/>
                      <a:pt x="2353" y="265"/>
                      <a:pt x="2353" y="279"/>
                    </a:cubicBezTo>
                    <a:cubicBezTo>
                      <a:pt x="2327" y="521"/>
                      <a:pt x="2116" y="750"/>
                      <a:pt x="1902" y="793"/>
                    </a:cubicBezTo>
                    <a:cubicBezTo>
                      <a:pt x="1845" y="806"/>
                      <a:pt x="1789" y="812"/>
                      <a:pt x="1734" y="812"/>
                    </a:cubicBezTo>
                    <a:cubicBezTo>
                      <a:pt x="1614" y="812"/>
                      <a:pt x="1500" y="780"/>
                      <a:pt x="1393" y="707"/>
                    </a:cubicBezTo>
                    <a:cubicBezTo>
                      <a:pt x="1364" y="688"/>
                      <a:pt x="1346" y="678"/>
                      <a:pt x="1331" y="678"/>
                    </a:cubicBezTo>
                    <a:cubicBezTo>
                      <a:pt x="1311" y="678"/>
                      <a:pt x="1296" y="697"/>
                      <a:pt x="1267" y="740"/>
                    </a:cubicBezTo>
                    <a:cubicBezTo>
                      <a:pt x="1190" y="852"/>
                      <a:pt x="1098" y="951"/>
                      <a:pt x="962" y="987"/>
                    </a:cubicBezTo>
                    <a:cubicBezTo>
                      <a:pt x="892" y="1006"/>
                      <a:pt x="822" y="1017"/>
                      <a:pt x="752" y="1017"/>
                    </a:cubicBezTo>
                    <a:cubicBezTo>
                      <a:pt x="650" y="1017"/>
                      <a:pt x="550" y="994"/>
                      <a:pt x="455" y="942"/>
                    </a:cubicBezTo>
                    <a:cubicBezTo>
                      <a:pt x="355" y="889"/>
                      <a:pt x="269" y="814"/>
                      <a:pt x="203" y="723"/>
                    </a:cubicBezTo>
                    <a:cubicBezTo>
                      <a:pt x="184" y="690"/>
                      <a:pt x="155" y="666"/>
                      <a:pt x="120" y="651"/>
                    </a:cubicBezTo>
                    <a:lnTo>
                      <a:pt x="120" y="651"/>
                    </a:lnTo>
                    <a:cubicBezTo>
                      <a:pt x="134" y="678"/>
                      <a:pt x="122" y="709"/>
                      <a:pt x="106" y="737"/>
                    </a:cubicBezTo>
                    <a:cubicBezTo>
                      <a:pt x="72" y="793"/>
                      <a:pt x="36" y="846"/>
                      <a:pt x="0" y="898"/>
                    </a:cubicBezTo>
                    <a:cubicBezTo>
                      <a:pt x="34" y="1085"/>
                      <a:pt x="86" y="1260"/>
                      <a:pt x="91" y="1443"/>
                    </a:cubicBezTo>
                    <a:cubicBezTo>
                      <a:pt x="110" y="2018"/>
                      <a:pt x="257" y="2553"/>
                      <a:pt x="594" y="3023"/>
                    </a:cubicBezTo>
                    <a:cubicBezTo>
                      <a:pt x="748" y="3239"/>
                      <a:pt x="952" y="3408"/>
                      <a:pt x="1183" y="3549"/>
                    </a:cubicBezTo>
                    <a:cubicBezTo>
                      <a:pt x="1382" y="3671"/>
                      <a:pt x="1600" y="3756"/>
                      <a:pt x="1828" y="3803"/>
                    </a:cubicBezTo>
                    <a:cubicBezTo>
                      <a:pt x="1989" y="3835"/>
                      <a:pt x="2148" y="3855"/>
                      <a:pt x="2305" y="3855"/>
                    </a:cubicBezTo>
                    <a:cubicBezTo>
                      <a:pt x="2571" y="3855"/>
                      <a:pt x="2830" y="3797"/>
                      <a:pt x="3080" y="3643"/>
                    </a:cubicBezTo>
                    <a:cubicBezTo>
                      <a:pt x="3294" y="3515"/>
                      <a:pt x="3485" y="3348"/>
                      <a:pt x="3642" y="3153"/>
                    </a:cubicBezTo>
                    <a:cubicBezTo>
                      <a:pt x="3709" y="3071"/>
                      <a:pt x="3769" y="2983"/>
                      <a:pt x="3823" y="2890"/>
                    </a:cubicBezTo>
                    <a:cubicBezTo>
                      <a:pt x="3951" y="2666"/>
                      <a:pt x="4016" y="2419"/>
                      <a:pt x="4028" y="2155"/>
                    </a:cubicBezTo>
                    <a:cubicBezTo>
                      <a:pt x="4054" y="1601"/>
                      <a:pt x="3883" y="1109"/>
                      <a:pt x="3596" y="646"/>
                    </a:cubicBezTo>
                    <a:cubicBezTo>
                      <a:pt x="3471" y="443"/>
                      <a:pt x="3348" y="238"/>
                      <a:pt x="32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973;p46">
                <a:extLst>
                  <a:ext uri="{FF2B5EF4-FFF2-40B4-BE49-F238E27FC236}">
                    <a16:creationId xmlns:a16="http://schemas.microsoft.com/office/drawing/2014/main" id="{52CAF31D-04AA-65ED-5B11-947DCC980470}"/>
                  </a:ext>
                </a:extLst>
              </p:cNvPr>
              <p:cNvSpPr/>
              <p:nvPr/>
            </p:nvSpPr>
            <p:spPr>
              <a:xfrm>
                <a:off x="6347160" y="4537955"/>
                <a:ext cx="3283" cy="24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" extrusionOk="0">
                    <a:moveTo>
                      <a:pt x="108" y="1"/>
                    </a:moveTo>
                    <a:lnTo>
                      <a:pt x="108" y="1"/>
                    </a:lnTo>
                    <a:cubicBezTo>
                      <a:pt x="72" y="4"/>
                      <a:pt x="36" y="6"/>
                      <a:pt x="0" y="8"/>
                    </a:cubicBezTo>
                    <a:cubicBezTo>
                      <a:pt x="35" y="8"/>
                      <a:pt x="67" y="6"/>
                      <a:pt x="100" y="3"/>
                    </a:cubicBezTo>
                    <a:cubicBezTo>
                      <a:pt x="101" y="3"/>
                      <a:pt x="105" y="3"/>
                      <a:pt x="1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974;p46">
                <a:extLst>
                  <a:ext uri="{FF2B5EF4-FFF2-40B4-BE49-F238E27FC236}">
                    <a16:creationId xmlns:a16="http://schemas.microsoft.com/office/drawing/2014/main" id="{56A3F7D0-8B86-2DA1-2C77-4957F465232E}"/>
                  </a:ext>
                </a:extLst>
              </p:cNvPr>
              <p:cNvSpPr/>
              <p:nvPr/>
            </p:nvSpPr>
            <p:spPr>
              <a:xfrm>
                <a:off x="6345805" y="4538166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975;p46">
                <a:extLst>
                  <a:ext uri="{FF2B5EF4-FFF2-40B4-BE49-F238E27FC236}">
                    <a16:creationId xmlns:a16="http://schemas.microsoft.com/office/drawing/2014/main" id="{555BF177-ABA3-0D99-9B0B-6593918420BD}"/>
                  </a:ext>
                </a:extLst>
              </p:cNvPr>
              <p:cNvSpPr/>
              <p:nvPr/>
            </p:nvSpPr>
            <p:spPr>
              <a:xfrm>
                <a:off x="6322102" y="4513379"/>
                <a:ext cx="40869" cy="2078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690" extrusionOk="0">
                    <a:moveTo>
                      <a:pt x="215" y="1"/>
                    </a:moveTo>
                    <a:cubicBezTo>
                      <a:pt x="208" y="127"/>
                      <a:pt x="157" y="248"/>
                      <a:pt x="73" y="344"/>
                    </a:cubicBezTo>
                    <a:cubicBezTo>
                      <a:pt x="28" y="393"/>
                      <a:pt x="1" y="445"/>
                      <a:pt x="13" y="518"/>
                    </a:cubicBezTo>
                    <a:cubicBezTo>
                      <a:pt x="14" y="534"/>
                      <a:pt x="16" y="549"/>
                      <a:pt x="16" y="565"/>
                    </a:cubicBezTo>
                    <a:lnTo>
                      <a:pt x="40" y="561"/>
                    </a:lnTo>
                    <a:cubicBezTo>
                      <a:pt x="193" y="534"/>
                      <a:pt x="347" y="517"/>
                      <a:pt x="503" y="510"/>
                    </a:cubicBezTo>
                    <a:cubicBezTo>
                      <a:pt x="562" y="505"/>
                      <a:pt x="620" y="503"/>
                      <a:pt x="679" y="503"/>
                    </a:cubicBezTo>
                    <a:cubicBezTo>
                      <a:pt x="793" y="503"/>
                      <a:pt x="907" y="512"/>
                      <a:pt x="1021" y="529"/>
                    </a:cubicBezTo>
                    <a:cubicBezTo>
                      <a:pt x="1084" y="534"/>
                      <a:pt x="1144" y="553"/>
                      <a:pt x="1199" y="584"/>
                    </a:cubicBezTo>
                    <a:cubicBezTo>
                      <a:pt x="1245" y="615"/>
                      <a:pt x="1261" y="652"/>
                      <a:pt x="1249" y="690"/>
                    </a:cubicBezTo>
                    <a:cubicBezTo>
                      <a:pt x="1357" y="589"/>
                      <a:pt x="1350" y="458"/>
                      <a:pt x="1245" y="306"/>
                    </a:cubicBezTo>
                    <a:cubicBezTo>
                      <a:pt x="1144" y="160"/>
                      <a:pt x="985" y="105"/>
                      <a:pt x="819" y="69"/>
                    </a:cubicBezTo>
                    <a:cubicBezTo>
                      <a:pt x="620" y="28"/>
                      <a:pt x="417" y="16"/>
                      <a:pt x="2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976;p46">
                <a:extLst>
                  <a:ext uri="{FF2B5EF4-FFF2-40B4-BE49-F238E27FC236}">
                    <a16:creationId xmlns:a16="http://schemas.microsoft.com/office/drawing/2014/main" id="{723058C6-C6D4-B4A1-276A-EB9EF50A08EB}"/>
                  </a:ext>
                </a:extLst>
              </p:cNvPr>
              <p:cNvSpPr/>
              <p:nvPr/>
            </p:nvSpPr>
            <p:spPr>
              <a:xfrm>
                <a:off x="6185489" y="4542925"/>
                <a:ext cx="38611" cy="33069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098" extrusionOk="0">
                    <a:moveTo>
                      <a:pt x="898" y="0"/>
                    </a:moveTo>
                    <a:lnTo>
                      <a:pt x="870" y="24"/>
                    </a:lnTo>
                    <a:cubicBezTo>
                      <a:pt x="678" y="186"/>
                      <a:pt x="445" y="287"/>
                      <a:pt x="260" y="455"/>
                    </a:cubicBezTo>
                    <a:cubicBezTo>
                      <a:pt x="213" y="496"/>
                      <a:pt x="172" y="544"/>
                      <a:pt x="136" y="594"/>
                    </a:cubicBezTo>
                    <a:cubicBezTo>
                      <a:pt x="107" y="635"/>
                      <a:pt x="83" y="678"/>
                      <a:pt x="62" y="722"/>
                    </a:cubicBezTo>
                    <a:cubicBezTo>
                      <a:pt x="1" y="854"/>
                      <a:pt x="38" y="1011"/>
                      <a:pt x="153" y="1098"/>
                    </a:cubicBezTo>
                    <a:cubicBezTo>
                      <a:pt x="148" y="1038"/>
                      <a:pt x="208" y="1005"/>
                      <a:pt x="253" y="973"/>
                    </a:cubicBezTo>
                    <a:cubicBezTo>
                      <a:pt x="574" y="736"/>
                      <a:pt x="923" y="544"/>
                      <a:pt x="1270" y="345"/>
                    </a:cubicBezTo>
                    <a:cubicBezTo>
                      <a:pt x="1273" y="343"/>
                      <a:pt x="1278" y="340"/>
                      <a:pt x="1282" y="338"/>
                    </a:cubicBezTo>
                    <a:cubicBezTo>
                      <a:pt x="1196" y="316"/>
                      <a:pt x="1122" y="268"/>
                      <a:pt x="1050" y="218"/>
                    </a:cubicBezTo>
                    <a:cubicBezTo>
                      <a:pt x="990" y="179"/>
                      <a:pt x="935" y="93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977;p46">
                <a:extLst>
                  <a:ext uri="{FF2B5EF4-FFF2-40B4-BE49-F238E27FC236}">
                    <a16:creationId xmlns:a16="http://schemas.microsoft.com/office/drawing/2014/main" id="{570C3391-8B2B-C8F7-73DD-E4C4C20DBB2A}"/>
                  </a:ext>
                </a:extLst>
              </p:cNvPr>
              <p:cNvSpPr/>
              <p:nvPr/>
            </p:nvSpPr>
            <p:spPr>
              <a:xfrm>
                <a:off x="6127483" y="4634572"/>
                <a:ext cx="61861" cy="5960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979" extrusionOk="0">
                    <a:moveTo>
                      <a:pt x="299" y="1"/>
                    </a:moveTo>
                    <a:cubicBezTo>
                      <a:pt x="260" y="1"/>
                      <a:pt x="223" y="22"/>
                      <a:pt x="203" y="60"/>
                    </a:cubicBezTo>
                    <a:cubicBezTo>
                      <a:pt x="143" y="156"/>
                      <a:pt x="95" y="257"/>
                      <a:pt x="63" y="365"/>
                    </a:cubicBezTo>
                    <a:cubicBezTo>
                      <a:pt x="1" y="560"/>
                      <a:pt x="4" y="771"/>
                      <a:pt x="76" y="963"/>
                    </a:cubicBezTo>
                    <a:cubicBezTo>
                      <a:pt x="144" y="1149"/>
                      <a:pt x="394" y="1309"/>
                      <a:pt x="588" y="1309"/>
                    </a:cubicBezTo>
                    <a:cubicBezTo>
                      <a:pt x="594" y="1309"/>
                      <a:pt x="601" y="1308"/>
                      <a:pt x="608" y="1308"/>
                    </a:cubicBezTo>
                    <a:cubicBezTo>
                      <a:pt x="730" y="1303"/>
                      <a:pt x="846" y="1286"/>
                      <a:pt x="960" y="1236"/>
                    </a:cubicBezTo>
                    <a:cubicBezTo>
                      <a:pt x="988" y="1223"/>
                      <a:pt x="1008" y="1216"/>
                      <a:pt x="1021" y="1216"/>
                    </a:cubicBezTo>
                    <a:cubicBezTo>
                      <a:pt x="1045" y="1216"/>
                      <a:pt x="1049" y="1240"/>
                      <a:pt x="1050" y="1299"/>
                    </a:cubicBezTo>
                    <a:cubicBezTo>
                      <a:pt x="1054" y="1404"/>
                      <a:pt x="1059" y="1509"/>
                      <a:pt x="1086" y="1610"/>
                    </a:cubicBezTo>
                    <a:cubicBezTo>
                      <a:pt x="1148" y="1831"/>
                      <a:pt x="1323" y="1979"/>
                      <a:pt x="1529" y="1979"/>
                    </a:cubicBezTo>
                    <a:cubicBezTo>
                      <a:pt x="1530" y="1979"/>
                      <a:pt x="1531" y="1979"/>
                      <a:pt x="1532" y="1979"/>
                    </a:cubicBezTo>
                    <a:cubicBezTo>
                      <a:pt x="1704" y="1977"/>
                      <a:pt x="1827" y="1879"/>
                      <a:pt x="1935" y="1759"/>
                    </a:cubicBezTo>
                    <a:cubicBezTo>
                      <a:pt x="1968" y="1721"/>
                      <a:pt x="1997" y="1680"/>
                      <a:pt x="2023" y="1637"/>
                    </a:cubicBezTo>
                    <a:cubicBezTo>
                      <a:pt x="2054" y="1591"/>
                      <a:pt x="2045" y="1524"/>
                      <a:pt x="2009" y="1502"/>
                    </a:cubicBezTo>
                    <a:cubicBezTo>
                      <a:pt x="1996" y="1492"/>
                      <a:pt x="1982" y="1488"/>
                      <a:pt x="1968" y="1488"/>
                    </a:cubicBezTo>
                    <a:cubicBezTo>
                      <a:pt x="1945" y="1488"/>
                      <a:pt x="1923" y="1499"/>
                      <a:pt x="1910" y="1519"/>
                    </a:cubicBezTo>
                    <a:cubicBezTo>
                      <a:pt x="1872" y="1564"/>
                      <a:pt x="1838" y="1610"/>
                      <a:pt x="1803" y="1656"/>
                    </a:cubicBezTo>
                    <a:cubicBezTo>
                      <a:pt x="1736" y="1747"/>
                      <a:pt x="1642" y="1786"/>
                      <a:pt x="1536" y="1800"/>
                    </a:cubicBezTo>
                    <a:cubicBezTo>
                      <a:pt x="1528" y="1801"/>
                      <a:pt x="1520" y="1802"/>
                      <a:pt x="1513" y="1802"/>
                    </a:cubicBezTo>
                    <a:cubicBezTo>
                      <a:pt x="1428" y="1802"/>
                      <a:pt x="1339" y="1736"/>
                      <a:pt x="1301" y="1651"/>
                    </a:cubicBezTo>
                    <a:cubicBezTo>
                      <a:pt x="1248" y="1531"/>
                      <a:pt x="1224" y="1402"/>
                      <a:pt x="1231" y="1236"/>
                    </a:cubicBezTo>
                    <a:lnTo>
                      <a:pt x="1231" y="1125"/>
                    </a:lnTo>
                    <a:cubicBezTo>
                      <a:pt x="1228" y="1033"/>
                      <a:pt x="1195" y="987"/>
                      <a:pt x="1130" y="987"/>
                    </a:cubicBezTo>
                    <a:cubicBezTo>
                      <a:pt x="1107" y="987"/>
                      <a:pt x="1080" y="993"/>
                      <a:pt x="1049" y="1005"/>
                    </a:cubicBezTo>
                    <a:cubicBezTo>
                      <a:pt x="987" y="1027"/>
                      <a:pt x="929" y="1059"/>
                      <a:pt x="867" y="1085"/>
                    </a:cubicBezTo>
                    <a:cubicBezTo>
                      <a:pt x="798" y="1115"/>
                      <a:pt x="724" y="1130"/>
                      <a:pt x="649" y="1130"/>
                    </a:cubicBezTo>
                    <a:cubicBezTo>
                      <a:pt x="603" y="1130"/>
                      <a:pt x="557" y="1124"/>
                      <a:pt x="512" y="1113"/>
                    </a:cubicBezTo>
                    <a:cubicBezTo>
                      <a:pt x="335" y="1066"/>
                      <a:pt x="222" y="932"/>
                      <a:pt x="205" y="749"/>
                    </a:cubicBezTo>
                    <a:cubicBezTo>
                      <a:pt x="188" y="571"/>
                      <a:pt x="229" y="403"/>
                      <a:pt x="308" y="243"/>
                    </a:cubicBezTo>
                    <a:cubicBezTo>
                      <a:pt x="327" y="205"/>
                      <a:pt x="347" y="169"/>
                      <a:pt x="363" y="132"/>
                    </a:cubicBezTo>
                    <a:cubicBezTo>
                      <a:pt x="385" y="68"/>
                      <a:pt x="373" y="15"/>
                      <a:pt x="329" y="5"/>
                    </a:cubicBezTo>
                    <a:cubicBezTo>
                      <a:pt x="319" y="2"/>
                      <a:pt x="309" y="1"/>
                      <a:pt x="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978;p46">
                <a:extLst>
                  <a:ext uri="{FF2B5EF4-FFF2-40B4-BE49-F238E27FC236}">
                    <a16:creationId xmlns:a16="http://schemas.microsoft.com/office/drawing/2014/main" id="{64904E80-47B5-A5B5-F814-0B8EC90502FB}"/>
                  </a:ext>
                </a:extLst>
              </p:cNvPr>
              <p:cNvSpPr/>
              <p:nvPr/>
            </p:nvSpPr>
            <p:spPr>
              <a:xfrm>
                <a:off x="6042702" y="4638518"/>
                <a:ext cx="36834" cy="7035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336" extrusionOk="0">
                    <a:moveTo>
                      <a:pt x="533" y="0"/>
                    </a:moveTo>
                    <a:cubicBezTo>
                      <a:pt x="525" y="0"/>
                      <a:pt x="517" y="2"/>
                      <a:pt x="510" y="4"/>
                    </a:cubicBezTo>
                    <a:cubicBezTo>
                      <a:pt x="477" y="13"/>
                      <a:pt x="446" y="26"/>
                      <a:pt x="417" y="44"/>
                    </a:cubicBezTo>
                    <a:cubicBezTo>
                      <a:pt x="326" y="93"/>
                      <a:pt x="242" y="155"/>
                      <a:pt x="168" y="230"/>
                    </a:cubicBezTo>
                    <a:cubicBezTo>
                      <a:pt x="55" y="347"/>
                      <a:pt x="0" y="479"/>
                      <a:pt x="40" y="649"/>
                    </a:cubicBezTo>
                    <a:cubicBezTo>
                      <a:pt x="84" y="844"/>
                      <a:pt x="189" y="988"/>
                      <a:pt x="362" y="1086"/>
                    </a:cubicBezTo>
                    <a:cubicBezTo>
                      <a:pt x="379" y="1096"/>
                      <a:pt x="398" y="1107"/>
                      <a:pt x="415" y="1117"/>
                    </a:cubicBezTo>
                    <a:cubicBezTo>
                      <a:pt x="482" y="1160"/>
                      <a:pt x="486" y="1167"/>
                      <a:pt x="437" y="1232"/>
                    </a:cubicBezTo>
                    <a:cubicBezTo>
                      <a:pt x="365" y="1323"/>
                      <a:pt x="307" y="1424"/>
                      <a:pt x="261" y="1532"/>
                    </a:cubicBezTo>
                    <a:cubicBezTo>
                      <a:pt x="204" y="1676"/>
                      <a:pt x="194" y="1834"/>
                      <a:pt x="233" y="1985"/>
                    </a:cubicBezTo>
                    <a:cubicBezTo>
                      <a:pt x="292" y="2227"/>
                      <a:pt x="473" y="2335"/>
                      <a:pt x="713" y="2335"/>
                    </a:cubicBezTo>
                    <a:cubicBezTo>
                      <a:pt x="725" y="2335"/>
                      <a:pt x="738" y="2335"/>
                      <a:pt x="751" y="2335"/>
                    </a:cubicBezTo>
                    <a:cubicBezTo>
                      <a:pt x="866" y="2331"/>
                      <a:pt x="981" y="2297"/>
                      <a:pt x="1094" y="2271"/>
                    </a:cubicBezTo>
                    <a:cubicBezTo>
                      <a:pt x="1185" y="2249"/>
                      <a:pt x="1223" y="2204"/>
                      <a:pt x="1209" y="2149"/>
                    </a:cubicBezTo>
                    <a:cubicBezTo>
                      <a:pt x="1201" y="2112"/>
                      <a:pt x="1175" y="2092"/>
                      <a:pt x="1127" y="2092"/>
                    </a:cubicBezTo>
                    <a:cubicBezTo>
                      <a:pt x="1106" y="2092"/>
                      <a:pt x="1081" y="2095"/>
                      <a:pt x="1051" y="2103"/>
                    </a:cubicBezTo>
                    <a:cubicBezTo>
                      <a:pt x="943" y="2133"/>
                      <a:pt x="830" y="2149"/>
                      <a:pt x="718" y="2149"/>
                    </a:cubicBezTo>
                    <a:cubicBezTo>
                      <a:pt x="701" y="2149"/>
                      <a:pt x="685" y="2148"/>
                      <a:pt x="669" y="2148"/>
                    </a:cubicBezTo>
                    <a:cubicBezTo>
                      <a:pt x="516" y="2137"/>
                      <a:pt x="451" y="2086"/>
                      <a:pt x="415" y="1938"/>
                    </a:cubicBezTo>
                    <a:cubicBezTo>
                      <a:pt x="401" y="1887"/>
                      <a:pt x="396" y="1832"/>
                      <a:pt x="391" y="1805"/>
                    </a:cubicBezTo>
                    <a:cubicBezTo>
                      <a:pt x="391" y="1707"/>
                      <a:pt x="413" y="1613"/>
                      <a:pt x="460" y="1529"/>
                    </a:cubicBezTo>
                    <a:cubicBezTo>
                      <a:pt x="515" y="1421"/>
                      <a:pt x="583" y="1321"/>
                      <a:pt x="666" y="1234"/>
                    </a:cubicBezTo>
                    <a:cubicBezTo>
                      <a:pt x="746" y="1143"/>
                      <a:pt x="734" y="1054"/>
                      <a:pt x="621" y="1009"/>
                    </a:cubicBezTo>
                    <a:cubicBezTo>
                      <a:pt x="568" y="988"/>
                      <a:pt x="516" y="963"/>
                      <a:pt x="463" y="937"/>
                    </a:cubicBezTo>
                    <a:cubicBezTo>
                      <a:pt x="374" y="891"/>
                      <a:pt x="302" y="819"/>
                      <a:pt x="256" y="729"/>
                    </a:cubicBezTo>
                    <a:cubicBezTo>
                      <a:pt x="167" y="570"/>
                      <a:pt x="194" y="419"/>
                      <a:pt x="335" y="308"/>
                    </a:cubicBezTo>
                    <a:cubicBezTo>
                      <a:pt x="389" y="263"/>
                      <a:pt x="451" y="225"/>
                      <a:pt x="510" y="186"/>
                    </a:cubicBezTo>
                    <a:cubicBezTo>
                      <a:pt x="534" y="170"/>
                      <a:pt x="558" y="153"/>
                      <a:pt x="582" y="136"/>
                    </a:cubicBezTo>
                    <a:cubicBezTo>
                      <a:pt x="607" y="112"/>
                      <a:pt x="623" y="83"/>
                      <a:pt x="602" y="47"/>
                    </a:cubicBezTo>
                    <a:cubicBezTo>
                      <a:pt x="590" y="18"/>
                      <a:pt x="562" y="0"/>
                      <a:pt x="5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979;p46">
                <a:extLst>
                  <a:ext uri="{FF2B5EF4-FFF2-40B4-BE49-F238E27FC236}">
                    <a16:creationId xmlns:a16="http://schemas.microsoft.com/office/drawing/2014/main" id="{6DEECEC7-DC2B-B7EA-91AF-25399945782C}"/>
                  </a:ext>
                </a:extLst>
              </p:cNvPr>
              <p:cNvSpPr/>
              <p:nvPr/>
            </p:nvSpPr>
            <p:spPr>
              <a:xfrm>
                <a:off x="6164256" y="4709776"/>
                <a:ext cx="76017" cy="2243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45" extrusionOk="0">
                    <a:moveTo>
                      <a:pt x="106" y="1"/>
                    </a:moveTo>
                    <a:cubicBezTo>
                      <a:pt x="89" y="1"/>
                      <a:pt x="71" y="6"/>
                      <a:pt x="56" y="18"/>
                    </a:cubicBezTo>
                    <a:cubicBezTo>
                      <a:pt x="16" y="46"/>
                      <a:pt x="1" y="89"/>
                      <a:pt x="25" y="128"/>
                    </a:cubicBezTo>
                    <a:cubicBezTo>
                      <a:pt x="124" y="301"/>
                      <a:pt x="234" y="469"/>
                      <a:pt x="402" y="588"/>
                    </a:cubicBezTo>
                    <a:cubicBezTo>
                      <a:pt x="543" y="685"/>
                      <a:pt x="711" y="740"/>
                      <a:pt x="882" y="744"/>
                    </a:cubicBezTo>
                    <a:cubicBezTo>
                      <a:pt x="890" y="744"/>
                      <a:pt x="897" y="744"/>
                      <a:pt x="904" y="744"/>
                    </a:cubicBezTo>
                    <a:cubicBezTo>
                      <a:pt x="1045" y="744"/>
                      <a:pt x="1162" y="681"/>
                      <a:pt x="1268" y="591"/>
                    </a:cubicBezTo>
                    <a:cubicBezTo>
                      <a:pt x="1345" y="526"/>
                      <a:pt x="1414" y="450"/>
                      <a:pt x="1469" y="365"/>
                    </a:cubicBezTo>
                    <a:cubicBezTo>
                      <a:pt x="1555" y="444"/>
                      <a:pt x="1625" y="524"/>
                      <a:pt x="1718" y="581"/>
                    </a:cubicBezTo>
                    <a:cubicBezTo>
                      <a:pt x="1815" y="637"/>
                      <a:pt x="1927" y="668"/>
                      <a:pt x="2040" y="668"/>
                    </a:cubicBezTo>
                    <a:cubicBezTo>
                      <a:pt x="2043" y="668"/>
                      <a:pt x="2047" y="668"/>
                      <a:pt x="2050" y="668"/>
                    </a:cubicBezTo>
                    <a:cubicBezTo>
                      <a:pt x="2221" y="668"/>
                      <a:pt x="2386" y="539"/>
                      <a:pt x="2451" y="358"/>
                    </a:cubicBezTo>
                    <a:cubicBezTo>
                      <a:pt x="2474" y="294"/>
                      <a:pt x="2491" y="231"/>
                      <a:pt x="2506" y="164"/>
                    </a:cubicBezTo>
                    <a:cubicBezTo>
                      <a:pt x="2523" y="87"/>
                      <a:pt x="2499" y="37"/>
                      <a:pt x="2441" y="29"/>
                    </a:cubicBezTo>
                    <a:cubicBezTo>
                      <a:pt x="2435" y="27"/>
                      <a:pt x="2428" y="27"/>
                      <a:pt x="2423" y="27"/>
                    </a:cubicBezTo>
                    <a:cubicBezTo>
                      <a:pt x="2369" y="27"/>
                      <a:pt x="2358" y="76"/>
                      <a:pt x="2345" y="119"/>
                    </a:cubicBezTo>
                    <a:cubicBezTo>
                      <a:pt x="2330" y="166"/>
                      <a:pt x="2323" y="217"/>
                      <a:pt x="2307" y="264"/>
                    </a:cubicBezTo>
                    <a:cubicBezTo>
                      <a:pt x="2256" y="410"/>
                      <a:pt x="2159" y="487"/>
                      <a:pt x="2029" y="487"/>
                    </a:cubicBezTo>
                    <a:cubicBezTo>
                      <a:pt x="1973" y="487"/>
                      <a:pt x="1911" y="472"/>
                      <a:pt x="1844" y="444"/>
                    </a:cubicBezTo>
                    <a:cubicBezTo>
                      <a:pt x="1709" y="385"/>
                      <a:pt x="1633" y="260"/>
                      <a:pt x="1543" y="154"/>
                    </a:cubicBezTo>
                    <a:cubicBezTo>
                      <a:pt x="1515" y="122"/>
                      <a:pt x="1485" y="106"/>
                      <a:pt x="1456" y="106"/>
                    </a:cubicBezTo>
                    <a:cubicBezTo>
                      <a:pt x="1424" y="106"/>
                      <a:pt x="1393" y="124"/>
                      <a:pt x="1368" y="161"/>
                    </a:cubicBezTo>
                    <a:cubicBezTo>
                      <a:pt x="1349" y="188"/>
                      <a:pt x="1333" y="217"/>
                      <a:pt x="1320" y="248"/>
                    </a:cubicBezTo>
                    <a:cubicBezTo>
                      <a:pt x="1270" y="349"/>
                      <a:pt x="1191" y="433"/>
                      <a:pt x="1095" y="492"/>
                    </a:cubicBezTo>
                    <a:cubicBezTo>
                      <a:pt x="1020" y="538"/>
                      <a:pt x="943" y="560"/>
                      <a:pt x="863" y="560"/>
                    </a:cubicBezTo>
                    <a:cubicBezTo>
                      <a:pt x="817" y="560"/>
                      <a:pt x="770" y="553"/>
                      <a:pt x="723" y="540"/>
                    </a:cubicBezTo>
                    <a:cubicBezTo>
                      <a:pt x="505" y="480"/>
                      <a:pt x="358" y="332"/>
                      <a:pt x="244" y="143"/>
                    </a:cubicBezTo>
                    <a:cubicBezTo>
                      <a:pt x="224" y="104"/>
                      <a:pt x="198" y="65"/>
                      <a:pt x="169" y="30"/>
                    </a:cubicBezTo>
                    <a:cubicBezTo>
                      <a:pt x="153" y="11"/>
                      <a:pt x="130" y="1"/>
                      <a:pt x="1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980;p46">
                <a:extLst>
                  <a:ext uri="{FF2B5EF4-FFF2-40B4-BE49-F238E27FC236}">
                    <a16:creationId xmlns:a16="http://schemas.microsoft.com/office/drawing/2014/main" id="{EFE3B27E-0299-13AD-FD90-69D02D82B060}"/>
                  </a:ext>
                </a:extLst>
              </p:cNvPr>
              <p:cNvSpPr/>
              <p:nvPr/>
            </p:nvSpPr>
            <p:spPr>
              <a:xfrm>
                <a:off x="6140343" y="4582439"/>
                <a:ext cx="71680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682" extrusionOk="0">
                    <a:moveTo>
                      <a:pt x="712" y="0"/>
                    </a:moveTo>
                    <a:cubicBezTo>
                      <a:pt x="648" y="0"/>
                      <a:pt x="584" y="13"/>
                      <a:pt x="519" y="40"/>
                    </a:cubicBezTo>
                    <a:cubicBezTo>
                      <a:pt x="317" y="122"/>
                      <a:pt x="162" y="264"/>
                      <a:pt x="42" y="446"/>
                    </a:cubicBezTo>
                    <a:cubicBezTo>
                      <a:pt x="30" y="468"/>
                      <a:pt x="22" y="492"/>
                      <a:pt x="15" y="517"/>
                    </a:cubicBezTo>
                    <a:cubicBezTo>
                      <a:pt x="1" y="558"/>
                      <a:pt x="20" y="604"/>
                      <a:pt x="61" y="621"/>
                    </a:cubicBezTo>
                    <a:cubicBezTo>
                      <a:pt x="73" y="629"/>
                      <a:pt x="87" y="632"/>
                      <a:pt x="100" y="632"/>
                    </a:cubicBezTo>
                    <a:cubicBezTo>
                      <a:pt x="128" y="632"/>
                      <a:pt x="155" y="616"/>
                      <a:pt x="167" y="589"/>
                    </a:cubicBezTo>
                    <a:cubicBezTo>
                      <a:pt x="196" y="539"/>
                      <a:pt x="231" y="491"/>
                      <a:pt x="267" y="446"/>
                    </a:cubicBezTo>
                    <a:cubicBezTo>
                      <a:pt x="341" y="355"/>
                      <a:pt x="433" y="282"/>
                      <a:pt x="539" y="232"/>
                    </a:cubicBezTo>
                    <a:cubicBezTo>
                      <a:pt x="598" y="204"/>
                      <a:pt x="660" y="188"/>
                      <a:pt x="722" y="188"/>
                    </a:cubicBezTo>
                    <a:cubicBezTo>
                      <a:pt x="823" y="188"/>
                      <a:pt x="925" y="230"/>
                      <a:pt x="1013" y="330"/>
                    </a:cubicBezTo>
                    <a:cubicBezTo>
                      <a:pt x="1081" y="408"/>
                      <a:pt x="1138" y="496"/>
                      <a:pt x="1183" y="590"/>
                    </a:cubicBezTo>
                    <a:cubicBezTo>
                      <a:pt x="1212" y="651"/>
                      <a:pt x="1243" y="682"/>
                      <a:pt x="1277" y="682"/>
                    </a:cubicBezTo>
                    <a:cubicBezTo>
                      <a:pt x="1307" y="682"/>
                      <a:pt x="1340" y="658"/>
                      <a:pt x="1376" y="609"/>
                    </a:cubicBezTo>
                    <a:cubicBezTo>
                      <a:pt x="1440" y="518"/>
                      <a:pt x="1519" y="438"/>
                      <a:pt x="1610" y="371"/>
                    </a:cubicBezTo>
                    <a:cubicBezTo>
                      <a:pt x="1678" y="323"/>
                      <a:pt x="1749" y="298"/>
                      <a:pt x="1820" y="298"/>
                    </a:cubicBezTo>
                    <a:cubicBezTo>
                      <a:pt x="1887" y="298"/>
                      <a:pt x="1954" y="320"/>
                      <a:pt x="2016" y="367"/>
                    </a:cubicBezTo>
                    <a:cubicBezTo>
                      <a:pt x="2085" y="419"/>
                      <a:pt x="2158" y="470"/>
                      <a:pt x="2203" y="549"/>
                    </a:cubicBezTo>
                    <a:cubicBezTo>
                      <a:pt x="2206" y="556"/>
                      <a:pt x="2210" y="565"/>
                      <a:pt x="2215" y="571"/>
                    </a:cubicBezTo>
                    <a:cubicBezTo>
                      <a:pt x="2236" y="598"/>
                      <a:pt x="2260" y="623"/>
                      <a:pt x="2290" y="623"/>
                    </a:cubicBezTo>
                    <a:cubicBezTo>
                      <a:pt x="2302" y="623"/>
                      <a:pt x="2315" y="619"/>
                      <a:pt x="2330" y="609"/>
                    </a:cubicBezTo>
                    <a:cubicBezTo>
                      <a:pt x="2374" y="580"/>
                      <a:pt x="2379" y="532"/>
                      <a:pt x="2352" y="487"/>
                    </a:cubicBezTo>
                    <a:cubicBezTo>
                      <a:pt x="2217" y="270"/>
                      <a:pt x="2024" y="126"/>
                      <a:pt x="1810" y="126"/>
                    </a:cubicBezTo>
                    <a:cubicBezTo>
                      <a:pt x="1671" y="126"/>
                      <a:pt x="1523" y="187"/>
                      <a:pt x="1376" y="330"/>
                    </a:cubicBezTo>
                    <a:cubicBezTo>
                      <a:pt x="1351" y="355"/>
                      <a:pt x="1330" y="388"/>
                      <a:pt x="1289" y="403"/>
                    </a:cubicBezTo>
                    <a:cubicBezTo>
                      <a:pt x="1225" y="271"/>
                      <a:pt x="1124" y="160"/>
                      <a:pt x="999" y="84"/>
                    </a:cubicBezTo>
                    <a:cubicBezTo>
                      <a:pt x="906" y="30"/>
                      <a:pt x="810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981;p46">
                <a:extLst>
                  <a:ext uri="{FF2B5EF4-FFF2-40B4-BE49-F238E27FC236}">
                    <a16:creationId xmlns:a16="http://schemas.microsoft.com/office/drawing/2014/main" id="{C9F02604-BBF0-2E8B-44E4-A2E0D0B27848}"/>
                  </a:ext>
                </a:extLst>
              </p:cNvPr>
              <p:cNvSpPr/>
              <p:nvPr/>
            </p:nvSpPr>
            <p:spPr>
              <a:xfrm>
                <a:off x="6167931" y="4628790"/>
                <a:ext cx="58548" cy="46562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546" extrusionOk="0">
                    <a:moveTo>
                      <a:pt x="448" y="0"/>
                    </a:moveTo>
                    <a:cubicBezTo>
                      <a:pt x="295" y="0"/>
                      <a:pt x="157" y="64"/>
                      <a:pt x="44" y="183"/>
                    </a:cubicBezTo>
                    <a:cubicBezTo>
                      <a:pt x="1" y="231"/>
                      <a:pt x="1" y="282"/>
                      <a:pt x="35" y="317"/>
                    </a:cubicBezTo>
                    <a:cubicBezTo>
                      <a:pt x="51" y="334"/>
                      <a:pt x="71" y="343"/>
                      <a:pt x="92" y="343"/>
                    </a:cubicBezTo>
                    <a:cubicBezTo>
                      <a:pt x="115" y="343"/>
                      <a:pt x="141" y="334"/>
                      <a:pt x="167" y="313"/>
                    </a:cubicBezTo>
                    <a:cubicBezTo>
                      <a:pt x="213" y="277"/>
                      <a:pt x="253" y="234"/>
                      <a:pt x="308" y="210"/>
                    </a:cubicBezTo>
                    <a:cubicBezTo>
                      <a:pt x="353" y="192"/>
                      <a:pt x="402" y="183"/>
                      <a:pt x="450" y="183"/>
                    </a:cubicBezTo>
                    <a:cubicBezTo>
                      <a:pt x="618" y="183"/>
                      <a:pt x="787" y="289"/>
                      <a:pt x="848" y="456"/>
                    </a:cubicBezTo>
                    <a:cubicBezTo>
                      <a:pt x="886" y="567"/>
                      <a:pt x="904" y="682"/>
                      <a:pt x="906" y="799"/>
                    </a:cubicBezTo>
                    <a:cubicBezTo>
                      <a:pt x="910" y="901"/>
                      <a:pt x="935" y="950"/>
                      <a:pt x="994" y="950"/>
                    </a:cubicBezTo>
                    <a:cubicBezTo>
                      <a:pt x="1022" y="950"/>
                      <a:pt x="1057" y="939"/>
                      <a:pt x="1100" y="919"/>
                    </a:cubicBezTo>
                    <a:cubicBezTo>
                      <a:pt x="1182" y="880"/>
                      <a:pt x="1264" y="857"/>
                      <a:pt x="1345" y="857"/>
                    </a:cubicBezTo>
                    <a:cubicBezTo>
                      <a:pt x="1418" y="857"/>
                      <a:pt x="1491" y="876"/>
                      <a:pt x="1565" y="919"/>
                    </a:cubicBezTo>
                    <a:cubicBezTo>
                      <a:pt x="1697" y="996"/>
                      <a:pt x="1758" y="1109"/>
                      <a:pt x="1740" y="1263"/>
                    </a:cubicBezTo>
                    <a:cubicBezTo>
                      <a:pt x="1733" y="1325"/>
                      <a:pt x="1722" y="1387"/>
                      <a:pt x="1716" y="1449"/>
                    </a:cubicBezTo>
                    <a:cubicBezTo>
                      <a:pt x="1710" y="1493"/>
                      <a:pt x="1717" y="1534"/>
                      <a:pt x="1772" y="1543"/>
                    </a:cubicBezTo>
                    <a:cubicBezTo>
                      <a:pt x="1779" y="1545"/>
                      <a:pt x="1786" y="1546"/>
                      <a:pt x="1793" y="1546"/>
                    </a:cubicBezTo>
                    <a:cubicBezTo>
                      <a:pt x="1829" y="1546"/>
                      <a:pt x="1861" y="1522"/>
                      <a:pt x="1868" y="1485"/>
                    </a:cubicBezTo>
                    <a:cubicBezTo>
                      <a:pt x="1914" y="1310"/>
                      <a:pt x="1944" y="1135"/>
                      <a:pt x="1854" y="963"/>
                    </a:cubicBezTo>
                    <a:cubicBezTo>
                      <a:pt x="1815" y="893"/>
                      <a:pt x="1760" y="835"/>
                      <a:pt x="1695" y="792"/>
                    </a:cubicBezTo>
                    <a:cubicBezTo>
                      <a:pt x="1578" y="711"/>
                      <a:pt x="1456" y="669"/>
                      <a:pt x="1329" y="669"/>
                    </a:cubicBezTo>
                    <a:cubicBezTo>
                      <a:pt x="1256" y="669"/>
                      <a:pt x="1181" y="682"/>
                      <a:pt x="1105" y="711"/>
                    </a:cubicBezTo>
                    <a:cubicBezTo>
                      <a:pt x="1067" y="663"/>
                      <a:pt x="1076" y="612"/>
                      <a:pt x="1067" y="564"/>
                    </a:cubicBezTo>
                    <a:cubicBezTo>
                      <a:pt x="1019" y="260"/>
                      <a:pt x="841" y="60"/>
                      <a:pt x="541" y="8"/>
                    </a:cubicBezTo>
                    <a:cubicBezTo>
                      <a:pt x="509" y="3"/>
                      <a:pt x="478" y="0"/>
                      <a:pt x="4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982;p46">
                <a:extLst>
                  <a:ext uri="{FF2B5EF4-FFF2-40B4-BE49-F238E27FC236}">
                    <a16:creationId xmlns:a16="http://schemas.microsoft.com/office/drawing/2014/main" id="{B9007EF2-7821-66AA-C13D-A5A9E45BFD47}"/>
                  </a:ext>
                </a:extLst>
              </p:cNvPr>
              <p:cNvSpPr/>
              <p:nvPr/>
            </p:nvSpPr>
            <p:spPr>
              <a:xfrm>
                <a:off x="6226871" y="4627043"/>
                <a:ext cx="61018" cy="44092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464" extrusionOk="0">
                    <a:moveTo>
                      <a:pt x="119" y="1"/>
                    </a:moveTo>
                    <a:cubicBezTo>
                      <a:pt x="90" y="1"/>
                      <a:pt x="70" y="22"/>
                      <a:pt x="54" y="47"/>
                    </a:cubicBezTo>
                    <a:cubicBezTo>
                      <a:pt x="45" y="58"/>
                      <a:pt x="40" y="70"/>
                      <a:pt x="38" y="82"/>
                    </a:cubicBezTo>
                    <a:cubicBezTo>
                      <a:pt x="33" y="131"/>
                      <a:pt x="29" y="181"/>
                      <a:pt x="24" y="231"/>
                    </a:cubicBezTo>
                    <a:cubicBezTo>
                      <a:pt x="0" y="571"/>
                      <a:pt x="283" y="812"/>
                      <a:pt x="599" y="812"/>
                    </a:cubicBezTo>
                    <a:cubicBezTo>
                      <a:pt x="620" y="812"/>
                      <a:pt x="642" y="811"/>
                      <a:pt x="664" y="809"/>
                    </a:cubicBezTo>
                    <a:cubicBezTo>
                      <a:pt x="681" y="809"/>
                      <a:pt x="698" y="805"/>
                      <a:pt x="714" y="802"/>
                    </a:cubicBezTo>
                    <a:cubicBezTo>
                      <a:pt x="729" y="797"/>
                      <a:pt x="742" y="794"/>
                      <a:pt x="754" y="794"/>
                    </a:cubicBezTo>
                    <a:cubicBezTo>
                      <a:pt x="783" y="794"/>
                      <a:pt x="802" y="811"/>
                      <a:pt x="811" y="857"/>
                    </a:cubicBezTo>
                    <a:cubicBezTo>
                      <a:pt x="834" y="949"/>
                      <a:pt x="883" y="1033"/>
                      <a:pt x="935" y="1114"/>
                    </a:cubicBezTo>
                    <a:cubicBezTo>
                      <a:pt x="1024" y="1256"/>
                      <a:pt x="1149" y="1349"/>
                      <a:pt x="1298" y="1423"/>
                    </a:cubicBezTo>
                    <a:cubicBezTo>
                      <a:pt x="1356" y="1451"/>
                      <a:pt x="1421" y="1464"/>
                      <a:pt x="1487" y="1464"/>
                    </a:cubicBezTo>
                    <a:cubicBezTo>
                      <a:pt x="1678" y="1464"/>
                      <a:pt x="1885" y="1357"/>
                      <a:pt x="1990" y="1198"/>
                    </a:cubicBezTo>
                    <a:cubicBezTo>
                      <a:pt x="2026" y="1141"/>
                      <a:pt x="2022" y="1093"/>
                      <a:pt x="1981" y="1066"/>
                    </a:cubicBezTo>
                    <a:cubicBezTo>
                      <a:pt x="1962" y="1053"/>
                      <a:pt x="1944" y="1048"/>
                      <a:pt x="1927" y="1048"/>
                    </a:cubicBezTo>
                    <a:cubicBezTo>
                      <a:pt x="1898" y="1048"/>
                      <a:pt x="1872" y="1064"/>
                      <a:pt x="1847" y="1090"/>
                    </a:cubicBezTo>
                    <a:cubicBezTo>
                      <a:pt x="1820" y="1119"/>
                      <a:pt x="1791" y="1148"/>
                      <a:pt x="1760" y="1176"/>
                    </a:cubicBezTo>
                    <a:cubicBezTo>
                      <a:pt x="1680" y="1247"/>
                      <a:pt x="1590" y="1283"/>
                      <a:pt x="1499" y="1283"/>
                    </a:cubicBezTo>
                    <a:cubicBezTo>
                      <a:pt x="1425" y="1283"/>
                      <a:pt x="1350" y="1259"/>
                      <a:pt x="1280" y="1210"/>
                    </a:cubicBezTo>
                    <a:cubicBezTo>
                      <a:pt x="1134" y="1110"/>
                      <a:pt x="1029" y="980"/>
                      <a:pt x="983" y="807"/>
                    </a:cubicBezTo>
                    <a:cubicBezTo>
                      <a:pt x="969" y="754"/>
                      <a:pt x="957" y="702"/>
                      <a:pt x="940" y="651"/>
                    </a:cubicBezTo>
                    <a:cubicBezTo>
                      <a:pt x="921" y="594"/>
                      <a:pt x="891" y="568"/>
                      <a:pt x="845" y="568"/>
                    </a:cubicBezTo>
                    <a:cubicBezTo>
                      <a:pt x="830" y="568"/>
                      <a:pt x="814" y="570"/>
                      <a:pt x="796" y="575"/>
                    </a:cubicBezTo>
                    <a:cubicBezTo>
                      <a:pt x="775" y="581"/>
                      <a:pt x="757" y="593"/>
                      <a:pt x="738" y="598"/>
                    </a:cubicBezTo>
                    <a:cubicBezTo>
                      <a:pt x="682" y="617"/>
                      <a:pt x="626" y="626"/>
                      <a:pt x="572" y="626"/>
                    </a:cubicBezTo>
                    <a:cubicBezTo>
                      <a:pt x="349" y="626"/>
                      <a:pt x="168" y="463"/>
                      <a:pt x="187" y="169"/>
                    </a:cubicBezTo>
                    <a:cubicBezTo>
                      <a:pt x="189" y="142"/>
                      <a:pt x="199" y="112"/>
                      <a:pt x="199" y="83"/>
                    </a:cubicBezTo>
                    <a:cubicBezTo>
                      <a:pt x="201" y="44"/>
                      <a:pt x="174" y="10"/>
                      <a:pt x="134" y="3"/>
                    </a:cubicBezTo>
                    <a:cubicBezTo>
                      <a:pt x="129" y="1"/>
                      <a:pt x="124" y="1"/>
                      <a:pt x="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983;p46">
                <a:extLst>
                  <a:ext uri="{FF2B5EF4-FFF2-40B4-BE49-F238E27FC236}">
                    <a16:creationId xmlns:a16="http://schemas.microsoft.com/office/drawing/2014/main" id="{DB511D1F-90A0-A9F0-3CBD-F1AAA64662B0}"/>
                  </a:ext>
                </a:extLst>
              </p:cNvPr>
              <p:cNvSpPr/>
              <p:nvPr/>
            </p:nvSpPr>
            <p:spPr>
              <a:xfrm>
                <a:off x="6258614" y="4685712"/>
                <a:ext cx="47706" cy="40719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52" extrusionOk="0">
                    <a:moveTo>
                      <a:pt x="1439" y="0"/>
                    </a:moveTo>
                    <a:cubicBezTo>
                      <a:pt x="1432" y="0"/>
                      <a:pt x="1425" y="1"/>
                      <a:pt x="1417" y="3"/>
                    </a:cubicBezTo>
                    <a:cubicBezTo>
                      <a:pt x="1361" y="15"/>
                      <a:pt x="1349" y="59"/>
                      <a:pt x="1357" y="109"/>
                    </a:cubicBezTo>
                    <a:cubicBezTo>
                      <a:pt x="1368" y="167"/>
                      <a:pt x="1387" y="222"/>
                      <a:pt x="1397" y="281"/>
                    </a:cubicBezTo>
                    <a:cubicBezTo>
                      <a:pt x="1411" y="366"/>
                      <a:pt x="1423" y="454"/>
                      <a:pt x="1380" y="538"/>
                    </a:cubicBezTo>
                    <a:cubicBezTo>
                      <a:pt x="1333" y="630"/>
                      <a:pt x="1267" y="678"/>
                      <a:pt x="1176" y="678"/>
                    </a:cubicBezTo>
                    <a:cubicBezTo>
                      <a:pt x="1157" y="678"/>
                      <a:pt x="1137" y="676"/>
                      <a:pt x="1116" y="672"/>
                    </a:cubicBezTo>
                    <a:cubicBezTo>
                      <a:pt x="1033" y="658"/>
                      <a:pt x="953" y="632"/>
                      <a:pt x="879" y="596"/>
                    </a:cubicBezTo>
                    <a:cubicBezTo>
                      <a:pt x="853" y="582"/>
                      <a:pt x="826" y="569"/>
                      <a:pt x="798" y="558"/>
                    </a:cubicBezTo>
                    <a:cubicBezTo>
                      <a:pt x="774" y="550"/>
                      <a:pt x="751" y="545"/>
                      <a:pt x="731" y="545"/>
                    </a:cubicBezTo>
                    <a:cubicBezTo>
                      <a:pt x="666" y="545"/>
                      <a:pt x="628" y="592"/>
                      <a:pt x="627" y="680"/>
                    </a:cubicBezTo>
                    <a:cubicBezTo>
                      <a:pt x="627" y="735"/>
                      <a:pt x="634" y="788"/>
                      <a:pt x="637" y="843"/>
                    </a:cubicBezTo>
                    <a:cubicBezTo>
                      <a:pt x="642" y="946"/>
                      <a:pt x="596" y="1030"/>
                      <a:pt x="526" y="1097"/>
                    </a:cubicBezTo>
                    <a:cubicBezTo>
                      <a:pt x="479" y="1148"/>
                      <a:pt x="414" y="1176"/>
                      <a:pt x="347" y="1176"/>
                    </a:cubicBezTo>
                    <a:cubicBezTo>
                      <a:pt x="318" y="1176"/>
                      <a:pt x="289" y="1171"/>
                      <a:pt x="262" y="1160"/>
                    </a:cubicBezTo>
                    <a:cubicBezTo>
                      <a:pt x="219" y="1147"/>
                      <a:pt x="176" y="1133"/>
                      <a:pt x="131" y="1119"/>
                    </a:cubicBezTo>
                    <a:cubicBezTo>
                      <a:pt x="120" y="1116"/>
                      <a:pt x="110" y="1114"/>
                      <a:pt x="101" y="1114"/>
                    </a:cubicBezTo>
                    <a:cubicBezTo>
                      <a:pt x="63" y="1114"/>
                      <a:pt x="37" y="1137"/>
                      <a:pt x="22" y="1174"/>
                    </a:cubicBezTo>
                    <a:cubicBezTo>
                      <a:pt x="1" y="1222"/>
                      <a:pt x="27" y="1256"/>
                      <a:pt x="66" y="1279"/>
                    </a:cubicBezTo>
                    <a:cubicBezTo>
                      <a:pt x="151" y="1329"/>
                      <a:pt x="241" y="1352"/>
                      <a:pt x="327" y="1352"/>
                    </a:cubicBezTo>
                    <a:cubicBezTo>
                      <a:pt x="564" y="1352"/>
                      <a:pt x="775" y="1178"/>
                      <a:pt x="807" y="930"/>
                    </a:cubicBezTo>
                    <a:cubicBezTo>
                      <a:pt x="814" y="886"/>
                      <a:pt x="819" y="841"/>
                      <a:pt x="824" y="786"/>
                    </a:cubicBezTo>
                    <a:cubicBezTo>
                      <a:pt x="896" y="786"/>
                      <a:pt x="948" y="819"/>
                      <a:pt x="1002" y="834"/>
                    </a:cubicBezTo>
                    <a:cubicBezTo>
                      <a:pt x="1051" y="848"/>
                      <a:pt x="1100" y="855"/>
                      <a:pt x="1148" y="855"/>
                    </a:cubicBezTo>
                    <a:cubicBezTo>
                      <a:pt x="1230" y="855"/>
                      <a:pt x="1311" y="834"/>
                      <a:pt x="1387" y="788"/>
                    </a:cubicBezTo>
                    <a:cubicBezTo>
                      <a:pt x="1541" y="696"/>
                      <a:pt x="1575" y="543"/>
                      <a:pt x="1580" y="382"/>
                    </a:cubicBezTo>
                    <a:cubicBezTo>
                      <a:pt x="1584" y="272"/>
                      <a:pt x="1548" y="167"/>
                      <a:pt x="1512" y="66"/>
                    </a:cubicBezTo>
                    <a:cubicBezTo>
                      <a:pt x="1499" y="27"/>
                      <a:pt x="1476" y="0"/>
                      <a:pt x="14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984;p46">
                <a:extLst>
                  <a:ext uri="{FF2B5EF4-FFF2-40B4-BE49-F238E27FC236}">
                    <a16:creationId xmlns:a16="http://schemas.microsoft.com/office/drawing/2014/main" id="{17FDD358-1312-AB8B-3F97-E6448BEC3A28}"/>
                  </a:ext>
                </a:extLst>
              </p:cNvPr>
              <p:cNvSpPr/>
              <p:nvPr/>
            </p:nvSpPr>
            <p:spPr>
              <a:xfrm>
                <a:off x="6086433" y="4642945"/>
                <a:ext cx="22859" cy="3614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200" extrusionOk="0">
                    <a:moveTo>
                      <a:pt x="554" y="1"/>
                    </a:moveTo>
                    <a:cubicBezTo>
                      <a:pt x="541" y="1"/>
                      <a:pt x="528" y="4"/>
                      <a:pt x="515" y="10"/>
                    </a:cubicBezTo>
                    <a:cubicBezTo>
                      <a:pt x="388" y="66"/>
                      <a:pt x="266" y="128"/>
                      <a:pt x="177" y="239"/>
                    </a:cubicBezTo>
                    <a:cubicBezTo>
                      <a:pt x="13" y="447"/>
                      <a:pt x="1" y="670"/>
                      <a:pt x="112" y="907"/>
                    </a:cubicBezTo>
                    <a:cubicBezTo>
                      <a:pt x="153" y="994"/>
                      <a:pt x="236" y="1039"/>
                      <a:pt x="304" y="1097"/>
                    </a:cubicBezTo>
                    <a:cubicBezTo>
                      <a:pt x="381" y="1159"/>
                      <a:pt x="507" y="1196"/>
                      <a:pt x="618" y="1200"/>
                    </a:cubicBezTo>
                    <a:lnTo>
                      <a:pt x="668" y="1200"/>
                    </a:lnTo>
                    <a:cubicBezTo>
                      <a:pt x="721" y="1195"/>
                      <a:pt x="759" y="1167"/>
                      <a:pt x="755" y="1114"/>
                    </a:cubicBezTo>
                    <a:cubicBezTo>
                      <a:pt x="755" y="1073"/>
                      <a:pt x="721" y="1041"/>
                      <a:pt x="681" y="1041"/>
                    </a:cubicBezTo>
                    <a:cubicBezTo>
                      <a:pt x="677" y="1041"/>
                      <a:pt x="673" y="1041"/>
                      <a:pt x="669" y="1042"/>
                    </a:cubicBezTo>
                    <a:cubicBezTo>
                      <a:pt x="662" y="1043"/>
                      <a:pt x="655" y="1043"/>
                      <a:pt x="648" y="1043"/>
                    </a:cubicBezTo>
                    <a:cubicBezTo>
                      <a:pt x="588" y="1043"/>
                      <a:pt x="534" y="1024"/>
                      <a:pt x="479" y="999"/>
                    </a:cubicBezTo>
                    <a:cubicBezTo>
                      <a:pt x="424" y="970"/>
                      <a:pt x="373" y="934"/>
                      <a:pt x="328" y="891"/>
                    </a:cubicBezTo>
                    <a:cubicBezTo>
                      <a:pt x="248" y="824"/>
                      <a:pt x="218" y="739"/>
                      <a:pt x="218" y="637"/>
                    </a:cubicBezTo>
                    <a:cubicBezTo>
                      <a:pt x="218" y="447"/>
                      <a:pt x="320" y="318"/>
                      <a:pt x="474" y="224"/>
                    </a:cubicBezTo>
                    <a:cubicBezTo>
                      <a:pt x="510" y="203"/>
                      <a:pt x="546" y="185"/>
                      <a:pt x="585" y="167"/>
                    </a:cubicBezTo>
                    <a:cubicBezTo>
                      <a:pt x="637" y="143"/>
                      <a:pt x="652" y="109"/>
                      <a:pt x="628" y="56"/>
                    </a:cubicBezTo>
                    <a:cubicBezTo>
                      <a:pt x="611" y="19"/>
                      <a:pt x="584" y="1"/>
                      <a:pt x="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985;p46">
                <a:extLst>
                  <a:ext uri="{FF2B5EF4-FFF2-40B4-BE49-F238E27FC236}">
                    <a16:creationId xmlns:a16="http://schemas.microsoft.com/office/drawing/2014/main" id="{CA030964-2F24-9BDF-8EF8-9EACC94BDD31}"/>
                  </a:ext>
                </a:extLst>
              </p:cNvPr>
              <p:cNvSpPr/>
              <p:nvPr/>
            </p:nvSpPr>
            <p:spPr>
              <a:xfrm>
                <a:off x="6106852" y="4706794"/>
                <a:ext cx="33732" cy="22648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752" extrusionOk="0">
                    <a:moveTo>
                      <a:pt x="102" y="0"/>
                    </a:moveTo>
                    <a:cubicBezTo>
                      <a:pt x="95" y="0"/>
                      <a:pt x="88" y="1"/>
                      <a:pt x="81" y="2"/>
                    </a:cubicBezTo>
                    <a:cubicBezTo>
                      <a:pt x="33" y="9"/>
                      <a:pt x="0" y="56"/>
                      <a:pt x="9" y="104"/>
                    </a:cubicBezTo>
                    <a:cubicBezTo>
                      <a:pt x="33" y="393"/>
                      <a:pt x="211" y="699"/>
                      <a:pt x="566" y="750"/>
                    </a:cubicBezTo>
                    <a:cubicBezTo>
                      <a:pt x="576" y="752"/>
                      <a:pt x="590" y="752"/>
                      <a:pt x="609" y="752"/>
                    </a:cubicBezTo>
                    <a:cubicBezTo>
                      <a:pt x="813" y="729"/>
                      <a:pt x="986" y="647"/>
                      <a:pt x="1089" y="452"/>
                    </a:cubicBezTo>
                    <a:cubicBezTo>
                      <a:pt x="1106" y="428"/>
                      <a:pt x="1116" y="399"/>
                      <a:pt x="1118" y="369"/>
                    </a:cubicBezTo>
                    <a:cubicBezTo>
                      <a:pt x="1120" y="335"/>
                      <a:pt x="1098" y="304"/>
                      <a:pt x="1065" y="292"/>
                    </a:cubicBezTo>
                    <a:cubicBezTo>
                      <a:pt x="1057" y="289"/>
                      <a:pt x="1048" y="287"/>
                      <a:pt x="1040" y="287"/>
                    </a:cubicBezTo>
                    <a:cubicBezTo>
                      <a:pt x="1019" y="287"/>
                      <a:pt x="1000" y="296"/>
                      <a:pt x="988" y="314"/>
                    </a:cubicBezTo>
                    <a:cubicBezTo>
                      <a:pt x="969" y="337"/>
                      <a:pt x="953" y="361"/>
                      <a:pt x="938" y="387"/>
                    </a:cubicBezTo>
                    <a:cubicBezTo>
                      <a:pt x="860" y="495"/>
                      <a:pt x="761" y="570"/>
                      <a:pt x="627" y="570"/>
                    </a:cubicBezTo>
                    <a:cubicBezTo>
                      <a:pt x="615" y="570"/>
                      <a:pt x="603" y="570"/>
                      <a:pt x="590" y="568"/>
                    </a:cubicBezTo>
                    <a:cubicBezTo>
                      <a:pt x="429" y="551"/>
                      <a:pt x="314" y="464"/>
                      <a:pt x="252" y="311"/>
                    </a:cubicBezTo>
                    <a:cubicBezTo>
                      <a:pt x="225" y="237"/>
                      <a:pt x="202" y="160"/>
                      <a:pt x="187" y="83"/>
                    </a:cubicBezTo>
                    <a:cubicBezTo>
                      <a:pt x="175" y="27"/>
                      <a:pt x="144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986;p46">
                <a:extLst>
                  <a:ext uri="{FF2B5EF4-FFF2-40B4-BE49-F238E27FC236}">
                    <a16:creationId xmlns:a16="http://schemas.microsoft.com/office/drawing/2014/main" id="{65B8796C-D2B4-B6F5-9654-84B6E6C3FEB4}"/>
                  </a:ext>
                </a:extLst>
              </p:cNvPr>
              <p:cNvSpPr/>
              <p:nvPr/>
            </p:nvSpPr>
            <p:spPr>
              <a:xfrm>
                <a:off x="6089956" y="4590992"/>
                <a:ext cx="31322" cy="25449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45" extrusionOk="0">
                    <a:moveTo>
                      <a:pt x="578" y="1"/>
                    </a:moveTo>
                    <a:cubicBezTo>
                      <a:pt x="432" y="1"/>
                      <a:pt x="285" y="53"/>
                      <a:pt x="184" y="159"/>
                    </a:cubicBezTo>
                    <a:cubicBezTo>
                      <a:pt x="16" y="334"/>
                      <a:pt x="0" y="541"/>
                      <a:pt x="50" y="762"/>
                    </a:cubicBezTo>
                    <a:cubicBezTo>
                      <a:pt x="61" y="818"/>
                      <a:pt x="89" y="844"/>
                      <a:pt x="128" y="844"/>
                    </a:cubicBezTo>
                    <a:cubicBezTo>
                      <a:pt x="136" y="844"/>
                      <a:pt x="144" y="843"/>
                      <a:pt x="153" y="841"/>
                    </a:cubicBezTo>
                    <a:cubicBezTo>
                      <a:pt x="209" y="828"/>
                      <a:pt x="223" y="790"/>
                      <a:pt x="216" y="738"/>
                    </a:cubicBezTo>
                    <a:cubicBezTo>
                      <a:pt x="211" y="697"/>
                      <a:pt x="209" y="656"/>
                      <a:pt x="204" y="611"/>
                    </a:cubicBezTo>
                    <a:cubicBezTo>
                      <a:pt x="204" y="500"/>
                      <a:pt x="216" y="389"/>
                      <a:pt x="299" y="301"/>
                    </a:cubicBezTo>
                    <a:cubicBezTo>
                      <a:pt x="379" y="215"/>
                      <a:pt x="477" y="171"/>
                      <a:pt x="580" y="171"/>
                    </a:cubicBezTo>
                    <a:cubicBezTo>
                      <a:pt x="648" y="171"/>
                      <a:pt x="718" y="190"/>
                      <a:pt x="786" y="229"/>
                    </a:cubicBezTo>
                    <a:cubicBezTo>
                      <a:pt x="829" y="253"/>
                      <a:pt x="868" y="287"/>
                      <a:pt x="909" y="313"/>
                    </a:cubicBezTo>
                    <a:cubicBezTo>
                      <a:pt x="925" y="323"/>
                      <a:pt x="942" y="329"/>
                      <a:pt x="958" y="329"/>
                    </a:cubicBezTo>
                    <a:cubicBezTo>
                      <a:pt x="976" y="329"/>
                      <a:pt x="995" y="321"/>
                      <a:pt x="1010" y="303"/>
                    </a:cubicBezTo>
                    <a:cubicBezTo>
                      <a:pt x="1039" y="269"/>
                      <a:pt x="1038" y="229"/>
                      <a:pt x="1007" y="191"/>
                    </a:cubicBezTo>
                    <a:cubicBezTo>
                      <a:pt x="904" y="65"/>
                      <a:pt x="741" y="1"/>
                      <a:pt x="5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987;p46">
                <a:extLst>
                  <a:ext uri="{FF2B5EF4-FFF2-40B4-BE49-F238E27FC236}">
                    <a16:creationId xmlns:a16="http://schemas.microsoft.com/office/drawing/2014/main" id="{1EF13B29-E3BC-DF0F-033A-1D242434EEEC}"/>
                  </a:ext>
                </a:extLst>
              </p:cNvPr>
              <p:cNvSpPr/>
              <p:nvPr/>
            </p:nvSpPr>
            <p:spPr>
              <a:xfrm>
                <a:off x="6316259" y="4649541"/>
                <a:ext cx="19968" cy="232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771" extrusionOk="0">
                    <a:moveTo>
                      <a:pt x="505" y="0"/>
                    </a:moveTo>
                    <a:cubicBezTo>
                      <a:pt x="493" y="0"/>
                      <a:pt x="480" y="3"/>
                      <a:pt x="465" y="10"/>
                    </a:cubicBezTo>
                    <a:cubicBezTo>
                      <a:pt x="414" y="32"/>
                      <a:pt x="423" y="74"/>
                      <a:pt x="440" y="117"/>
                    </a:cubicBezTo>
                    <a:cubicBezTo>
                      <a:pt x="457" y="158"/>
                      <a:pt x="471" y="202"/>
                      <a:pt x="479" y="247"/>
                    </a:cubicBezTo>
                    <a:cubicBezTo>
                      <a:pt x="503" y="377"/>
                      <a:pt x="464" y="465"/>
                      <a:pt x="347" y="526"/>
                    </a:cubicBezTo>
                    <a:cubicBezTo>
                      <a:pt x="291" y="556"/>
                      <a:pt x="231" y="576"/>
                      <a:pt x="169" y="585"/>
                    </a:cubicBezTo>
                    <a:cubicBezTo>
                      <a:pt x="141" y="590"/>
                      <a:pt x="112" y="592"/>
                      <a:pt x="83" y="598"/>
                    </a:cubicBezTo>
                    <a:cubicBezTo>
                      <a:pt x="35" y="610"/>
                      <a:pt x="1" y="638"/>
                      <a:pt x="2" y="693"/>
                    </a:cubicBezTo>
                    <a:cubicBezTo>
                      <a:pt x="2" y="738"/>
                      <a:pt x="44" y="770"/>
                      <a:pt x="99" y="770"/>
                    </a:cubicBezTo>
                    <a:cubicBezTo>
                      <a:pt x="103" y="770"/>
                      <a:pt x="106" y="770"/>
                      <a:pt x="110" y="770"/>
                    </a:cubicBezTo>
                    <a:cubicBezTo>
                      <a:pt x="244" y="760"/>
                      <a:pt x="375" y="717"/>
                      <a:pt x="486" y="645"/>
                    </a:cubicBezTo>
                    <a:cubicBezTo>
                      <a:pt x="594" y="571"/>
                      <a:pt x="663" y="468"/>
                      <a:pt x="647" y="327"/>
                    </a:cubicBezTo>
                    <a:cubicBezTo>
                      <a:pt x="651" y="231"/>
                      <a:pt x="628" y="135"/>
                      <a:pt x="580" y="53"/>
                    </a:cubicBezTo>
                    <a:cubicBezTo>
                      <a:pt x="561" y="20"/>
                      <a:pt x="536" y="0"/>
                      <a:pt x="5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988;p46">
                <a:extLst>
                  <a:ext uri="{FF2B5EF4-FFF2-40B4-BE49-F238E27FC236}">
                    <a16:creationId xmlns:a16="http://schemas.microsoft.com/office/drawing/2014/main" id="{17FEFBE0-37D1-FDC7-8529-598E5F7FFF1B}"/>
                  </a:ext>
                </a:extLst>
              </p:cNvPr>
              <p:cNvSpPr/>
              <p:nvPr/>
            </p:nvSpPr>
            <p:spPr>
              <a:xfrm>
                <a:off x="6189946" y="4553104"/>
                <a:ext cx="37617" cy="25931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861" extrusionOk="0">
                    <a:moveTo>
                      <a:pt x="1134" y="0"/>
                    </a:moveTo>
                    <a:cubicBezTo>
                      <a:pt x="1129" y="4"/>
                      <a:pt x="1123" y="5"/>
                      <a:pt x="1120" y="7"/>
                    </a:cubicBezTo>
                    <a:cubicBezTo>
                      <a:pt x="775" y="206"/>
                      <a:pt x="426" y="398"/>
                      <a:pt x="105" y="635"/>
                    </a:cubicBezTo>
                    <a:cubicBezTo>
                      <a:pt x="62" y="667"/>
                      <a:pt x="0" y="700"/>
                      <a:pt x="5" y="760"/>
                    </a:cubicBezTo>
                    <a:cubicBezTo>
                      <a:pt x="7" y="767"/>
                      <a:pt x="7" y="775"/>
                      <a:pt x="11" y="782"/>
                    </a:cubicBezTo>
                    <a:cubicBezTo>
                      <a:pt x="35" y="859"/>
                      <a:pt x="113" y="851"/>
                      <a:pt x="179" y="859"/>
                    </a:cubicBezTo>
                    <a:cubicBezTo>
                      <a:pt x="185" y="860"/>
                      <a:pt x="191" y="861"/>
                      <a:pt x="197" y="861"/>
                    </a:cubicBezTo>
                    <a:cubicBezTo>
                      <a:pt x="203" y="861"/>
                      <a:pt x="209" y="860"/>
                      <a:pt x="215" y="859"/>
                    </a:cubicBezTo>
                    <a:cubicBezTo>
                      <a:pt x="219" y="860"/>
                      <a:pt x="224" y="860"/>
                      <a:pt x="229" y="860"/>
                    </a:cubicBezTo>
                    <a:cubicBezTo>
                      <a:pt x="299" y="860"/>
                      <a:pt x="370" y="847"/>
                      <a:pt x="434" y="820"/>
                    </a:cubicBezTo>
                    <a:cubicBezTo>
                      <a:pt x="729" y="712"/>
                      <a:pt x="942" y="511"/>
                      <a:pt x="1113" y="268"/>
                    </a:cubicBezTo>
                    <a:cubicBezTo>
                      <a:pt x="1151" y="216"/>
                      <a:pt x="1187" y="162"/>
                      <a:pt x="1219" y="107"/>
                    </a:cubicBezTo>
                    <a:cubicBezTo>
                      <a:pt x="1237" y="79"/>
                      <a:pt x="1249" y="48"/>
                      <a:pt x="1235" y="21"/>
                    </a:cubicBezTo>
                    <a:cubicBezTo>
                      <a:pt x="1221" y="16"/>
                      <a:pt x="1206" y="12"/>
                      <a:pt x="1192" y="11"/>
                    </a:cubicBezTo>
                    <a:cubicBezTo>
                      <a:pt x="1171" y="9"/>
                      <a:pt x="1153" y="5"/>
                      <a:pt x="113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989;p46">
                <a:extLst>
                  <a:ext uri="{FF2B5EF4-FFF2-40B4-BE49-F238E27FC236}">
                    <a16:creationId xmlns:a16="http://schemas.microsoft.com/office/drawing/2014/main" id="{AFB095EF-1F2E-70D7-95E4-4D6541EFA3E0}"/>
                  </a:ext>
                </a:extLst>
              </p:cNvPr>
              <p:cNvSpPr/>
              <p:nvPr/>
            </p:nvSpPr>
            <p:spPr>
              <a:xfrm>
                <a:off x="6322253" y="4528498"/>
                <a:ext cx="37828" cy="969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22" extrusionOk="0">
                    <a:moveTo>
                      <a:pt x="674" y="1"/>
                    </a:moveTo>
                    <a:cubicBezTo>
                      <a:pt x="615" y="1"/>
                      <a:pt x="557" y="3"/>
                      <a:pt x="498" y="8"/>
                    </a:cubicBezTo>
                    <a:cubicBezTo>
                      <a:pt x="342" y="13"/>
                      <a:pt x="188" y="30"/>
                      <a:pt x="33" y="59"/>
                    </a:cubicBezTo>
                    <a:lnTo>
                      <a:pt x="11" y="63"/>
                    </a:lnTo>
                    <a:cubicBezTo>
                      <a:pt x="13" y="95"/>
                      <a:pt x="9" y="130"/>
                      <a:pt x="1" y="162"/>
                    </a:cubicBezTo>
                    <a:cubicBezTo>
                      <a:pt x="8" y="166"/>
                      <a:pt x="14" y="169"/>
                      <a:pt x="21" y="173"/>
                    </a:cubicBezTo>
                    <a:cubicBezTo>
                      <a:pt x="260" y="269"/>
                      <a:pt x="513" y="320"/>
                      <a:pt x="769" y="322"/>
                    </a:cubicBezTo>
                    <a:lnTo>
                      <a:pt x="827" y="322"/>
                    </a:lnTo>
                    <a:cubicBezTo>
                      <a:pt x="863" y="322"/>
                      <a:pt x="899" y="318"/>
                      <a:pt x="935" y="315"/>
                    </a:cubicBezTo>
                    <a:cubicBezTo>
                      <a:pt x="985" y="310"/>
                      <a:pt x="1036" y="305"/>
                      <a:pt x="1086" y="294"/>
                    </a:cubicBezTo>
                    <a:cubicBezTo>
                      <a:pt x="1127" y="287"/>
                      <a:pt x="1167" y="270"/>
                      <a:pt x="1201" y="245"/>
                    </a:cubicBezTo>
                    <a:cubicBezTo>
                      <a:pt x="1220" y="231"/>
                      <a:pt x="1235" y="210"/>
                      <a:pt x="1244" y="188"/>
                    </a:cubicBezTo>
                    <a:cubicBezTo>
                      <a:pt x="1256" y="150"/>
                      <a:pt x="1240" y="111"/>
                      <a:pt x="1194" y="82"/>
                    </a:cubicBezTo>
                    <a:cubicBezTo>
                      <a:pt x="1139" y="51"/>
                      <a:pt x="1078" y="32"/>
                      <a:pt x="1016" y="27"/>
                    </a:cubicBezTo>
                    <a:cubicBezTo>
                      <a:pt x="902" y="10"/>
                      <a:pt x="788" y="1"/>
                      <a:pt x="6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990;p46">
                <a:extLst>
                  <a:ext uri="{FF2B5EF4-FFF2-40B4-BE49-F238E27FC236}">
                    <a16:creationId xmlns:a16="http://schemas.microsoft.com/office/drawing/2014/main" id="{0E533657-647D-8114-FD22-C19B77F5560F}"/>
                  </a:ext>
                </a:extLst>
              </p:cNvPr>
              <p:cNvSpPr/>
              <p:nvPr/>
            </p:nvSpPr>
            <p:spPr>
              <a:xfrm>
                <a:off x="6274004" y="4591866"/>
                <a:ext cx="35057" cy="2213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735" extrusionOk="0">
                    <a:moveTo>
                      <a:pt x="587" y="1"/>
                    </a:moveTo>
                    <a:cubicBezTo>
                      <a:pt x="491" y="1"/>
                      <a:pt x="397" y="44"/>
                      <a:pt x="334" y="119"/>
                    </a:cubicBezTo>
                    <a:cubicBezTo>
                      <a:pt x="274" y="188"/>
                      <a:pt x="286" y="258"/>
                      <a:pt x="358" y="313"/>
                    </a:cubicBezTo>
                    <a:cubicBezTo>
                      <a:pt x="430" y="366"/>
                      <a:pt x="443" y="442"/>
                      <a:pt x="395" y="522"/>
                    </a:cubicBezTo>
                    <a:cubicBezTo>
                      <a:pt x="369" y="572"/>
                      <a:pt x="319" y="600"/>
                      <a:pt x="267" y="600"/>
                    </a:cubicBezTo>
                    <a:cubicBezTo>
                      <a:pt x="245" y="600"/>
                      <a:pt x="223" y="595"/>
                      <a:pt x="202" y="584"/>
                    </a:cubicBezTo>
                    <a:cubicBezTo>
                      <a:pt x="176" y="572"/>
                      <a:pt x="150" y="557"/>
                      <a:pt x="128" y="538"/>
                    </a:cubicBezTo>
                    <a:cubicBezTo>
                      <a:pt x="110" y="526"/>
                      <a:pt x="92" y="518"/>
                      <a:pt x="75" y="518"/>
                    </a:cubicBezTo>
                    <a:cubicBezTo>
                      <a:pt x="58" y="518"/>
                      <a:pt x="43" y="526"/>
                      <a:pt x="28" y="545"/>
                    </a:cubicBezTo>
                    <a:cubicBezTo>
                      <a:pt x="1" y="582"/>
                      <a:pt x="23" y="613"/>
                      <a:pt x="51" y="643"/>
                    </a:cubicBezTo>
                    <a:cubicBezTo>
                      <a:pt x="109" y="705"/>
                      <a:pt x="185" y="734"/>
                      <a:pt x="260" y="734"/>
                    </a:cubicBezTo>
                    <a:cubicBezTo>
                      <a:pt x="371" y="734"/>
                      <a:pt x="480" y="670"/>
                      <a:pt x="526" y="553"/>
                    </a:cubicBezTo>
                    <a:cubicBezTo>
                      <a:pt x="539" y="519"/>
                      <a:pt x="548" y="483"/>
                      <a:pt x="553" y="445"/>
                    </a:cubicBezTo>
                    <a:cubicBezTo>
                      <a:pt x="557" y="418"/>
                      <a:pt x="550" y="387"/>
                      <a:pt x="575" y="351"/>
                    </a:cubicBezTo>
                    <a:cubicBezTo>
                      <a:pt x="622" y="389"/>
                      <a:pt x="672" y="423"/>
                      <a:pt x="721" y="454"/>
                    </a:cubicBezTo>
                    <a:cubicBezTo>
                      <a:pt x="771" y="485"/>
                      <a:pt x="828" y="500"/>
                      <a:pt x="885" y="500"/>
                    </a:cubicBezTo>
                    <a:cubicBezTo>
                      <a:pt x="939" y="500"/>
                      <a:pt x="993" y="486"/>
                      <a:pt x="1042" y="457"/>
                    </a:cubicBezTo>
                    <a:cubicBezTo>
                      <a:pt x="1080" y="438"/>
                      <a:pt x="1111" y="409"/>
                      <a:pt x="1129" y="372"/>
                    </a:cubicBezTo>
                    <a:cubicBezTo>
                      <a:pt x="1150" y="336"/>
                      <a:pt x="1164" y="298"/>
                      <a:pt x="1126" y="270"/>
                    </a:cubicBezTo>
                    <a:cubicBezTo>
                      <a:pt x="1115" y="262"/>
                      <a:pt x="1105" y="258"/>
                      <a:pt x="1095" y="258"/>
                    </a:cubicBezTo>
                    <a:cubicBezTo>
                      <a:pt x="1072" y="258"/>
                      <a:pt x="1053" y="279"/>
                      <a:pt x="1033" y="300"/>
                    </a:cubicBezTo>
                    <a:cubicBezTo>
                      <a:pt x="985" y="353"/>
                      <a:pt x="938" y="379"/>
                      <a:pt x="887" y="379"/>
                    </a:cubicBezTo>
                    <a:cubicBezTo>
                      <a:pt x="854" y="379"/>
                      <a:pt x="818" y="368"/>
                      <a:pt x="780" y="346"/>
                    </a:cubicBezTo>
                    <a:cubicBezTo>
                      <a:pt x="702" y="303"/>
                      <a:pt x="699" y="288"/>
                      <a:pt x="742" y="207"/>
                    </a:cubicBezTo>
                    <a:cubicBezTo>
                      <a:pt x="800" y="97"/>
                      <a:pt x="761" y="18"/>
                      <a:pt x="635" y="5"/>
                    </a:cubicBezTo>
                    <a:cubicBezTo>
                      <a:pt x="619" y="2"/>
                      <a:pt x="603" y="1"/>
                      <a:pt x="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991;p46">
                <a:extLst>
                  <a:ext uri="{FF2B5EF4-FFF2-40B4-BE49-F238E27FC236}">
                    <a16:creationId xmlns:a16="http://schemas.microsoft.com/office/drawing/2014/main" id="{B0BFD42E-AFA2-8E03-C54B-FDC492B2F9A8}"/>
                  </a:ext>
                </a:extLst>
              </p:cNvPr>
              <p:cNvSpPr/>
              <p:nvPr/>
            </p:nvSpPr>
            <p:spPr>
              <a:xfrm>
                <a:off x="6251868" y="4578825"/>
                <a:ext cx="11655" cy="1123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73" extrusionOk="0">
                    <a:moveTo>
                      <a:pt x="196" y="0"/>
                    </a:moveTo>
                    <a:cubicBezTo>
                      <a:pt x="91" y="0"/>
                      <a:pt x="4" y="81"/>
                      <a:pt x="4" y="180"/>
                    </a:cubicBezTo>
                    <a:cubicBezTo>
                      <a:pt x="0" y="285"/>
                      <a:pt x="83" y="372"/>
                      <a:pt x="189" y="372"/>
                    </a:cubicBezTo>
                    <a:cubicBezTo>
                      <a:pt x="292" y="372"/>
                      <a:pt x="378" y="297"/>
                      <a:pt x="381" y="201"/>
                    </a:cubicBezTo>
                    <a:cubicBezTo>
                      <a:pt x="386" y="98"/>
                      <a:pt x="300" y="2"/>
                      <a:pt x="203" y="0"/>
                    </a:cubicBezTo>
                    <a:cubicBezTo>
                      <a:pt x="201" y="0"/>
                      <a:pt x="198" y="0"/>
                      <a:pt x="1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992;p46">
                <a:extLst>
                  <a:ext uri="{FF2B5EF4-FFF2-40B4-BE49-F238E27FC236}">
                    <a16:creationId xmlns:a16="http://schemas.microsoft.com/office/drawing/2014/main" id="{41D804ED-CE2C-64F9-79E9-8FBB26A8298B}"/>
                  </a:ext>
                </a:extLst>
              </p:cNvPr>
              <p:cNvSpPr/>
              <p:nvPr/>
            </p:nvSpPr>
            <p:spPr>
              <a:xfrm>
                <a:off x="6305266" y="4565453"/>
                <a:ext cx="11143" cy="1096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64" extrusionOk="0">
                    <a:moveTo>
                      <a:pt x="196" y="0"/>
                    </a:moveTo>
                    <a:cubicBezTo>
                      <a:pt x="98" y="0"/>
                      <a:pt x="0" y="96"/>
                      <a:pt x="4" y="192"/>
                    </a:cubicBezTo>
                    <a:cubicBezTo>
                      <a:pt x="6" y="291"/>
                      <a:pt x="91" y="364"/>
                      <a:pt x="202" y="364"/>
                    </a:cubicBezTo>
                    <a:cubicBezTo>
                      <a:pt x="205" y="364"/>
                      <a:pt x="207" y="364"/>
                      <a:pt x="210" y="364"/>
                    </a:cubicBezTo>
                    <a:cubicBezTo>
                      <a:pt x="309" y="362"/>
                      <a:pt x="369" y="297"/>
                      <a:pt x="367" y="196"/>
                    </a:cubicBezTo>
                    <a:cubicBezTo>
                      <a:pt x="366" y="86"/>
                      <a:pt x="290" y="0"/>
                      <a:pt x="1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993;p46">
                <a:extLst>
                  <a:ext uri="{FF2B5EF4-FFF2-40B4-BE49-F238E27FC236}">
                    <a16:creationId xmlns:a16="http://schemas.microsoft.com/office/drawing/2014/main" id="{ABB4CB97-21E3-0838-E2C1-FE4A5E450FE2}"/>
                  </a:ext>
                </a:extLst>
              </p:cNvPr>
              <p:cNvSpPr/>
              <p:nvPr/>
            </p:nvSpPr>
            <p:spPr>
              <a:xfrm>
                <a:off x="6210547" y="4486424"/>
                <a:ext cx="119958" cy="78336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601" extrusionOk="0">
                    <a:moveTo>
                      <a:pt x="2344" y="0"/>
                    </a:moveTo>
                    <a:cubicBezTo>
                      <a:pt x="2182" y="0"/>
                      <a:pt x="2020" y="72"/>
                      <a:pt x="1882" y="194"/>
                    </a:cubicBezTo>
                    <a:cubicBezTo>
                      <a:pt x="1875" y="199"/>
                      <a:pt x="1868" y="206"/>
                      <a:pt x="1861" y="211"/>
                    </a:cubicBezTo>
                    <a:cubicBezTo>
                      <a:pt x="1813" y="254"/>
                      <a:pt x="1779" y="333"/>
                      <a:pt x="1727" y="343"/>
                    </a:cubicBezTo>
                    <a:cubicBezTo>
                      <a:pt x="1723" y="344"/>
                      <a:pt x="1719" y="345"/>
                      <a:pt x="1715" y="345"/>
                    </a:cubicBezTo>
                    <a:cubicBezTo>
                      <a:pt x="1665" y="345"/>
                      <a:pt x="1606" y="294"/>
                      <a:pt x="1549" y="277"/>
                    </a:cubicBezTo>
                    <a:lnTo>
                      <a:pt x="1540" y="275"/>
                    </a:lnTo>
                    <a:cubicBezTo>
                      <a:pt x="1445" y="246"/>
                      <a:pt x="1347" y="224"/>
                      <a:pt x="1250" y="224"/>
                    </a:cubicBezTo>
                    <a:cubicBezTo>
                      <a:pt x="1187" y="224"/>
                      <a:pt x="1124" y="234"/>
                      <a:pt x="1062" y="256"/>
                    </a:cubicBezTo>
                    <a:cubicBezTo>
                      <a:pt x="830" y="337"/>
                      <a:pt x="674" y="532"/>
                      <a:pt x="671" y="800"/>
                    </a:cubicBezTo>
                    <a:cubicBezTo>
                      <a:pt x="671" y="808"/>
                      <a:pt x="674" y="817"/>
                      <a:pt x="676" y="825"/>
                    </a:cubicBezTo>
                    <a:cubicBezTo>
                      <a:pt x="676" y="882"/>
                      <a:pt x="692" y="942"/>
                      <a:pt x="676" y="993"/>
                    </a:cubicBezTo>
                    <a:cubicBezTo>
                      <a:pt x="654" y="1059"/>
                      <a:pt x="577" y="1033"/>
                      <a:pt x="527" y="1048"/>
                    </a:cubicBezTo>
                    <a:cubicBezTo>
                      <a:pt x="259" y="1127"/>
                      <a:pt x="114" y="1319"/>
                      <a:pt x="26" y="1568"/>
                    </a:cubicBezTo>
                    <a:cubicBezTo>
                      <a:pt x="0" y="1643"/>
                      <a:pt x="21" y="1767"/>
                      <a:pt x="66" y="1876"/>
                    </a:cubicBezTo>
                    <a:cubicBezTo>
                      <a:pt x="103" y="1969"/>
                      <a:pt x="158" y="2055"/>
                      <a:pt x="218" y="2094"/>
                    </a:cubicBezTo>
                    <a:cubicBezTo>
                      <a:pt x="290" y="2144"/>
                      <a:pt x="364" y="2192"/>
                      <a:pt x="450" y="2214"/>
                    </a:cubicBezTo>
                    <a:cubicBezTo>
                      <a:pt x="469" y="2219"/>
                      <a:pt x="489" y="2223"/>
                      <a:pt x="510" y="2225"/>
                    </a:cubicBezTo>
                    <a:cubicBezTo>
                      <a:pt x="523" y="2225"/>
                      <a:pt x="539" y="2228"/>
                      <a:pt x="553" y="2233"/>
                    </a:cubicBezTo>
                    <a:cubicBezTo>
                      <a:pt x="585" y="2249"/>
                      <a:pt x="614" y="2274"/>
                      <a:pt x="633" y="2305"/>
                    </a:cubicBezTo>
                    <a:cubicBezTo>
                      <a:pt x="700" y="2398"/>
                      <a:pt x="786" y="2473"/>
                      <a:pt x="887" y="2526"/>
                    </a:cubicBezTo>
                    <a:cubicBezTo>
                      <a:pt x="982" y="2578"/>
                      <a:pt x="1082" y="2601"/>
                      <a:pt x="1183" y="2601"/>
                    </a:cubicBezTo>
                    <a:cubicBezTo>
                      <a:pt x="1253" y="2601"/>
                      <a:pt x="1323" y="2590"/>
                      <a:pt x="1393" y="2571"/>
                    </a:cubicBezTo>
                    <a:cubicBezTo>
                      <a:pt x="1528" y="2535"/>
                      <a:pt x="1621" y="2434"/>
                      <a:pt x="1698" y="2322"/>
                    </a:cubicBezTo>
                    <a:cubicBezTo>
                      <a:pt x="1727" y="2281"/>
                      <a:pt x="1741" y="2262"/>
                      <a:pt x="1761" y="2262"/>
                    </a:cubicBezTo>
                    <a:cubicBezTo>
                      <a:pt x="1776" y="2262"/>
                      <a:pt x="1794" y="2272"/>
                      <a:pt x="1823" y="2291"/>
                    </a:cubicBezTo>
                    <a:cubicBezTo>
                      <a:pt x="1930" y="2364"/>
                      <a:pt x="2045" y="2396"/>
                      <a:pt x="2165" y="2396"/>
                    </a:cubicBezTo>
                    <a:cubicBezTo>
                      <a:pt x="2220" y="2396"/>
                      <a:pt x="2276" y="2390"/>
                      <a:pt x="2333" y="2377"/>
                    </a:cubicBezTo>
                    <a:cubicBezTo>
                      <a:pt x="2547" y="2333"/>
                      <a:pt x="2756" y="2103"/>
                      <a:pt x="2784" y="1861"/>
                    </a:cubicBezTo>
                    <a:cubicBezTo>
                      <a:pt x="2784" y="1849"/>
                      <a:pt x="2787" y="1835"/>
                      <a:pt x="2794" y="1804"/>
                    </a:cubicBezTo>
                    <a:cubicBezTo>
                      <a:pt x="2863" y="1839"/>
                      <a:pt x="2921" y="1866"/>
                      <a:pt x="2977" y="1895"/>
                    </a:cubicBezTo>
                    <a:cubicBezTo>
                      <a:pt x="3043" y="1928"/>
                      <a:pt x="3122" y="1945"/>
                      <a:pt x="3202" y="1945"/>
                    </a:cubicBezTo>
                    <a:cubicBezTo>
                      <a:pt x="3350" y="1945"/>
                      <a:pt x="3503" y="1889"/>
                      <a:pt x="3588" y="1782"/>
                    </a:cubicBezTo>
                    <a:cubicBezTo>
                      <a:pt x="3638" y="1724"/>
                      <a:pt x="3677" y="1655"/>
                      <a:pt x="3703" y="1583"/>
                    </a:cubicBezTo>
                    <a:cubicBezTo>
                      <a:pt x="3706" y="1575"/>
                      <a:pt x="3710" y="1566"/>
                      <a:pt x="3711" y="1558"/>
                    </a:cubicBezTo>
                    <a:cubicBezTo>
                      <a:pt x="3718" y="1525"/>
                      <a:pt x="3722" y="1492"/>
                      <a:pt x="3720" y="1460"/>
                    </a:cubicBezTo>
                    <a:cubicBezTo>
                      <a:pt x="3720" y="1444"/>
                      <a:pt x="3718" y="1429"/>
                      <a:pt x="3717" y="1413"/>
                    </a:cubicBezTo>
                    <a:cubicBezTo>
                      <a:pt x="3705" y="1340"/>
                      <a:pt x="3732" y="1288"/>
                      <a:pt x="3777" y="1239"/>
                    </a:cubicBezTo>
                    <a:cubicBezTo>
                      <a:pt x="3982" y="1002"/>
                      <a:pt x="3965" y="645"/>
                      <a:pt x="3739" y="429"/>
                    </a:cubicBezTo>
                    <a:cubicBezTo>
                      <a:pt x="3629" y="330"/>
                      <a:pt x="3513" y="281"/>
                      <a:pt x="3383" y="281"/>
                    </a:cubicBezTo>
                    <a:cubicBezTo>
                      <a:pt x="3340" y="281"/>
                      <a:pt x="3295" y="286"/>
                      <a:pt x="3248" y="297"/>
                    </a:cubicBezTo>
                    <a:cubicBezTo>
                      <a:pt x="3169" y="316"/>
                      <a:pt x="3085" y="326"/>
                      <a:pt x="3017" y="379"/>
                    </a:cubicBezTo>
                    <a:cubicBezTo>
                      <a:pt x="2999" y="394"/>
                      <a:pt x="2982" y="400"/>
                      <a:pt x="2968" y="400"/>
                    </a:cubicBezTo>
                    <a:cubicBezTo>
                      <a:pt x="2945" y="400"/>
                      <a:pt x="2926" y="383"/>
                      <a:pt x="2912" y="355"/>
                    </a:cubicBezTo>
                    <a:cubicBezTo>
                      <a:pt x="2880" y="292"/>
                      <a:pt x="2823" y="249"/>
                      <a:pt x="2775" y="199"/>
                    </a:cubicBezTo>
                    <a:cubicBezTo>
                      <a:pt x="2643" y="61"/>
                      <a:pt x="2494" y="0"/>
                      <a:pt x="2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3" name="Google Shape;1994;p46">
              <a:extLst>
                <a:ext uri="{FF2B5EF4-FFF2-40B4-BE49-F238E27FC236}">
                  <a16:creationId xmlns:a16="http://schemas.microsoft.com/office/drawing/2014/main" id="{6C38EC32-6153-C1F1-8A1F-5B63608C203D}"/>
                </a:ext>
              </a:extLst>
            </p:cNvPr>
            <p:cNvGrpSpPr/>
            <p:nvPr/>
          </p:nvGrpSpPr>
          <p:grpSpPr>
            <a:xfrm>
              <a:off x="117244" y="4176928"/>
              <a:ext cx="884206" cy="863279"/>
              <a:chOff x="6025746" y="4486424"/>
              <a:chExt cx="337226" cy="329245"/>
            </a:xfrm>
          </p:grpSpPr>
          <p:sp>
            <p:nvSpPr>
              <p:cNvPr id="1284" name="Google Shape;1995;p46">
                <a:extLst>
                  <a:ext uri="{FF2B5EF4-FFF2-40B4-BE49-F238E27FC236}">
                    <a16:creationId xmlns:a16="http://schemas.microsoft.com/office/drawing/2014/main" id="{E5B438AD-D038-ABB0-D86F-7AABA0C5C6FC}"/>
                  </a:ext>
                </a:extLst>
              </p:cNvPr>
              <p:cNvSpPr/>
              <p:nvPr/>
            </p:nvSpPr>
            <p:spPr>
              <a:xfrm>
                <a:off x="6049147" y="4744049"/>
                <a:ext cx="43881" cy="69602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2311" extrusionOk="0">
                    <a:moveTo>
                      <a:pt x="484" y="0"/>
                    </a:moveTo>
                    <a:cubicBezTo>
                      <a:pt x="441" y="182"/>
                      <a:pt x="402" y="364"/>
                      <a:pt x="361" y="545"/>
                    </a:cubicBezTo>
                    <a:cubicBezTo>
                      <a:pt x="301" y="818"/>
                      <a:pt x="230" y="1089"/>
                      <a:pt x="169" y="1360"/>
                    </a:cubicBezTo>
                    <a:cubicBezTo>
                      <a:pt x="122" y="1562"/>
                      <a:pt x="57" y="1760"/>
                      <a:pt x="23" y="1965"/>
                    </a:cubicBezTo>
                    <a:cubicBezTo>
                      <a:pt x="23" y="1972"/>
                      <a:pt x="19" y="1981"/>
                      <a:pt x="18" y="1988"/>
                    </a:cubicBezTo>
                    <a:cubicBezTo>
                      <a:pt x="7" y="2024"/>
                      <a:pt x="1" y="2063"/>
                      <a:pt x="37" y="2085"/>
                    </a:cubicBezTo>
                    <a:cubicBezTo>
                      <a:pt x="48" y="2092"/>
                      <a:pt x="58" y="2095"/>
                      <a:pt x="68" y="2095"/>
                    </a:cubicBezTo>
                    <a:cubicBezTo>
                      <a:pt x="97" y="2095"/>
                      <a:pt x="119" y="2068"/>
                      <a:pt x="139" y="2048"/>
                    </a:cubicBezTo>
                    <a:cubicBezTo>
                      <a:pt x="189" y="1998"/>
                      <a:pt x="239" y="1945"/>
                      <a:pt x="285" y="1890"/>
                    </a:cubicBezTo>
                    <a:cubicBezTo>
                      <a:pt x="407" y="1753"/>
                      <a:pt x="527" y="1614"/>
                      <a:pt x="638" y="1466"/>
                    </a:cubicBezTo>
                    <a:cubicBezTo>
                      <a:pt x="647" y="1454"/>
                      <a:pt x="659" y="1442"/>
                      <a:pt x="697" y="1437"/>
                    </a:cubicBezTo>
                    <a:cubicBezTo>
                      <a:pt x="729" y="1667"/>
                      <a:pt x="762" y="1892"/>
                      <a:pt x="795" y="2116"/>
                    </a:cubicBezTo>
                    <a:cubicBezTo>
                      <a:pt x="801" y="2162"/>
                      <a:pt x="810" y="2211"/>
                      <a:pt x="819" y="2257"/>
                    </a:cubicBezTo>
                    <a:cubicBezTo>
                      <a:pt x="824" y="2281"/>
                      <a:pt x="832" y="2305"/>
                      <a:pt x="860" y="2310"/>
                    </a:cubicBezTo>
                    <a:cubicBezTo>
                      <a:pt x="863" y="2311"/>
                      <a:pt x="865" y="2311"/>
                      <a:pt x="868" y="2311"/>
                    </a:cubicBezTo>
                    <a:cubicBezTo>
                      <a:pt x="891" y="2311"/>
                      <a:pt x="905" y="2292"/>
                      <a:pt x="915" y="2272"/>
                    </a:cubicBezTo>
                    <a:cubicBezTo>
                      <a:pt x="951" y="2188"/>
                      <a:pt x="988" y="2104"/>
                      <a:pt x="1021" y="2018"/>
                    </a:cubicBezTo>
                    <a:cubicBezTo>
                      <a:pt x="1175" y="1607"/>
                      <a:pt x="1287" y="1183"/>
                      <a:pt x="1384" y="755"/>
                    </a:cubicBezTo>
                    <a:cubicBezTo>
                      <a:pt x="1410" y="641"/>
                      <a:pt x="1432" y="528"/>
                      <a:pt x="1456" y="415"/>
                    </a:cubicBezTo>
                    <a:cubicBezTo>
                      <a:pt x="1343" y="360"/>
                      <a:pt x="1247" y="274"/>
                      <a:pt x="1179" y="168"/>
                    </a:cubicBezTo>
                    <a:cubicBezTo>
                      <a:pt x="1151" y="125"/>
                      <a:pt x="1124" y="99"/>
                      <a:pt x="1078" y="99"/>
                    </a:cubicBezTo>
                    <a:cubicBezTo>
                      <a:pt x="1066" y="99"/>
                      <a:pt x="1053" y="101"/>
                      <a:pt x="1038" y="105"/>
                    </a:cubicBezTo>
                    <a:cubicBezTo>
                      <a:pt x="986" y="118"/>
                      <a:pt x="933" y="125"/>
                      <a:pt x="880" y="125"/>
                    </a:cubicBezTo>
                    <a:cubicBezTo>
                      <a:pt x="796" y="125"/>
                      <a:pt x="712" y="108"/>
                      <a:pt x="633" y="76"/>
                    </a:cubicBezTo>
                    <a:cubicBezTo>
                      <a:pt x="582" y="53"/>
                      <a:pt x="532" y="29"/>
                      <a:pt x="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996;p46">
                <a:extLst>
                  <a:ext uri="{FF2B5EF4-FFF2-40B4-BE49-F238E27FC236}">
                    <a16:creationId xmlns:a16="http://schemas.microsoft.com/office/drawing/2014/main" id="{0DAF1553-03C6-5399-ADF1-28B7A1B46E58}"/>
                  </a:ext>
                </a:extLst>
              </p:cNvPr>
              <p:cNvSpPr/>
              <p:nvPr/>
            </p:nvSpPr>
            <p:spPr>
              <a:xfrm>
                <a:off x="6263132" y="4740465"/>
                <a:ext cx="43158" cy="73186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2430" extrusionOk="0">
                    <a:moveTo>
                      <a:pt x="780" y="1"/>
                    </a:moveTo>
                    <a:cubicBezTo>
                      <a:pt x="698" y="256"/>
                      <a:pt x="551" y="459"/>
                      <a:pt x="280" y="562"/>
                    </a:cubicBezTo>
                    <a:cubicBezTo>
                      <a:pt x="191" y="596"/>
                      <a:pt x="96" y="615"/>
                      <a:pt x="0" y="616"/>
                    </a:cubicBezTo>
                    <a:cubicBezTo>
                      <a:pt x="43" y="714"/>
                      <a:pt x="89" y="812"/>
                      <a:pt x="132" y="910"/>
                    </a:cubicBezTo>
                    <a:cubicBezTo>
                      <a:pt x="311" y="1307"/>
                      <a:pt x="436" y="1728"/>
                      <a:pt x="592" y="2132"/>
                    </a:cubicBezTo>
                    <a:cubicBezTo>
                      <a:pt x="619" y="2204"/>
                      <a:pt x="643" y="2276"/>
                      <a:pt x="672" y="2347"/>
                    </a:cubicBezTo>
                    <a:cubicBezTo>
                      <a:pt x="686" y="2383"/>
                      <a:pt x="703" y="2427"/>
                      <a:pt x="750" y="2429"/>
                    </a:cubicBezTo>
                    <a:cubicBezTo>
                      <a:pt x="750" y="2429"/>
                      <a:pt x="751" y="2429"/>
                      <a:pt x="752" y="2429"/>
                    </a:cubicBezTo>
                    <a:cubicBezTo>
                      <a:pt x="797" y="2429"/>
                      <a:pt x="815" y="2385"/>
                      <a:pt x="830" y="2352"/>
                    </a:cubicBezTo>
                    <a:cubicBezTo>
                      <a:pt x="880" y="2230"/>
                      <a:pt x="926" y="2107"/>
                      <a:pt x="971" y="1983"/>
                    </a:cubicBezTo>
                    <a:cubicBezTo>
                      <a:pt x="984" y="1942"/>
                      <a:pt x="1007" y="1903"/>
                      <a:pt x="1034" y="1870"/>
                    </a:cubicBezTo>
                    <a:cubicBezTo>
                      <a:pt x="1115" y="1968"/>
                      <a:pt x="1190" y="2059"/>
                      <a:pt x="1266" y="2149"/>
                    </a:cubicBezTo>
                    <a:cubicBezTo>
                      <a:pt x="1276" y="2161"/>
                      <a:pt x="1279" y="2179"/>
                      <a:pt x="1291" y="2191"/>
                    </a:cubicBezTo>
                    <a:cubicBezTo>
                      <a:pt x="1313" y="2213"/>
                      <a:pt x="1332" y="2248"/>
                      <a:pt x="1365" y="2248"/>
                    </a:cubicBezTo>
                    <a:cubicBezTo>
                      <a:pt x="1371" y="2248"/>
                      <a:pt x="1378" y="2247"/>
                      <a:pt x="1386" y="2244"/>
                    </a:cubicBezTo>
                    <a:cubicBezTo>
                      <a:pt x="1432" y="2223"/>
                      <a:pt x="1406" y="2180"/>
                      <a:pt x="1401" y="2148"/>
                    </a:cubicBezTo>
                    <a:cubicBezTo>
                      <a:pt x="1319" y="1518"/>
                      <a:pt x="1168" y="908"/>
                      <a:pt x="930" y="318"/>
                    </a:cubicBezTo>
                    <a:cubicBezTo>
                      <a:pt x="887" y="208"/>
                      <a:pt x="834" y="105"/>
                      <a:pt x="780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997;p46">
                <a:extLst>
                  <a:ext uri="{FF2B5EF4-FFF2-40B4-BE49-F238E27FC236}">
                    <a16:creationId xmlns:a16="http://schemas.microsoft.com/office/drawing/2014/main" id="{273438CC-5E3E-70F2-C9BF-74551352E89C}"/>
                  </a:ext>
                </a:extLst>
              </p:cNvPr>
              <p:cNvSpPr/>
              <p:nvPr/>
            </p:nvSpPr>
            <p:spPr>
              <a:xfrm>
                <a:off x="6210848" y="4760102"/>
                <a:ext cx="29696" cy="55567"/>
              </a:xfrm>
              <a:custGeom>
                <a:avLst/>
                <a:gdLst/>
                <a:ahLst/>
                <a:cxnLst/>
                <a:rect l="l" t="t" r="r" b="b"/>
                <a:pathLst>
                  <a:path w="986" h="1845" extrusionOk="0">
                    <a:moveTo>
                      <a:pt x="911" y="0"/>
                    </a:moveTo>
                    <a:cubicBezTo>
                      <a:pt x="851" y="54"/>
                      <a:pt x="784" y="98"/>
                      <a:pt x="711" y="129"/>
                    </a:cubicBezTo>
                    <a:cubicBezTo>
                      <a:pt x="598" y="175"/>
                      <a:pt x="485" y="205"/>
                      <a:pt x="369" y="205"/>
                    </a:cubicBezTo>
                    <a:cubicBezTo>
                      <a:pt x="301" y="205"/>
                      <a:pt x="232" y="195"/>
                      <a:pt x="162" y="172"/>
                    </a:cubicBezTo>
                    <a:cubicBezTo>
                      <a:pt x="107" y="153"/>
                      <a:pt x="52" y="127"/>
                      <a:pt x="1" y="96"/>
                    </a:cubicBezTo>
                    <a:lnTo>
                      <a:pt x="1" y="96"/>
                    </a:lnTo>
                    <a:cubicBezTo>
                      <a:pt x="23" y="263"/>
                      <a:pt x="38" y="429"/>
                      <a:pt x="66" y="594"/>
                    </a:cubicBezTo>
                    <a:cubicBezTo>
                      <a:pt x="102" y="820"/>
                      <a:pt x="119" y="1048"/>
                      <a:pt x="145" y="1273"/>
                    </a:cubicBezTo>
                    <a:cubicBezTo>
                      <a:pt x="164" y="1436"/>
                      <a:pt x="193" y="1599"/>
                      <a:pt x="217" y="1760"/>
                    </a:cubicBezTo>
                    <a:cubicBezTo>
                      <a:pt x="219" y="1768"/>
                      <a:pt x="220" y="1775"/>
                      <a:pt x="222" y="1784"/>
                    </a:cubicBezTo>
                    <a:cubicBezTo>
                      <a:pt x="231" y="1810"/>
                      <a:pt x="239" y="1840"/>
                      <a:pt x="272" y="1844"/>
                    </a:cubicBezTo>
                    <a:cubicBezTo>
                      <a:pt x="273" y="1844"/>
                      <a:pt x="275" y="1844"/>
                      <a:pt x="277" y="1844"/>
                    </a:cubicBezTo>
                    <a:cubicBezTo>
                      <a:pt x="301" y="1844"/>
                      <a:pt x="315" y="1822"/>
                      <a:pt x="327" y="1804"/>
                    </a:cubicBezTo>
                    <a:cubicBezTo>
                      <a:pt x="381" y="1729"/>
                      <a:pt x="412" y="1641"/>
                      <a:pt x="450" y="1559"/>
                    </a:cubicBezTo>
                    <a:cubicBezTo>
                      <a:pt x="508" y="1437"/>
                      <a:pt x="555" y="1311"/>
                      <a:pt x="610" y="1177"/>
                    </a:cubicBezTo>
                    <a:cubicBezTo>
                      <a:pt x="676" y="1261"/>
                      <a:pt x="706" y="1352"/>
                      <a:pt x="743" y="1439"/>
                    </a:cubicBezTo>
                    <a:cubicBezTo>
                      <a:pt x="788" y="1545"/>
                      <a:pt x="827" y="1655"/>
                      <a:pt x="870" y="1763"/>
                    </a:cubicBezTo>
                    <a:cubicBezTo>
                      <a:pt x="880" y="1787"/>
                      <a:pt x="889" y="1816"/>
                      <a:pt x="916" y="1816"/>
                    </a:cubicBezTo>
                    <a:cubicBezTo>
                      <a:pt x="919" y="1816"/>
                      <a:pt x="922" y="1815"/>
                      <a:pt x="925" y="1815"/>
                    </a:cubicBezTo>
                    <a:cubicBezTo>
                      <a:pt x="959" y="1810"/>
                      <a:pt x="966" y="1780"/>
                      <a:pt x="968" y="1751"/>
                    </a:cubicBezTo>
                    <a:cubicBezTo>
                      <a:pt x="982" y="1592"/>
                      <a:pt x="985" y="1432"/>
                      <a:pt x="985" y="1273"/>
                    </a:cubicBezTo>
                    <a:cubicBezTo>
                      <a:pt x="985" y="1230"/>
                      <a:pt x="982" y="1184"/>
                      <a:pt x="982" y="1141"/>
                    </a:cubicBezTo>
                    <a:cubicBezTo>
                      <a:pt x="978" y="758"/>
                      <a:pt x="947" y="379"/>
                      <a:pt x="9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998;p46">
                <a:extLst>
                  <a:ext uri="{FF2B5EF4-FFF2-40B4-BE49-F238E27FC236}">
                    <a16:creationId xmlns:a16="http://schemas.microsoft.com/office/drawing/2014/main" id="{0E0D4CB8-B75C-08DB-C31A-76E85E1BCD32}"/>
                  </a:ext>
                </a:extLst>
              </p:cNvPr>
              <p:cNvSpPr/>
              <p:nvPr/>
            </p:nvSpPr>
            <p:spPr>
              <a:xfrm>
                <a:off x="6116038" y="4754048"/>
                <a:ext cx="28732" cy="54693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816" extrusionOk="0">
                    <a:moveTo>
                      <a:pt x="143" y="1"/>
                    </a:moveTo>
                    <a:cubicBezTo>
                      <a:pt x="125" y="1"/>
                      <a:pt x="100" y="11"/>
                      <a:pt x="53" y="37"/>
                    </a:cubicBezTo>
                    <a:cubicBezTo>
                      <a:pt x="35" y="45"/>
                      <a:pt x="17" y="56"/>
                      <a:pt x="0" y="64"/>
                    </a:cubicBezTo>
                    <a:cubicBezTo>
                      <a:pt x="2" y="373"/>
                      <a:pt x="17" y="680"/>
                      <a:pt x="31" y="987"/>
                    </a:cubicBezTo>
                    <a:cubicBezTo>
                      <a:pt x="40" y="1191"/>
                      <a:pt x="55" y="1393"/>
                      <a:pt x="71" y="1597"/>
                    </a:cubicBezTo>
                    <a:cubicBezTo>
                      <a:pt x="72" y="1642"/>
                      <a:pt x="79" y="1685"/>
                      <a:pt x="91" y="1728"/>
                    </a:cubicBezTo>
                    <a:cubicBezTo>
                      <a:pt x="100" y="1755"/>
                      <a:pt x="115" y="1769"/>
                      <a:pt x="133" y="1769"/>
                    </a:cubicBezTo>
                    <a:cubicBezTo>
                      <a:pt x="149" y="1769"/>
                      <a:pt x="168" y="1757"/>
                      <a:pt x="187" y="1733"/>
                    </a:cubicBezTo>
                    <a:cubicBezTo>
                      <a:pt x="256" y="1649"/>
                      <a:pt x="297" y="1548"/>
                      <a:pt x="350" y="1455"/>
                    </a:cubicBezTo>
                    <a:cubicBezTo>
                      <a:pt x="407" y="1355"/>
                      <a:pt x="448" y="1246"/>
                      <a:pt x="516" y="1146"/>
                    </a:cubicBezTo>
                    <a:cubicBezTo>
                      <a:pt x="583" y="1253"/>
                      <a:pt x="619" y="1367"/>
                      <a:pt x="667" y="1476"/>
                    </a:cubicBezTo>
                    <a:cubicBezTo>
                      <a:pt x="710" y="1570"/>
                      <a:pt x="750" y="1666"/>
                      <a:pt x="793" y="1762"/>
                    </a:cubicBezTo>
                    <a:cubicBezTo>
                      <a:pt x="802" y="1785"/>
                      <a:pt x="812" y="1815"/>
                      <a:pt x="843" y="1815"/>
                    </a:cubicBezTo>
                    <a:cubicBezTo>
                      <a:pt x="844" y="1815"/>
                      <a:pt x="846" y="1815"/>
                      <a:pt x="847" y="1815"/>
                    </a:cubicBezTo>
                    <a:cubicBezTo>
                      <a:pt x="889" y="1812"/>
                      <a:pt x="897" y="1774"/>
                      <a:pt x="901" y="1745"/>
                    </a:cubicBezTo>
                    <a:cubicBezTo>
                      <a:pt x="909" y="1640"/>
                      <a:pt x="921" y="1537"/>
                      <a:pt x="925" y="1433"/>
                    </a:cubicBezTo>
                    <a:cubicBezTo>
                      <a:pt x="926" y="1278"/>
                      <a:pt x="942" y="1122"/>
                      <a:pt x="942" y="966"/>
                    </a:cubicBezTo>
                    <a:cubicBezTo>
                      <a:pt x="942" y="827"/>
                      <a:pt x="949" y="688"/>
                      <a:pt x="952" y="548"/>
                    </a:cubicBezTo>
                    <a:cubicBezTo>
                      <a:pt x="954" y="453"/>
                      <a:pt x="950" y="361"/>
                      <a:pt x="945" y="268"/>
                    </a:cubicBezTo>
                    <a:cubicBezTo>
                      <a:pt x="892" y="277"/>
                      <a:pt x="839" y="282"/>
                      <a:pt x="788" y="282"/>
                    </a:cubicBezTo>
                    <a:cubicBezTo>
                      <a:pt x="579" y="282"/>
                      <a:pt x="389" y="206"/>
                      <a:pt x="220" y="57"/>
                    </a:cubicBezTo>
                    <a:cubicBezTo>
                      <a:pt x="180" y="23"/>
                      <a:pt x="169" y="1"/>
                      <a:pt x="143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999;p46">
                <a:extLst>
                  <a:ext uri="{FF2B5EF4-FFF2-40B4-BE49-F238E27FC236}">
                    <a16:creationId xmlns:a16="http://schemas.microsoft.com/office/drawing/2014/main" id="{01BE23BB-DCA4-B57A-464D-4A7D7EBE6CF8}"/>
                  </a:ext>
                </a:extLst>
              </p:cNvPr>
              <p:cNvSpPr/>
              <p:nvPr/>
            </p:nvSpPr>
            <p:spPr>
              <a:xfrm>
                <a:off x="6025746" y="4560784"/>
                <a:ext cx="327799" cy="205462"/>
              </a:xfrm>
              <a:custGeom>
                <a:avLst/>
                <a:gdLst/>
                <a:ahLst/>
                <a:cxnLst/>
                <a:rect l="l" t="t" r="r" b="b"/>
                <a:pathLst>
                  <a:path w="10884" h="6822" extrusionOk="0">
                    <a:moveTo>
                      <a:pt x="4515" y="720"/>
                    </a:moveTo>
                    <a:cubicBezTo>
                      <a:pt x="4614" y="720"/>
                      <a:pt x="4710" y="750"/>
                      <a:pt x="4802" y="803"/>
                    </a:cubicBezTo>
                    <a:cubicBezTo>
                      <a:pt x="4929" y="881"/>
                      <a:pt x="5029" y="990"/>
                      <a:pt x="5094" y="1124"/>
                    </a:cubicBezTo>
                    <a:cubicBezTo>
                      <a:pt x="5135" y="1107"/>
                      <a:pt x="5154" y="1074"/>
                      <a:pt x="5181" y="1049"/>
                    </a:cubicBezTo>
                    <a:cubicBezTo>
                      <a:pt x="5328" y="906"/>
                      <a:pt x="5476" y="845"/>
                      <a:pt x="5615" y="845"/>
                    </a:cubicBezTo>
                    <a:cubicBezTo>
                      <a:pt x="5829" y="845"/>
                      <a:pt x="6021" y="990"/>
                      <a:pt x="6155" y="1208"/>
                    </a:cubicBezTo>
                    <a:cubicBezTo>
                      <a:pt x="6183" y="1253"/>
                      <a:pt x="6179" y="1299"/>
                      <a:pt x="6135" y="1330"/>
                    </a:cubicBezTo>
                    <a:cubicBezTo>
                      <a:pt x="6121" y="1339"/>
                      <a:pt x="6108" y="1343"/>
                      <a:pt x="6096" y="1343"/>
                    </a:cubicBezTo>
                    <a:cubicBezTo>
                      <a:pt x="6065" y="1343"/>
                      <a:pt x="6040" y="1318"/>
                      <a:pt x="6018" y="1290"/>
                    </a:cubicBezTo>
                    <a:cubicBezTo>
                      <a:pt x="6015" y="1284"/>
                      <a:pt x="6011" y="1277"/>
                      <a:pt x="6006" y="1270"/>
                    </a:cubicBezTo>
                    <a:cubicBezTo>
                      <a:pt x="5963" y="1191"/>
                      <a:pt x="5890" y="1139"/>
                      <a:pt x="5821" y="1086"/>
                    </a:cubicBezTo>
                    <a:cubicBezTo>
                      <a:pt x="5759" y="1040"/>
                      <a:pt x="5692" y="1018"/>
                      <a:pt x="5625" y="1018"/>
                    </a:cubicBezTo>
                    <a:cubicBezTo>
                      <a:pt x="5554" y="1018"/>
                      <a:pt x="5483" y="1042"/>
                      <a:pt x="5415" y="1090"/>
                    </a:cubicBezTo>
                    <a:cubicBezTo>
                      <a:pt x="5324" y="1157"/>
                      <a:pt x="5245" y="1237"/>
                      <a:pt x="5180" y="1330"/>
                    </a:cubicBezTo>
                    <a:cubicBezTo>
                      <a:pt x="5144" y="1377"/>
                      <a:pt x="5112" y="1401"/>
                      <a:pt x="5082" y="1401"/>
                    </a:cubicBezTo>
                    <a:cubicBezTo>
                      <a:pt x="5048" y="1401"/>
                      <a:pt x="5017" y="1371"/>
                      <a:pt x="4988" y="1309"/>
                    </a:cubicBezTo>
                    <a:cubicBezTo>
                      <a:pt x="4943" y="1215"/>
                      <a:pt x="4886" y="1127"/>
                      <a:pt x="4818" y="1050"/>
                    </a:cubicBezTo>
                    <a:cubicBezTo>
                      <a:pt x="4730" y="951"/>
                      <a:pt x="4627" y="909"/>
                      <a:pt x="4525" y="909"/>
                    </a:cubicBezTo>
                    <a:cubicBezTo>
                      <a:pt x="4464" y="909"/>
                      <a:pt x="4402" y="924"/>
                      <a:pt x="4344" y="951"/>
                    </a:cubicBezTo>
                    <a:cubicBezTo>
                      <a:pt x="4238" y="1001"/>
                      <a:pt x="4144" y="1074"/>
                      <a:pt x="4072" y="1165"/>
                    </a:cubicBezTo>
                    <a:cubicBezTo>
                      <a:pt x="4034" y="1210"/>
                      <a:pt x="4001" y="1258"/>
                      <a:pt x="3972" y="1309"/>
                    </a:cubicBezTo>
                    <a:cubicBezTo>
                      <a:pt x="3959" y="1336"/>
                      <a:pt x="3932" y="1352"/>
                      <a:pt x="3903" y="1352"/>
                    </a:cubicBezTo>
                    <a:cubicBezTo>
                      <a:pt x="3890" y="1352"/>
                      <a:pt x="3877" y="1349"/>
                      <a:pt x="3864" y="1342"/>
                    </a:cubicBezTo>
                    <a:cubicBezTo>
                      <a:pt x="3825" y="1323"/>
                      <a:pt x="3804" y="1277"/>
                      <a:pt x="3820" y="1236"/>
                    </a:cubicBezTo>
                    <a:cubicBezTo>
                      <a:pt x="3825" y="1211"/>
                      <a:pt x="3835" y="1187"/>
                      <a:pt x="3847" y="1165"/>
                    </a:cubicBezTo>
                    <a:cubicBezTo>
                      <a:pt x="3967" y="985"/>
                      <a:pt x="4120" y="841"/>
                      <a:pt x="4322" y="759"/>
                    </a:cubicBezTo>
                    <a:cubicBezTo>
                      <a:pt x="4387" y="733"/>
                      <a:pt x="4452" y="720"/>
                      <a:pt x="4515" y="720"/>
                    </a:cubicBezTo>
                    <a:close/>
                    <a:moveTo>
                      <a:pt x="2709" y="1004"/>
                    </a:moveTo>
                    <a:cubicBezTo>
                      <a:pt x="2872" y="1004"/>
                      <a:pt x="3035" y="1068"/>
                      <a:pt x="3137" y="1194"/>
                    </a:cubicBezTo>
                    <a:cubicBezTo>
                      <a:pt x="3170" y="1232"/>
                      <a:pt x="3173" y="1270"/>
                      <a:pt x="3142" y="1306"/>
                    </a:cubicBezTo>
                    <a:cubicBezTo>
                      <a:pt x="3125" y="1325"/>
                      <a:pt x="3107" y="1333"/>
                      <a:pt x="3089" y="1333"/>
                    </a:cubicBezTo>
                    <a:cubicBezTo>
                      <a:pt x="3073" y="1333"/>
                      <a:pt x="3056" y="1327"/>
                      <a:pt x="3039" y="1316"/>
                    </a:cubicBezTo>
                    <a:cubicBezTo>
                      <a:pt x="2997" y="1290"/>
                      <a:pt x="2961" y="1256"/>
                      <a:pt x="2918" y="1232"/>
                    </a:cubicBezTo>
                    <a:cubicBezTo>
                      <a:pt x="2850" y="1193"/>
                      <a:pt x="2780" y="1174"/>
                      <a:pt x="2712" y="1174"/>
                    </a:cubicBezTo>
                    <a:cubicBezTo>
                      <a:pt x="2608" y="1174"/>
                      <a:pt x="2510" y="1218"/>
                      <a:pt x="2429" y="1304"/>
                    </a:cubicBezTo>
                    <a:cubicBezTo>
                      <a:pt x="2347" y="1392"/>
                      <a:pt x="2335" y="1503"/>
                      <a:pt x="2335" y="1614"/>
                    </a:cubicBezTo>
                    <a:cubicBezTo>
                      <a:pt x="2340" y="1659"/>
                      <a:pt x="2341" y="1700"/>
                      <a:pt x="2348" y="1741"/>
                    </a:cubicBezTo>
                    <a:cubicBezTo>
                      <a:pt x="2355" y="1795"/>
                      <a:pt x="2341" y="1832"/>
                      <a:pt x="2283" y="1844"/>
                    </a:cubicBezTo>
                    <a:cubicBezTo>
                      <a:pt x="2275" y="1846"/>
                      <a:pt x="2267" y="1847"/>
                      <a:pt x="2259" y="1847"/>
                    </a:cubicBezTo>
                    <a:cubicBezTo>
                      <a:pt x="2220" y="1847"/>
                      <a:pt x="2191" y="1821"/>
                      <a:pt x="2179" y="1765"/>
                    </a:cubicBezTo>
                    <a:cubicBezTo>
                      <a:pt x="2132" y="1544"/>
                      <a:pt x="2148" y="1337"/>
                      <a:pt x="2314" y="1162"/>
                    </a:cubicBezTo>
                    <a:cubicBezTo>
                      <a:pt x="2416" y="1056"/>
                      <a:pt x="2562" y="1004"/>
                      <a:pt x="2709" y="1004"/>
                    </a:cubicBezTo>
                    <a:close/>
                    <a:moveTo>
                      <a:pt x="6798" y="2201"/>
                    </a:moveTo>
                    <a:cubicBezTo>
                      <a:pt x="6803" y="2201"/>
                      <a:pt x="6807" y="2202"/>
                      <a:pt x="6812" y="2203"/>
                    </a:cubicBezTo>
                    <a:cubicBezTo>
                      <a:pt x="6852" y="2210"/>
                      <a:pt x="6879" y="2246"/>
                      <a:pt x="6876" y="2285"/>
                    </a:cubicBezTo>
                    <a:cubicBezTo>
                      <a:pt x="6876" y="2312"/>
                      <a:pt x="6867" y="2342"/>
                      <a:pt x="6865" y="2371"/>
                    </a:cubicBezTo>
                    <a:cubicBezTo>
                      <a:pt x="6846" y="2665"/>
                      <a:pt x="7028" y="2827"/>
                      <a:pt x="7252" y="2827"/>
                    </a:cubicBezTo>
                    <a:cubicBezTo>
                      <a:pt x="7305" y="2827"/>
                      <a:pt x="7360" y="2818"/>
                      <a:pt x="7416" y="2799"/>
                    </a:cubicBezTo>
                    <a:cubicBezTo>
                      <a:pt x="7435" y="2793"/>
                      <a:pt x="7453" y="2781"/>
                      <a:pt x="7472" y="2775"/>
                    </a:cubicBezTo>
                    <a:cubicBezTo>
                      <a:pt x="7491" y="2770"/>
                      <a:pt x="7507" y="2768"/>
                      <a:pt x="7522" y="2768"/>
                    </a:cubicBezTo>
                    <a:cubicBezTo>
                      <a:pt x="7569" y="2768"/>
                      <a:pt x="7599" y="2794"/>
                      <a:pt x="7618" y="2851"/>
                    </a:cubicBezTo>
                    <a:cubicBezTo>
                      <a:pt x="7635" y="2902"/>
                      <a:pt x="7647" y="2954"/>
                      <a:pt x="7661" y="3007"/>
                    </a:cubicBezTo>
                    <a:cubicBezTo>
                      <a:pt x="7706" y="3180"/>
                      <a:pt x="7812" y="3310"/>
                      <a:pt x="7958" y="3410"/>
                    </a:cubicBezTo>
                    <a:cubicBezTo>
                      <a:pt x="8029" y="3459"/>
                      <a:pt x="8104" y="3484"/>
                      <a:pt x="8178" y="3484"/>
                    </a:cubicBezTo>
                    <a:cubicBezTo>
                      <a:pt x="8268" y="3484"/>
                      <a:pt x="8357" y="3448"/>
                      <a:pt x="8436" y="3377"/>
                    </a:cubicBezTo>
                    <a:cubicBezTo>
                      <a:pt x="8467" y="3348"/>
                      <a:pt x="8496" y="3319"/>
                      <a:pt x="8525" y="3290"/>
                    </a:cubicBezTo>
                    <a:cubicBezTo>
                      <a:pt x="8550" y="3264"/>
                      <a:pt x="8576" y="3248"/>
                      <a:pt x="8605" y="3248"/>
                    </a:cubicBezTo>
                    <a:cubicBezTo>
                      <a:pt x="8622" y="3248"/>
                      <a:pt x="8640" y="3253"/>
                      <a:pt x="8659" y="3266"/>
                    </a:cubicBezTo>
                    <a:cubicBezTo>
                      <a:pt x="8698" y="3293"/>
                      <a:pt x="8704" y="3343"/>
                      <a:pt x="8666" y="3398"/>
                    </a:cubicBezTo>
                    <a:cubicBezTo>
                      <a:pt x="8563" y="3557"/>
                      <a:pt x="8354" y="3665"/>
                      <a:pt x="8162" y="3665"/>
                    </a:cubicBezTo>
                    <a:cubicBezTo>
                      <a:pt x="8096" y="3665"/>
                      <a:pt x="8032" y="3652"/>
                      <a:pt x="7975" y="3624"/>
                    </a:cubicBezTo>
                    <a:cubicBezTo>
                      <a:pt x="7826" y="3551"/>
                      <a:pt x="7700" y="3456"/>
                      <a:pt x="7613" y="3314"/>
                    </a:cubicBezTo>
                    <a:lnTo>
                      <a:pt x="7611" y="3314"/>
                    </a:lnTo>
                    <a:cubicBezTo>
                      <a:pt x="7561" y="3232"/>
                      <a:pt x="7512" y="3149"/>
                      <a:pt x="7489" y="3057"/>
                    </a:cubicBezTo>
                    <a:cubicBezTo>
                      <a:pt x="7480" y="3011"/>
                      <a:pt x="7460" y="2994"/>
                      <a:pt x="7431" y="2994"/>
                    </a:cubicBezTo>
                    <a:cubicBezTo>
                      <a:pt x="7420" y="2994"/>
                      <a:pt x="7406" y="2997"/>
                      <a:pt x="7392" y="3002"/>
                    </a:cubicBezTo>
                    <a:cubicBezTo>
                      <a:pt x="7375" y="3005"/>
                      <a:pt x="7357" y="3009"/>
                      <a:pt x="7342" y="3010"/>
                    </a:cubicBezTo>
                    <a:cubicBezTo>
                      <a:pt x="7320" y="3013"/>
                      <a:pt x="7298" y="3014"/>
                      <a:pt x="7277" y="3014"/>
                    </a:cubicBezTo>
                    <a:cubicBezTo>
                      <a:pt x="6961" y="3014"/>
                      <a:pt x="6678" y="2773"/>
                      <a:pt x="6702" y="2431"/>
                    </a:cubicBezTo>
                    <a:cubicBezTo>
                      <a:pt x="6706" y="2381"/>
                      <a:pt x="6709" y="2331"/>
                      <a:pt x="6716" y="2282"/>
                    </a:cubicBezTo>
                    <a:cubicBezTo>
                      <a:pt x="6718" y="2270"/>
                      <a:pt x="6723" y="2258"/>
                      <a:pt x="6730" y="2247"/>
                    </a:cubicBezTo>
                    <a:cubicBezTo>
                      <a:pt x="6746" y="2222"/>
                      <a:pt x="6767" y="2201"/>
                      <a:pt x="6798" y="2201"/>
                    </a:cubicBezTo>
                    <a:close/>
                    <a:moveTo>
                      <a:pt x="10148" y="2948"/>
                    </a:moveTo>
                    <a:cubicBezTo>
                      <a:pt x="10180" y="2948"/>
                      <a:pt x="10205" y="2968"/>
                      <a:pt x="10225" y="3000"/>
                    </a:cubicBezTo>
                    <a:cubicBezTo>
                      <a:pt x="10273" y="3084"/>
                      <a:pt x="10297" y="3180"/>
                      <a:pt x="10293" y="3276"/>
                    </a:cubicBezTo>
                    <a:cubicBezTo>
                      <a:pt x="10307" y="3417"/>
                      <a:pt x="10240" y="3518"/>
                      <a:pt x="10132" y="3592"/>
                    </a:cubicBezTo>
                    <a:cubicBezTo>
                      <a:pt x="10019" y="3665"/>
                      <a:pt x="9890" y="3708"/>
                      <a:pt x="9756" y="3717"/>
                    </a:cubicBezTo>
                    <a:cubicBezTo>
                      <a:pt x="9752" y="3717"/>
                      <a:pt x="9748" y="3717"/>
                      <a:pt x="9744" y="3717"/>
                    </a:cubicBezTo>
                    <a:cubicBezTo>
                      <a:pt x="9689" y="3717"/>
                      <a:pt x="9648" y="3686"/>
                      <a:pt x="9647" y="3641"/>
                    </a:cubicBezTo>
                    <a:cubicBezTo>
                      <a:pt x="9645" y="3587"/>
                      <a:pt x="9679" y="3557"/>
                      <a:pt x="9729" y="3545"/>
                    </a:cubicBezTo>
                    <a:cubicBezTo>
                      <a:pt x="9756" y="3540"/>
                      <a:pt x="9786" y="3537"/>
                      <a:pt x="9815" y="3533"/>
                    </a:cubicBezTo>
                    <a:cubicBezTo>
                      <a:pt x="9877" y="3523"/>
                      <a:pt x="9937" y="3504"/>
                      <a:pt x="9991" y="3473"/>
                    </a:cubicBezTo>
                    <a:cubicBezTo>
                      <a:pt x="10108" y="3412"/>
                      <a:pt x="10149" y="3326"/>
                      <a:pt x="10125" y="3196"/>
                    </a:cubicBezTo>
                    <a:cubicBezTo>
                      <a:pt x="10117" y="3151"/>
                      <a:pt x="10103" y="3106"/>
                      <a:pt x="10084" y="3065"/>
                    </a:cubicBezTo>
                    <a:cubicBezTo>
                      <a:pt x="10067" y="3022"/>
                      <a:pt x="10060" y="2979"/>
                      <a:pt x="10110" y="2959"/>
                    </a:cubicBezTo>
                    <a:lnTo>
                      <a:pt x="10110" y="2957"/>
                    </a:lnTo>
                    <a:cubicBezTo>
                      <a:pt x="10124" y="2951"/>
                      <a:pt x="10136" y="2948"/>
                      <a:pt x="10148" y="2948"/>
                    </a:cubicBezTo>
                    <a:close/>
                    <a:moveTo>
                      <a:pt x="5168" y="2258"/>
                    </a:moveTo>
                    <a:cubicBezTo>
                      <a:pt x="5198" y="2258"/>
                      <a:pt x="5229" y="2261"/>
                      <a:pt x="5260" y="2266"/>
                    </a:cubicBezTo>
                    <a:cubicBezTo>
                      <a:pt x="5560" y="2318"/>
                      <a:pt x="5740" y="2518"/>
                      <a:pt x="5788" y="2822"/>
                    </a:cubicBezTo>
                    <a:cubicBezTo>
                      <a:pt x="5797" y="2870"/>
                      <a:pt x="5788" y="2921"/>
                      <a:pt x="5826" y="2969"/>
                    </a:cubicBezTo>
                    <a:cubicBezTo>
                      <a:pt x="5902" y="2940"/>
                      <a:pt x="5977" y="2927"/>
                      <a:pt x="6050" y="2927"/>
                    </a:cubicBezTo>
                    <a:cubicBezTo>
                      <a:pt x="6177" y="2927"/>
                      <a:pt x="6299" y="2969"/>
                      <a:pt x="6414" y="3050"/>
                    </a:cubicBezTo>
                    <a:cubicBezTo>
                      <a:pt x="6481" y="3093"/>
                      <a:pt x="6536" y="3151"/>
                      <a:pt x="6575" y="3221"/>
                    </a:cubicBezTo>
                    <a:cubicBezTo>
                      <a:pt x="6665" y="3393"/>
                      <a:pt x="6635" y="3568"/>
                      <a:pt x="6589" y="3743"/>
                    </a:cubicBezTo>
                    <a:cubicBezTo>
                      <a:pt x="6581" y="3780"/>
                      <a:pt x="6549" y="3804"/>
                      <a:pt x="6513" y="3804"/>
                    </a:cubicBezTo>
                    <a:cubicBezTo>
                      <a:pt x="6506" y="3804"/>
                      <a:pt x="6499" y="3803"/>
                      <a:pt x="6491" y="3801"/>
                    </a:cubicBezTo>
                    <a:cubicBezTo>
                      <a:pt x="6438" y="3791"/>
                      <a:pt x="6431" y="3751"/>
                      <a:pt x="6437" y="3707"/>
                    </a:cubicBezTo>
                    <a:cubicBezTo>
                      <a:pt x="6443" y="3645"/>
                      <a:pt x="6454" y="3583"/>
                      <a:pt x="6461" y="3521"/>
                    </a:cubicBezTo>
                    <a:cubicBezTo>
                      <a:pt x="6479" y="3367"/>
                      <a:pt x="6418" y="3254"/>
                      <a:pt x="6286" y="3177"/>
                    </a:cubicBezTo>
                    <a:cubicBezTo>
                      <a:pt x="6212" y="3133"/>
                      <a:pt x="6138" y="3114"/>
                      <a:pt x="6065" y="3114"/>
                    </a:cubicBezTo>
                    <a:cubicBezTo>
                      <a:pt x="5984" y="3114"/>
                      <a:pt x="5903" y="3137"/>
                      <a:pt x="5821" y="3177"/>
                    </a:cubicBezTo>
                    <a:cubicBezTo>
                      <a:pt x="5778" y="3197"/>
                      <a:pt x="5743" y="3207"/>
                      <a:pt x="5715" y="3207"/>
                    </a:cubicBezTo>
                    <a:cubicBezTo>
                      <a:pt x="5656" y="3207"/>
                      <a:pt x="5631" y="3159"/>
                      <a:pt x="5627" y="3057"/>
                    </a:cubicBezTo>
                    <a:cubicBezTo>
                      <a:pt x="5625" y="2940"/>
                      <a:pt x="5605" y="2825"/>
                      <a:pt x="5567" y="2714"/>
                    </a:cubicBezTo>
                    <a:cubicBezTo>
                      <a:pt x="5506" y="2547"/>
                      <a:pt x="5338" y="2441"/>
                      <a:pt x="5171" y="2441"/>
                    </a:cubicBezTo>
                    <a:cubicBezTo>
                      <a:pt x="5123" y="2441"/>
                      <a:pt x="5074" y="2450"/>
                      <a:pt x="5029" y="2468"/>
                    </a:cubicBezTo>
                    <a:cubicBezTo>
                      <a:pt x="4972" y="2492"/>
                      <a:pt x="4934" y="2535"/>
                      <a:pt x="4888" y="2571"/>
                    </a:cubicBezTo>
                    <a:cubicBezTo>
                      <a:pt x="4861" y="2592"/>
                      <a:pt x="4835" y="2602"/>
                      <a:pt x="4812" y="2602"/>
                    </a:cubicBezTo>
                    <a:cubicBezTo>
                      <a:pt x="4790" y="2602"/>
                      <a:pt x="4771" y="2594"/>
                      <a:pt x="4754" y="2577"/>
                    </a:cubicBezTo>
                    <a:cubicBezTo>
                      <a:pt x="4720" y="2540"/>
                      <a:pt x="4720" y="2491"/>
                      <a:pt x="4765" y="2443"/>
                    </a:cubicBezTo>
                    <a:cubicBezTo>
                      <a:pt x="4878" y="2323"/>
                      <a:pt x="5016" y="2258"/>
                      <a:pt x="5168" y="2258"/>
                    </a:cubicBezTo>
                    <a:close/>
                    <a:moveTo>
                      <a:pt x="2569" y="2730"/>
                    </a:moveTo>
                    <a:cubicBezTo>
                      <a:pt x="2600" y="2730"/>
                      <a:pt x="2626" y="2749"/>
                      <a:pt x="2643" y="2786"/>
                    </a:cubicBezTo>
                    <a:cubicBezTo>
                      <a:pt x="2667" y="2835"/>
                      <a:pt x="2652" y="2873"/>
                      <a:pt x="2600" y="2895"/>
                    </a:cubicBezTo>
                    <a:cubicBezTo>
                      <a:pt x="2563" y="2913"/>
                      <a:pt x="2525" y="2931"/>
                      <a:pt x="2489" y="2954"/>
                    </a:cubicBezTo>
                    <a:cubicBezTo>
                      <a:pt x="2335" y="3048"/>
                      <a:pt x="2233" y="3177"/>
                      <a:pt x="2233" y="3367"/>
                    </a:cubicBezTo>
                    <a:cubicBezTo>
                      <a:pt x="2233" y="3467"/>
                      <a:pt x="2263" y="3552"/>
                      <a:pt x="2343" y="3621"/>
                    </a:cubicBezTo>
                    <a:cubicBezTo>
                      <a:pt x="2388" y="3662"/>
                      <a:pt x="2439" y="3698"/>
                      <a:pt x="2494" y="3727"/>
                    </a:cubicBezTo>
                    <a:cubicBezTo>
                      <a:pt x="2548" y="3753"/>
                      <a:pt x="2600" y="3771"/>
                      <a:pt x="2659" y="3771"/>
                    </a:cubicBezTo>
                    <a:cubicBezTo>
                      <a:pt x="2668" y="3771"/>
                      <a:pt x="2677" y="3771"/>
                      <a:pt x="2686" y="3770"/>
                    </a:cubicBezTo>
                    <a:cubicBezTo>
                      <a:pt x="2690" y="3769"/>
                      <a:pt x="2694" y="3769"/>
                      <a:pt x="2697" y="3769"/>
                    </a:cubicBezTo>
                    <a:cubicBezTo>
                      <a:pt x="2736" y="3769"/>
                      <a:pt x="2770" y="3801"/>
                      <a:pt x="2772" y="3842"/>
                    </a:cubicBezTo>
                    <a:cubicBezTo>
                      <a:pt x="2774" y="3897"/>
                      <a:pt x="2736" y="3923"/>
                      <a:pt x="2683" y="3928"/>
                    </a:cubicBezTo>
                    <a:lnTo>
                      <a:pt x="2633" y="3928"/>
                    </a:lnTo>
                    <a:cubicBezTo>
                      <a:pt x="2522" y="3924"/>
                      <a:pt x="2396" y="3887"/>
                      <a:pt x="2321" y="3825"/>
                    </a:cubicBezTo>
                    <a:cubicBezTo>
                      <a:pt x="2251" y="3767"/>
                      <a:pt x="2168" y="3722"/>
                      <a:pt x="2127" y="3635"/>
                    </a:cubicBezTo>
                    <a:cubicBezTo>
                      <a:pt x="2016" y="3398"/>
                      <a:pt x="2028" y="3177"/>
                      <a:pt x="2194" y="2969"/>
                    </a:cubicBezTo>
                    <a:cubicBezTo>
                      <a:pt x="2281" y="2858"/>
                      <a:pt x="2403" y="2794"/>
                      <a:pt x="2530" y="2739"/>
                    </a:cubicBezTo>
                    <a:cubicBezTo>
                      <a:pt x="2543" y="2733"/>
                      <a:pt x="2557" y="2730"/>
                      <a:pt x="2569" y="2730"/>
                    </a:cubicBezTo>
                    <a:close/>
                    <a:moveTo>
                      <a:pt x="3678" y="2451"/>
                    </a:moveTo>
                    <a:cubicBezTo>
                      <a:pt x="3688" y="2451"/>
                      <a:pt x="3697" y="2452"/>
                      <a:pt x="3707" y="2455"/>
                    </a:cubicBezTo>
                    <a:cubicBezTo>
                      <a:pt x="3749" y="2465"/>
                      <a:pt x="3763" y="2520"/>
                      <a:pt x="3739" y="2582"/>
                    </a:cubicBezTo>
                    <a:cubicBezTo>
                      <a:pt x="3725" y="2621"/>
                      <a:pt x="3705" y="2657"/>
                      <a:pt x="3686" y="2693"/>
                    </a:cubicBezTo>
                    <a:cubicBezTo>
                      <a:pt x="3607" y="2853"/>
                      <a:pt x="3564" y="3021"/>
                      <a:pt x="3583" y="3199"/>
                    </a:cubicBezTo>
                    <a:cubicBezTo>
                      <a:pt x="3600" y="3384"/>
                      <a:pt x="3712" y="3516"/>
                      <a:pt x="3890" y="3564"/>
                    </a:cubicBezTo>
                    <a:cubicBezTo>
                      <a:pt x="3934" y="3575"/>
                      <a:pt x="3979" y="3581"/>
                      <a:pt x="4024" y="3581"/>
                    </a:cubicBezTo>
                    <a:cubicBezTo>
                      <a:pt x="4099" y="3581"/>
                      <a:pt x="4174" y="3565"/>
                      <a:pt x="4245" y="3535"/>
                    </a:cubicBezTo>
                    <a:cubicBezTo>
                      <a:pt x="4307" y="3509"/>
                      <a:pt x="4365" y="3479"/>
                      <a:pt x="4427" y="3455"/>
                    </a:cubicBezTo>
                    <a:cubicBezTo>
                      <a:pt x="4457" y="3443"/>
                      <a:pt x="4484" y="3438"/>
                      <a:pt x="4507" y="3438"/>
                    </a:cubicBezTo>
                    <a:cubicBezTo>
                      <a:pt x="4572" y="3438"/>
                      <a:pt x="4606" y="3483"/>
                      <a:pt x="4607" y="3575"/>
                    </a:cubicBezTo>
                    <a:lnTo>
                      <a:pt x="4607" y="3688"/>
                    </a:lnTo>
                    <a:cubicBezTo>
                      <a:pt x="4602" y="3854"/>
                      <a:pt x="4624" y="3983"/>
                      <a:pt x="4677" y="4101"/>
                    </a:cubicBezTo>
                    <a:cubicBezTo>
                      <a:pt x="4717" y="4187"/>
                      <a:pt x="4808" y="4253"/>
                      <a:pt x="4893" y="4253"/>
                    </a:cubicBezTo>
                    <a:cubicBezTo>
                      <a:pt x="4900" y="4253"/>
                      <a:pt x="4907" y="4253"/>
                      <a:pt x="4914" y="4252"/>
                    </a:cubicBezTo>
                    <a:cubicBezTo>
                      <a:pt x="5020" y="4238"/>
                      <a:pt x="5114" y="4197"/>
                      <a:pt x="5181" y="4108"/>
                    </a:cubicBezTo>
                    <a:cubicBezTo>
                      <a:pt x="5216" y="4062"/>
                      <a:pt x="5250" y="4015"/>
                      <a:pt x="5286" y="3969"/>
                    </a:cubicBezTo>
                    <a:cubicBezTo>
                      <a:pt x="5300" y="3949"/>
                      <a:pt x="5322" y="3939"/>
                      <a:pt x="5344" y="3939"/>
                    </a:cubicBezTo>
                    <a:cubicBezTo>
                      <a:pt x="5359" y="3939"/>
                      <a:pt x="5374" y="3944"/>
                      <a:pt x="5387" y="3954"/>
                    </a:cubicBezTo>
                    <a:cubicBezTo>
                      <a:pt x="5423" y="3974"/>
                      <a:pt x="5430" y="4041"/>
                      <a:pt x="5401" y="4089"/>
                    </a:cubicBezTo>
                    <a:cubicBezTo>
                      <a:pt x="5375" y="4132"/>
                      <a:pt x="5346" y="4171"/>
                      <a:pt x="5313" y="4209"/>
                    </a:cubicBezTo>
                    <a:cubicBezTo>
                      <a:pt x="5205" y="4329"/>
                      <a:pt x="5082" y="4427"/>
                      <a:pt x="4909" y="4430"/>
                    </a:cubicBezTo>
                    <a:cubicBezTo>
                      <a:pt x="4907" y="4430"/>
                      <a:pt x="4906" y="4430"/>
                      <a:pt x="4905" y="4430"/>
                    </a:cubicBezTo>
                    <a:cubicBezTo>
                      <a:pt x="4701" y="4430"/>
                      <a:pt x="4526" y="4283"/>
                      <a:pt x="4464" y="4060"/>
                    </a:cubicBezTo>
                    <a:cubicBezTo>
                      <a:pt x="4437" y="3959"/>
                      <a:pt x="4432" y="3854"/>
                      <a:pt x="4428" y="3751"/>
                    </a:cubicBezTo>
                    <a:cubicBezTo>
                      <a:pt x="4426" y="3690"/>
                      <a:pt x="4423" y="3666"/>
                      <a:pt x="4399" y="3666"/>
                    </a:cubicBezTo>
                    <a:cubicBezTo>
                      <a:pt x="4385" y="3666"/>
                      <a:pt x="4366" y="3673"/>
                      <a:pt x="4338" y="3686"/>
                    </a:cubicBezTo>
                    <a:cubicBezTo>
                      <a:pt x="4224" y="3736"/>
                      <a:pt x="4106" y="3753"/>
                      <a:pt x="3984" y="3760"/>
                    </a:cubicBezTo>
                    <a:cubicBezTo>
                      <a:pt x="3978" y="3760"/>
                      <a:pt x="3973" y="3760"/>
                      <a:pt x="3967" y="3760"/>
                    </a:cubicBezTo>
                    <a:cubicBezTo>
                      <a:pt x="3773" y="3760"/>
                      <a:pt x="3523" y="3600"/>
                      <a:pt x="3454" y="3413"/>
                    </a:cubicBezTo>
                    <a:cubicBezTo>
                      <a:pt x="3382" y="3221"/>
                      <a:pt x="3377" y="3010"/>
                      <a:pt x="3441" y="2815"/>
                    </a:cubicBezTo>
                    <a:cubicBezTo>
                      <a:pt x="3473" y="2709"/>
                      <a:pt x="3521" y="2606"/>
                      <a:pt x="3581" y="2511"/>
                    </a:cubicBezTo>
                    <a:cubicBezTo>
                      <a:pt x="3599" y="2474"/>
                      <a:pt x="3638" y="2451"/>
                      <a:pt x="3678" y="2451"/>
                    </a:cubicBezTo>
                    <a:close/>
                    <a:moveTo>
                      <a:pt x="1096" y="2581"/>
                    </a:moveTo>
                    <a:cubicBezTo>
                      <a:pt x="1126" y="2581"/>
                      <a:pt x="1154" y="2600"/>
                      <a:pt x="1165" y="2630"/>
                    </a:cubicBezTo>
                    <a:cubicBezTo>
                      <a:pt x="1186" y="2666"/>
                      <a:pt x="1170" y="2693"/>
                      <a:pt x="1145" y="2717"/>
                    </a:cubicBezTo>
                    <a:cubicBezTo>
                      <a:pt x="1121" y="2736"/>
                      <a:pt x="1097" y="2753"/>
                      <a:pt x="1073" y="2767"/>
                    </a:cubicBezTo>
                    <a:cubicBezTo>
                      <a:pt x="1014" y="2808"/>
                      <a:pt x="954" y="2844"/>
                      <a:pt x="898" y="2889"/>
                    </a:cubicBezTo>
                    <a:cubicBezTo>
                      <a:pt x="757" y="3000"/>
                      <a:pt x="730" y="3153"/>
                      <a:pt x="819" y="3310"/>
                    </a:cubicBezTo>
                    <a:cubicBezTo>
                      <a:pt x="865" y="3400"/>
                      <a:pt x="937" y="3472"/>
                      <a:pt x="1028" y="3518"/>
                    </a:cubicBezTo>
                    <a:cubicBezTo>
                      <a:pt x="1079" y="3544"/>
                      <a:pt x="1131" y="3569"/>
                      <a:pt x="1186" y="3590"/>
                    </a:cubicBezTo>
                    <a:cubicBezTo>
                      <a:pt x="1297" y="3635"/>
                      <a:pt x="1311" y="3725"/>
                      <a:pt x="1230" y="3815"/>
                    </a:cubicBezTo>
                    <a:cubicBezTo>
                      <a:pt x="1148" y="3904"/>
                      <a:pt x="1078" y="4002"/>
                      <a:pt x="1023" y="4110"/>
                    </a:cubicBezTo>
                    <a:cubicBezTo>
                      <a:pt x="978" y="4195"/>
                      <a:pt x="954" y="4290"/>
                      <a:pt x="954" y="4386"/>
                    </a:cubicBezTo>
                    <a:cubicBezTo>
                      <a:pt x="959" y="4415"/>
                      <a:pt x="964" y="4468"/>
                      <a:pt x="978" y="4521"/>
                    </a:cubicBezTo>
                    <a:cubicBezTo>
                      <a:pt x="1014" y="4667"/>
                      <a:pt x="1079" y="4720"/>
                      <a:pt x="1232" y="4729"/>
                    </a:cubicBezTo>
                    <a:cubicBezTo>
                      <a:pt x="1250" y="4729"/>
                      <a:pt x="1267" y="4730"/>
                      <a:pt x="1285" y="4730"/>
                    </a:cubicBezTo>
                    <a:cubicBezTo>
                      <a:pt x="1397" y="4730"/>
                      <a:pt x="1508" y="4715"/>
                      <a:pt x="1616" y="4684"/>
                    </a:cubicBezTo>
                    <a:cubicBezTo>
                      <a:pt x="1646" y="4676"/>
                      <a:pt x="1671" y="4672"/>
                      <a:pt x="1691" y="4672"/>
                    </a:cubicBezTo>
                    <a:cubicBezTo>
                      <a:pt x="1739" y="4672"/>
                      <a:pt x="1764" y="4693"/>
                      <a:pt x="1774" y="4732"/>
                    </a:cubicBezTo>
                    <a:cubicBezTo>
                      <a:pt x="1786" y="4787"/>
                      <a:pt x="1748" y="4830"/>
                      <a:pt x="1657" y="4852"/>
                    </a:cubicBezTo>
                    <a:cubicBezTo>
                      <a:pt x="1544" y="4880"/>
                      <a:pt x="1429" y="4912"/>
                      <a:pt x="1314" y="4917"/>
                    </a:cubicBezTo>
                    <a:cubicBezTo>
                      <a:pt x="1303" y="4918"/>
                      <a:pt x="1292" y="4918"/>
                      <a:pt x="1281" y="4918"/>
                    </a:cubicBezTo>
                    <a:cubicBezTo>
                      <a:pt x="1038" y="4918"/>
                      <a:pt x="857" y="4810"/>
                      <a:pt x="796" y="4566"/>
                    </a:cubicBezTo>
                    <a:cubicBezTo>
                      <a:pt x="757" y="4417"/>
                      <a:pt x="767" y="4257"/>
                      <a:pt x="824" y="4113"/>
                    </a:cubicBezTo>
                    <a:cubicBezTo>
                      <a:pt x="870" y="4007"/>
                      <a:pt x="928" y="3906"/>
                      <a:pt x="1000" y="3813"/>
                    </a:cubicBezTo>
                    <a:cubicBezTo>
                      <a:pt x="1049" y="3749"/>
                      <a:pt x="1045" y="3741"/>
                      <a:pt x="978" y="3698"/>
                    </a:cubicBezTo>
                    <a:cubicBezTo>
                      <a:pt x="961" y="3688"/>
                      <a:pt x="942" y="3677"/>
                      <a:pt x="925" y="3667"/>
                    </a:cubicBezTo>
                    <a:cubicBezTo>
                      <a:pt x="754" y="3569"/>
                      <a:pt x="649" y="3425"/>
                      <a:pt x="603" y="3230"/>
                    </a:cubicBezTo>
                    <a:cubicBezTo>
                      <a:pt x="563" y="3062"/>
                      <a:pt x="620" y="2928"/>
                      <a:pt x="731" y="2811"/>
                    </a:cubicBezTo>
                    <a:cubicBezTo>
                      <a:pt x="805" y="2738"/>
                      <a:pt x="889" y="2674"/>
                      <a:pt x="982" y="2625"/>
                    </a:cubicBezTo>
                    <a:cubicBezTo>
                      <a:pt x="1009" y="2609"/>
                      <a:pt x="1040" y="2595"/>
                      <a:pt x="1073" y="2585"/>
                    </a:cubicBezTo>
                    <a:cubicBezTo>
                      <a:pt x="1080" y="2583"/>
                      <a:pt x="1088" y="2581"/>
                      <a:pt x="1096" y="2581"/>
                    </a:cubicBezTo>
                    <a:close/>
                    <a:moveTo>
                      <a:pt x="9171" y="4146"/>
                    </a:moveTo>
                    <a:cubicBezTo>
                      <a:pt x="9208" y="4146"/>
                      <a:pt x="9231" y="4173"/>
                      <a:pt x="9244" y="4211"/>
                    </a:cubicBezTo>
                    <a:cubicBezTo>
                      <a:pt x="9278" y="4314"/>
                      <a:pt x="9314" y="4417"/>
                      <a:pt x="9311" y="4526"/>
                    </a:cubicBezTo>
                    <a:cubicBezTo>
                      <a:pt x="9307" y="4691"/>
                      <a:pt x="9273" y="4842"/>
                      <a:pt x="9119" y="4934"/>
                    </a:cubicBezTo>
                    <a:cubicBezTo>
                      <a:pt x="9043" y="4981"/>
                      <a:pt x="8964" y="5001"/>
                      <a:pt x="8882" y="5001"/>
                    </a:cubicBezTo>
                    <a:cubicBezTo>
                      <a:pt x="8833" y="5001"/>
                      <a:pt x="8784" y="4994"/>
                      <a:pt x="8734" y="4981"/>
                    </a:cubicBezTo>
                    <a:cubicBezTo>
                      <a:pt x="8678" y="4965"/>
                      <a:pt x="8626" y="4934"/>
                      <a:pt x="8556" y="4933"/>
                    </a:cubicBezTo>
                    <a:cubicBezTo>
                      <a:pt x="8549" y="4988"/>
                      <a:pt x="8546" y="5032"/>
                      <a:pt x="8539" y="5077"/>
                    </a:cubicBezTo>
                    <a:cubicBezTo>
                      <a:pt x="8507" y="5325"/>
                      <a:pt x="8297" y="5498"/>
                      <a:pt x="8060" y="5498"/>
                    </a:cubicBezTo>
                    <a:cubicBezTo>
                      <a:pt x="7973" y="5498"/>
                      <a:pt x="7884" y="5475"/>
                      <a:pt x="7798" y="5425"/>
                    </a:cubicBezTo>
                    <a:cubicBezTo>
                      <a:pt x="7759" y="5403"/>
                      <a:pt x="7733" y="5367"/>
                      <a:pt x="7752" y="5320"/>
                    </a:cubicBezTo>
                    <a:cubicBezTo>
                      <a:pt x="7767" y="5283"/>
                      <a:pt x="7795" y="5261"/>
                      <a:pt x="7832" y="5261"/>
                    </a:cubicBezTo>
                    <a:cubicBezTo>
                      <a:pt x="7842" y="5261"/>
                      <a:pt x="7852" y="5262"/>
                      <a:pt x="7863" y="5265"/>
                    </a:cubicBezTo>
                    <a:cubicBezTo>
                      <a:pt x="7906" y="5279"/>
                      <a:pt x="7951" y="5293"/>
                      <a:pt x="7994" y="5307"/>
                    </a:cubicBezTo>
                    <a:cubicBezTo>
                      <a:pt x="8021" y="5317"/>
                      <a:pt x="8050" y="5322"/>
                      <a:pt x="8079" y="5322"/>
                    </a:cubicBezTo>
                    <a:cubicBezTo>
                      <a:pt x="8146" y="5322"/>
                      <a:pt x="8211" y="5295"/>
                      <a:pt x="8258" y="5243"/>
                    </a:cubicBezTo>
                    <a:cubicBezTo>
                      <a:pt x="8328" y="5176"/>
                      <a:pt x="8374" y="5092"/>
                      <a:pt x="8367" y="4989"/>
                    </a:cubicBezTo>
                    <a:cubicBezTo>
                      <a:pt x="8366" y="4934"/>
                      <a:pt x="8359" y="4881"/>
                      <a:pt x="8359" y="4826"/>
                    </a:cubicBezTo>
                    <a:cubicBezTo>
                      <a:pt x="8360" y="4738"/>
                      <a:pt x="8398" y="4692"/>
                      <a:pt x="8463" y="4692"/>
                    </a:cubicBezTo>
                    <a:cubicBezTo>
                      <a:pt x="8483" y="4692"/>
                      <a:pt x="8506" y="4696"/>
                      <a:pt x="8530" y="4705"/>
                    </a:cubicBezTo>
                    <a:cubicBezTo>
                      <a:pt x="8558" y="4717"/>
                      <a:pt x="8584" y="4729"/>
                      <a:pt x="8609" y="4742"/>
                    </a:cubicBezTo>
                    <a:cubicBezTo>
                      <a:pt x="8685" y="4778"/>
                      <a:pt x="8765" y="4804"/>
                      <a:pt x="8848" y="4818"/>
                    </a:cubicBezTo>
                    <a:cubicBezTo>
                      <a:pt x="8869" y="4822"/>
                      <a:pt x="8889" y="4824"/>
                      <a:pt x="8908" y="4824"/>
                    </a:cubicBezTo>
                    <a:cubicBezTo>
                      <a:pt x="8999" y="4824"/>
                      <a:pt x="9065" y="4776"/>
                      <a:pt x="9112" y="4684"/>
                    </a:cubicBezTo>
                    <a:cubicBezTo>
                      <a:pt x="9155" y="4600"/>
                      <a:pt x="9143" y="4513"/>
                      <a:pt x="9129" y="4427"/>
                    </a:cubicBezTo>
                    <a:cubicBezTo>
                      <a:pt x="9119" y="4369"/>
                      <a:pt x="9100" y="4314"/>
                      <a:pt x="9089" y="4255"/>
                    </a:cubicBezTo>
                    <a:cubicBezTo>
                      <a:pt x="9081" y="4207"/>
                      <a:pt x="9093" y="4163"/>
                      <a:pt x="9149" y="4149"/>
                    </a:cubicBezTo>
                    <a:cubicBezTo>
                      <a:pt x="9157" y="4147"/>
                      <a:pt x="9164" y="4146"/>
                      <a:pt x="9171" y="4146"/>
                    </a:cubicBezTo>
                    <a:close/>
                    <a:moveTo>
                      <a:pt x="2796" y="4848"/>
                    </a:moveTo>
                    <a:cubicBezTo>
                      <a:pt x="2838" y="4848"/>
                      <a:pt x="2868" y="4877"/>
                      <a:pt x="2880" y="4931"/>
                    </a:cubicBezTo>
                    <a:cubicBezTo>
                      <a:pt x="2895" y="5008"/>
                      <a:pt x="2918" y="5084"/>
                      <a:pt x="2945" y="5157"/>
                    </a:cubicBezTo>
                    <a:cubicBezTo>
                      <a:pt x="3005" y="5312"/>
                      <a:pt x="3122" y="5399"/>
                      <a:pt x="3283" y="5415"/>
                    </a:cubicBezTo>
                    <a:cubicBezTo>
                      <a:pt x="3297" y="5416"/>
                      <a:pt x="3310" y="5417"/>
                      <a:pt x="3324" y="5417"/>
                    </a:cubicBezTo>
                    <a:cubicBezTo>
                      <a:pt x="3454" y="5417"/>
                      <a:pt x="3553" y="5342"/>
                      <a:pt x="3631" y="5235"/>
                    </a:cubicBezTo>
                    <a:cubicBezTo>
                      <a:pt x="3646" y="5209"/>
                      <a:pt x="3662" y="5185"/>
                      <a:pt x="3681" y="5161"/>
                    </a:cubicBezTo>
                    <a:cubicBezTo>
                      <a:pt x="3693" y="5144"/>
                      <a:pt x="3712" y="5135"/>
                      <a:pt x="3732" y="5135"/>
                    </a:cubicBezTo>
                    <a:cubicBezTo>
                      <a:pt x="3741" y="5135"/>
                      <a:pt x="3750" y="5137"/>
                      <a:pt x="3758" y="5140"/>
                    </a:cubicBezTo>
                    <a:cubicBezTo>
                      <a:pt x="3791" y="5152"/>
                      <a:pt x="3811" y="5183"/>
                      <a:pt x="3811" y="5217"/>
                    </a:cubicBezTo>
                    <a:cubicBezTo>
                      <a:pt x="3809" y="5247"/>
                      <a:pt x="3799" y="5274"/>
                      <a:pt x="3782" y="5300"/>
                    </a:cubicBezTo>
                    <a:cubicBezTo>
                      <a:pt x="3679" y="5495"/>
                      <a:pt x="3504" y="5576"/>
                      <a:pt x="3302" y="5600"/>
                    </a:cubicBezTo>
                    <a:cubicBezTo>
                      <a:pt x="3283" y="5600"/>
                      <a:pt x="3269" y="5600"/>
                      <a:pt x="3257" y="5596"/>
                    </a:cubicBezTo>
                    <a:cubicBezTo>
                      <a:pt x="2904" y="5547"/>
                      <a:pt x="2726" y="5240"/>
                      <a:pt x="2702" y="4952"/>
                    </a:cubicBezTo>
                    <a:lnTo>
                      <a:pt x="2700" y="4952"/>
                    </a:lnTo>
                    <a:cubicBezTo>
                      <a:pt x="2693" y="4904"/>
                      <a:pt x="2726" y="4857"/>
                      <a:pt x="2774" y="4850"/>
                    </a:cubicBezTo>
                    <a:cubicBezTo>
                      <a:pt x="2781" y="4849"/>
                      <a:pt x="2789" y="4848"/>
                      <a:pt x="2796" y="4848"/>
                    </a:cubicBezTo>
                    <a:close/>
                    <a:moveTo>
                      <a:pt x="4707" y="4949"/>
                    </a:moveTo>
                    <a:cubicBezTo>
                      <a:pt x="4729" y="4949"/>
                      <a:pt x="4752" y="4958"/>
                      <a:pt x="4768" y="4977"/>
                    </a:cubicBezTo>
                    <a:cubicBezTo>
                      <a:pt x="4795" y="5013"/>
                      <a:pt x="4821" y="5051"/>
                      <a:pt x="4843" y="5092"/>
                    </a:cubicBezTo>
                    <a:cubicBezTo>
                      <a:pt x="4955" y="5279"/>
                      <a:pt x="5104" y="5427"/>
                      <a:pt x="5322" y="5487"/>
                    </a:cubicBezTo>
                    <a:cubicBezTo>
                      <a:pt x="5370" y="5500"/>
                      <a:pt x="5417" y="5507"/>
                      <a:pt x="5464" y="5507"/>
                    </a:cubicBezTo>
                    <a:cubicBezTo>
                      <a:pt x="5543" y="5507"/>
                      <a:pt x="5620" y="5487"/>
                      <a:pt x="5694" y="5440"/>
                    </a:cubicBezTo>
                    <a:cubicBezTo>
                      <a:pt x="5790" y="5382"/>
                      <a:pt x="5867" y="5296"/>
                      <a:pt x="5919" y="5197"/>
                    </a:cubicBezTo>
                    <a:cubicBezTo>
                      <a:pt x="5932" y="5166"/>
                      <a:pt x="5948" y="5137"/>
                      <a:pt x="5965" y="5108"/>
                    </a:cubicBezTo>
                    <a:cubicBezTo>
                      <a:pt x="5991" y="5072"/>
                      <a:pt x="6022" y="5054"/>
                      <a:pt x="6054" y="5054"/>
                    </a:cubicBezTo>
                    <a:cubicBezTo>
                      <a:pt x="6084" y="5054"/>
                      <a:pt x="6114" y="5069"/>
                      <a:pt x="6142" y="5101"/>
                    </a:cubicBezTo>
                    <a:cubicBezTo>
                      <a:pt x="6232" y="5209"/>
                      <a:pt x="6308" y="5332"/>
                      <a:pt x="6443" y="5392"/>
                    </a:cubicBezTo>
                    <a:cubicBezTo>
                      <a:pt x="6510" y="5421"/>
                      <a:pt x="6571" y="5435"/>
                      <a:pt x="6627" y="5435"/>
                    </a:cubicBezTo>
                    <a:cubicBezTo>
                      <a:pt x="6756" y="5435"/>
                      <a:pt x="6853" y="5359"/>
                      <a:pt x="6905" y="5212"/>
                    </a:cubicBezTo>
                    <a:cubicBezTo>
                      <a:pt x="6922" y="5166"/>
                      <a:pt x="6927" y="5114"/>
                      <a:pt x="6942" y="5066"/>
                    </a:cubicBezTo>
                    <a:cubicBezTo>
                      <a:pt x="6957" y="5024"/>
                      <a:pt x="6968" y="4974"/>
                      <a:pt x="7023" y="4974"/>
                    </a:cubicBezTo>
                    <a:cubicBezTo>
                      <a:pt x="7027" y="4974"/>
                      <a:pt x="7033" y="4975"/>
                      <a:pt x="7038" y="4976"/>
                    </a:cubicBezTo>
                    <a:cubicBezTo>
                      <a:pt x="7098" y="4984"/>
                      <a:pt x="7122" y="5034"/>
                      <a:pt x="7105" y="5113"/>
                    </a:cubicBezTo>
                    <a:lnTo>
                      <a:pt x="7104" y="5113"/>
                    </a:lnTo>
                    <a:cubicBezTo>
                      <a:pt x="7090" y="5178"/>
                      <a:pt x="7071" y="5243"/>
                      <a:pt x="7050" y="5307"/>
                    </a:cubicBezTo>
                    <a:cubicBezTo>
                      <a:pt x="6985" y="5487"/>
                      <a:pt x="6820" y="5615"/>
                      <a:pt x="6647" y="5615"/>
                    </a:cubicBezTo>
                    <a:cubicBezTo>
                      <a:pt x="6644" y="5615"/>
                      <a:pt x="6641" y="5615"/>
                      <a:pt x="6637" y="5615"/>
                    </a:cubicBezTo>
                    <a:cubicBezTo>
                      <a:pt x="6524" y="5615"/>
                      <a:pt x="6414" y="5586"/>
                      <a:pt x="6317" y="5528"/>
                    </a:cubicBezTo>
                    <a:cubicBezTo>
                      <a:pt x="6222" y="5473"/>
                      <a:pt x="6152" y="5392"/>
                      <a:pt x="6066" y="5313"/>
                    </a:cubicBezTo>
                    <a:cubicBezTo>
                      <a:pt x="6011" y="5397"/>
                      <a:pt x="5944" y="5475"/>
                      <a:pt x="5867" y="5538"/>
                    </a:cubicBezTo>
                    <a:cubicBezTo>
                      <a:pt x="5760" y="5630"/>
                      <a:pt x="5640" y="5693"/>
                      <a:pt x="5498" y="5693"/>
                    </a:cubicBezTo>
                    <a:cubicBezTo>
                      <a:pt x="5493" y="5693"/>
                      <a:pt x="5487" y="5693"/>
                      <a:pt x="5481" y="5692"/>
                    </a:cubicBezTo>
                    <a:cubicBezTo>
                      <a:pt x="5308" y="5687"/>
                      <a:pt x="5142" y="5634"/>
                      <a:pt x="5001" y="5535"/>
                    </a:cubicBezTo>
                    <a:cubicBezTo>
                      <a:pt x="4833" y="5416"/>
                      <a:pt x="4723" y="5250"/>
                      <a:pt x="4622" y="5077"/>
                    </a:cubicBezTo>
                    <a:cubicBezTo>
                      <a:pt x="4600" y="5036"/>
                      <a:pt x="4615" y="4993"/>
                      <a:pt x="4655" y="4967"/>
                    </a:cubicBezTo>
                    <a:cubicBezTo>
                      <a:pt x="4670" y="4955"/>
                      <a:pt x="4688" y="4949"/>
                      <a:pt x="4707" y="4949"/>
                    </a:cubicBezTo>
                    <a:close/>
                    <a:moveTo>
                      <a:pt x="5440" y="1"/>
                    </a:moveTo>
                    <a:lnTo>
                      <a:pt x="5440" y="1"/>
                    </a:lnTo>
                    <a:cubicBezTo>
                      <a:pt x="5346" y="47"/>
                      <a:pt x="5264" y="114"/>
                      <a:pt x="5198" y="198"/>
                    </a:cubicBezTo>
                    <a:cubicBezTo>
                      <a:pt x="5171" y="234"/>
                      <a:pt x="5145" y="272"/>
                      <a:pt x="5113" y="315"/>
                    </a:cubicBezTo>
                    <a:cubicBezTo>
                      <a:pt x="4921" y="177"/>
                      <a:pt x="4714" y="84"/>
                      <a:pt x="4485" y="84"/>
                    </a:cubicBezTo>
                    <a:cubicBezTo>
                      <a:pt x="4451" y="84"/>
                      <a:pt x="4417" y="86"/>
                      <a:pt x="4382" y="90"/>
                    </a:cubicBezTo>
                    <a:cubicBezTo>
                      <a:pt x="4110" y="121"/>
                      <a:pt x="3895" y="251"/>
                      <a:pt x="3736" y="478"/>
                    </a:cubicBezTo>
                    <a:cubicBezTo>
                      <a:pt x="3634" y="435"/>
                      <a:pt x="3561" y="361"/>
                      <a:pt x="3465" y="320"/>
                    </a:cubicBezTo>
                    <a:cubicBezTo>
                      <a:pt x="3351" y="267"/>
                      <a:pt x="3228" y="241"/>
                      <a:pt x="3104" y="241"/>
                    </a:cubicBezTo>
                    <a:cubicBezTo>
                      <a:pt x="3033" y="241"/>
                      <a:pt x="2963" y="250"/>
                      <a:pt x="2894" y="267"/>
                    </a:cubicBezTo>
                    <a:cubicBezTo>
                      <a:pt x="2707" y="309"/>
                      <a:pt x="2537" y="380"/>
                      <a:pt x="2407" y="527"/>
                    </a:cubicBezTo>
                    <a:cubicBezTo>
                      <a:pt x="2357" y="582"/>
                      <a:pt x="2314" y="646"/>
                      <a:pt x="2283" y="712"/>
                    </a:cubicBezTo>
                    <a:cubicBezTo>
                      <a:pt x="2266" y="753"/>
                      <a:pt x="2249" y="773"/>
                      <a:pt x="2216" y="773"/>
                    </a:cubicBezTo>
                    <a:cubicBezTo>
                      <a:pt x="2203" y="773"/>
                      <a:pt x="2188" y="770"/>
                      <a:pt x="2170" y="764"/>
                    </a:cubicBezTo>
                    <a:cubicBezTo>
                      <a:pt x="2063" y="730"/>
                      <a:pt x="1952" y="712"/>
                      <a:pt x="1841" y="712"/>
                    </a:cubicBezTo>
                    <a:cubicBezTo>
                      <a:pt x="1724" y="712"/>
                      <a:pt x="1608" y="731"/>
                      <a:pt x="1496" y="769"/>
                    </a:cubicBezTo>
                    <a:cubicBezTo>
                      <a:pt x="1184" y="872"/>
                      <a:pt x="976" y="1160"/>
                      <a:pt x="1007" y="1470"/>
                    </a:cubicBezTo>
                    <a:cubicBezTo>
                      <a:pt x="1014" y="1544"/>
                      <a:pt x="992" y="1568"/>
                      <a:pt x="918" y="1584"/>
                    </a:cubicBezTo>
                    <a:cubicBezTo>
                      <a:pt x="591" y="1652"/>
                      <a:pt x="419" y="1880"/>
                      <a:pt x="342" y="2189"/>
                    </a:cubicBezTo>
                    <a:cubicBezTo>
                      <a:pt x="313" y="2309"/>
                      <a:pt x="349" y="2429"/>
                      <a:pt x="388" y="2544"/>
                    </a:cubicBezTo>
                    <a:cubicBezTo>
                      <a:pt x="409" y="2602"/>
                      <a:pt x="399" y="2630"/>
                      <a:pt x="347" y="2666"/>
                    </a:cubicBezTo>
                    <a:cubicBezTo>
                      <a:pt x="124" y="2822"/>
                      <a:pt x="1" y="3149"/>
                      <a:pt x="69" y="3429"/>
                    </a:cubicBezTo>
                    <a:cubicBezTo>
                      <a:pt x="102" y="3568"/>
                      <a:pt x="162" y="3698"/>
                      <a:pt x="244" y="3813"/>
                    </a:cubicBezTo>
                    <a:cubicBezTo>
                      <a:pt x="273" y="3851"/>
                      <a:pt x="270" y="3876"/>
                      <a:pt x="248" y="3912"/>
                    </a:cubicBezTo>
                    <a:cubicBezTo>
                      <a:pt x="189" y="3993"/>
                      <a:pt x="146" y="4084"/>
                      <a:pt x="122" y="4182"/>
                    </a:cubicBezTo>
                    <a:cubicBezTo>
                      <a:pt x="38" y="4545"/>
                      <a:pt x="162" y="4833"/>
                      <a:pt x="431" y="5073"/>
                    </a:cubicBezTo>
                    <a:cubicBezTo>
                      <a:pt x="527" y="5162"/>
                      <a:pt x="637" y="5231"/>
                      <a:pt x="759" y="5279"/>
                    </a:cubicBezTo>
                    <a:cubicBezTo>
                      <a:pt x="848" y="5312"/>
                      <a:pt x="877" y="5372"/>
                      <a:pt x="882" y="5454"/>
                    </a:cubicBezTo>
                    <a:cubicBezTo>
                      <a:pt x="892" y="5567"/>
                      <a:pt x="923" y="5675"/>
                      <a:pt x="973" y="5776"/>
                    </a:cubicBezTo>
                    <a:cubicBezTo>
                      <a:pt x="1036" y="5917"/>
                      <a:pt x="1138" y="6011"/>
                      <a:pt x="1261" y="6085"/>
                    </a:cubicBezTo>
                    <a:cubicBezTo>
                      <a:pt x="1309" y="6113"/>
                      <a:pt x="1359" y="6138"/>
                      <a:pt x="1412" y="6159"/>
                    </a:cubicBezTo>
                    <a:cubicBezTo>
                      <a:pt x="1490" y="6193"/>
                      <a:pt x="1574" y="6209"/>
                      <a:pt x="1658" y="6209"/>
                    </a:cubicBezTo>
                    <a:cubicBezTo>
                      <a:pt x="1711" y="6209"/>
                      <a:pt x="1764" y="6203"/>
                      <a:pt x="1815" y="6190"/>
                    </a:cubicBezTo>
                    <a:cubicBezTo>
                      <a:pt x="1830" y="6186"/>
                      <a:pt x="1844" y="6184"/>
                      <a:pt x="1856" y="6184"/>
                    </a:cubicBezTo>
                    <a:cubicBezTo>
                      <a:pt x="1902" y="6184"/>
                      <a:pt x="1929" y="6209"/>
                      <a:pt x="1957" y="6253"/>
                    </a:cubicBezTo>
                    <a:cubicBezTo>
                      <a:pt x="2024" y="6359"/>
                      <a:pt x="2120" y="6445"/>
                      <a:pt x="2233" y="6500"/>
                    </a:cubicBezTo>
                    <a:cubicBezTo>
                      <a:pt x="2263" y="6516"/>
                      <a:pt x="2292" y="6528"/>
                      <a:pt x="2321" y="6540"/>
                    </a:cubicBezTo>
                    <a:cubicBezTo>
                      <a:pt x="2408" y="6572"/>
                      <a:pt x="2493" y="6587"/>
                      <a:pt x="2577" y="6587"/>
                    </a:cubicBezTo>
                    <a:cubicBezTo>
                      <a:pt x="2712" y="6587"/>
                      <a:pt x="2843" y="6549"/>
                      <a:pt x="2974" y="6493"/>
                    </a:cubicBezTo>
                    <a:cubicBezTo>
                      <a:pt x="2983" y="6490"/>
                      <a:pt x="2990" y="6485"/>
                      <a:pt x="2998" y="6481"/>
                    </a:cubicBezTo>
                    <a:cubicBezTo>
                      <a:pt x="3015" y="6471"/>
                      <a:pt x="3034" y="6462"/>
                      <a:pt x="3051" y="6452"/>
                    </a:cubicBezTo>
                    <a:cubicBezTo>
                      <a:pt x="3097" y="6428"/>
                      <a:pt x="3122" y="6417"/>
                      <a:pt x="3141" y="6417"/>
                    </a:cubicBezTo>
                    <a:cubicBezTo>
                      <a:pt x="3167" y="6417"/>
                      <a:pt x="3179" y="6440"/>
                      <a:pt x="3219" y="6474"/>
                    </a:cubicBezTo>
                    <a:cubicBezTo>
                      <a:pt x="3388" y="6622"/>
                      <a:pt x="3579" y="6699"/>
                      <a:pt x="3789" y="6699"/>
                    </a:cubicBezTo>
                    <a:cubicBezTo>
                      <a:pt x="3840" y="6699"/>
                      <a:pt x="3892" y="6694"/>
                      <a:pt x="3945" y="6685"/>
                    </a:cubicBezTo>
                    <a:cubicBezTo>
                      <a:pt x="3962" y="6682"/>
                      <a:pt x="3977" y="6680"/>
                      <a:pt x="3995" y="6677"/>
                    </a:cubicBezTo>
                    <a:cubicBezTo>
                      <a:pt x="4224" y="6624"/>
                      <a:pt x="4434" y="6507"/>
                      <a:pt x="4598" y="6341"/>
                    </a:cubicBezTo>
                    <a:cubicBezTo>
                      <a:pt x="4660" y="6380"/>
                      <a:pt x="4694" y="6440"/>
                      <a:pt x="4739" y="6488"/>
                    </a:cubicBezTo>
                    <a:cubicBezTo>
                      <a:pt x="4878" y="6639"/>
                      <a:pt x="5068" y="6735"/>
                      <a:pt x="5272" y="6756"/>
                    </a:cubicBezTo>
                    <a:cubicBezTo>
                      <a:pt x="5295" y="6758"/>
                      <a:pt x="5318" y="6759"/>
                      <a:pt x="5340" y="6759"/>
                    </a:cubicBezTo>
                    <a:cubicBezTo>
                      <a:pt x="5501" y="6759"/>
                      <a:pt x="5641" y="6695"/>
                      <a:pt x="5768" y="6589"/>
                    </a:cubicBezTo>
                    <a:cubicBezTo>
                      <a:pt x="5783" y="6576"/>
                      <a:pt x="5799" y="6562"/>
                      <a:pt x="5812" y="6546"/>
                    </a:cubicBezTo>
                    <a:cubicBezTo>
                      <a:pt x="5835" y="6526"/>
                      <a:pt x="5854" y="6514"/>
                      <a:pt x="5874" y="6514"/>
                    </a:cubicBezTo>
                    <a:cubicBezTo>
                      <a:pt x="5892" y="6514"/>
                      <a:pt x="5912" y="6524"/>
                      <a:pt x="5936" y="6548"/>
                    </a:cubicBezTo>
                    <a:cubicBezTo>
                      <a:pt x="5999" y="6613"/>
                      <a:pt x="6070" y="6670"/>
                      <a:pt x="6148" y="6714"/>
                    </a:cubicBezTo>
                    <a:cubicBezTo>
                      <a:pt x="6200" y="6745"/>
                      <a:pt x="6253" y="6769"/>
                      <a:pt x="6310" y="6788"/>
                    </a:cubicBezTo>
                    <a:cubicBezTo>
                      <a:pt x="6380" y="6812"/>
                      <a:pt x="6449" y="6822"/>
                      <a:pt x="6517" y="6822"/>
                    </a:cubicBezTo>
                    <a:cubicBezTo>
                      <a:pt x="6633" y="6822"/>
                      <a:pt x="6745" y="6792"/>
                      <a:pt x="6857" y="6745"/>
                    </a:cubicBezTo>
                    <a:cubicBezTo>
                      <a:pt x="6930" y="6714"/>
                      <a:pt x="6997" y="6670"/>
                      <a:pt x="7057" y="6617"/>
                    </a:cubicBezTo>
                    <a:cubicBezTo>
                      <a:pt x="7122" y="6560"/>
                      <a:pt x="7184" y="6498"/>
                      <a:pt x="7243" y="6435"/>
                    </a:cubicBezTo>
                    <a:cubicBezTo>
                      <a:pt x="7256" y="6419"/>
                      <a:pt x="7268" y="6402"/>
                      <a:pt x="7284" y="6382"/>
                    </a:cubicBezTo>
                    <a:cubicBezTo>
                      <a:pt x="7472" y="6503"/>
                      <a:pt x="7665" y="6581"/>
                      <a:pt x="7869" y="6581"/>
                    </a:cubicBezTo>
                    <a:cubicBezTo>
                      <a:pt x="7873" y="6581"/>
                      <a:pt x="7878" y="6581"/>
                      <a:pt x="7882" y="6581"/>
                    </a:cubicBezTo>
                    <a:cubicBezTo>
                      <a:pt x="7978" y="6579"/>
                      <a:pt x="8073" y="6562"/>
                      <a:pt x="8163" y="6526"/>
                    </a:cubicBezTo>
                    <a:cubicBezTo>
                      <a:pt x="8434" y="6425"/>
                      <a:pt x="8582" y="6221"/>
                      <a:pt x="8662" y="5965"/>
                    </a:cubicBezTo>
                    <a:cubicBezTo>
                      <a:pt x="8676" y="5926"/>
                      <a:pt x="8688" y="5884"/>
                      <a:pt x="8697" y="5842"/>
                    </a:cubicBezTo>
                    <a:cubicBezTo>
                      <a:pt x="8782" y="5867"/>
                      <a:pt x="8853" y="5895"/>
                      <a:pt x="8925" y="5910"/>
                    </a:cubicBezTo>
                    <a:cubicBezTo>
                      <a:pt x="8986" y="5923"/>
                      <a:pt x="9047" y="5930"/>
                      <a:pt x="9105" y="5930"/>
                    </a:cubicBezTo>
                    <a:cubicBezTo>
                      <a:pt x="9269" y="5930"/>
                      <a:pt x="9420" y="5876"/>
                      <a:pt x="9549" y="5749"/>
                    </a:cubicBezTo>
                    <a:cubicBezTo>
                      <a:pt x="9669" y="5629"/>
                      <a:pt x="9690" y="5469"/>
                      <a:pt x="9693" y="5310"/>
                    </a:cubicBezTo>
                    <a:cubicBezTo>
                      <a:pt x="9695" y="5243"/>
                      <a:pt x="9693" y="5178"/>
                      <a:pt x="9693" y="5106"/>
                    </a:cubicBezTo>
                    <a:cubicBezTo>
                      <a:pt x="9748" y="5102"/>
                      <a:pt x="9805" y="5102"/>
                      <a:pt x="9863" y="5097"/>
                    </a:cubicBezTo>
                    <a:cubicBezTo>
                      <a:pt x="10091" y="5078"/>
                      <a:pt x="10281" y="4991"/>
                      <a:pt x="10393" y="4778"/>
                    </a:cubicBezTo>
                    <a:cubicBezTo>
                      <a:pt x="10463" y="4650"/>
                      <a:pt x="10490" y="4501"/>
                      <a:pt x="10472" y="4355"/>
                    </a:cubicBezTo>
                    <a:cubicBezTo>
                      <a:pt x="10458" y="4252"/>
                      <a:pt x="10437" y="4151"/>
                      <a:pt x="10413" y="4050"/>
                    </a:cubicBezTo>
                    <a:cubicBezTo>
                      <a:pt x="10401" y="4014"/>
                      <a:pt x="10412" y="3974"/>
                      <a:pt x="10439" y="3950"/>
                    </a:cubicBezTo>
                    <a:cubicBezTo>
                      <a:pt x="10501" y="3894"/>
                      <a:pt x="10557" y="3833"/>
                      <a:pt x="10610" y="3770"/>
                    </a:cubicBezTo>
                    <a:cubicBezTo>
                      <a:pt x="10883" y="3422"/>
                      <a:pt x="10868" y="2789"/>
                      <a:pt x="10465" y="2460"/>
                    </a:cubicBezTo>
                    <a:cubicBezTo>
                      <a:pt x="10396" y="2400"/>
                      <a:pt x="10322" y="2345"/>
                      <a:pt x="10245" y="2299"/>
                    </a:cubicBezTo>
                    <a:cubicBezTo>
                      <a:pt x="10230" y="2290"/>
                      <a:pt x="10218" y="2280"/>
                      <a:pt x="10207" y="2266"/>
                    </a:cubicBezTo>
                    <a:cubicBezTo>
                      <a:pt x="10051" y="2462"/>
                      <a:pt x="9861" y="2628"/>
                      <a:pt x="9647" y="2758"/>
                    </a:cubicBezTo>
                    <a:cubicBezTo>
                      <a:pt x="9396" y="2912"/>
                      <a:pt x="9135" y="2970"/>
                      <a:pt x="8868" y="2970"/>
                    </a:cubicBezTo>
                    <a:cubicBezTo>
                      <a:pt x="8712" y="2970"/>
                      <a:pt x="8553" y="2950"/>
                      <a:pt x="8393" y="2918"/>
                    </a:cubicBezTo>
                    <a:cubicBezTo>
                      <a:pt x="8167" y="2870"/>
                      <a:pt x="7947" y="2784"/>
                      <a:pt x="7750" y="2664"/>
                    </a:cubicBezTo>
                    <a:cubicBezTo>
                      <a:pt x="7517" y="2525"/>
                      <a:pt x="7315" y="2354"/>
                      <a:pt x="7160" y="2138"/>
                    </a:cubicBezTo>
                    <a:cubicBezTo>
                      <a:pt x="6822" y="1668"/>
                      <a:pt x="6675" y="1131"/>
                      <a:pt x="6656" y="556"/>
                    </a:cubicBezTo>
                    <a:cubicBezTo>
                      <a:pt x="6651" y="375"/>
                      <a:pt x="6601" y="198"/>
                      <a:pt x="6565" y="13"/>
                    </a:cubicBezTo>
                    <a:cubicBezTo>
                      <a:pt x="6394" y="256"/>
                      <a:pt x="6181" y="457"/>
                      <a:pt x="5886" y="565"/>
                    </a:cubicBezTo>
                    <a:cubicBezTo>
                      <a:pt x="5821" y="591"/>
                      <a:pt x="5750" y="605"/>
                      <a:pt x="5679" y="605"/>
                    </a:cubicBezTo>
                    <a:cubicBezTo>
                      <a:pt x="5675" y="605"/>
                      <a:pt x="5671" y="605"/>
                      <a:pt x="5667" y="604"/>
                    </a:cubicBezTo>
                    <a:cubicBezTo>
                      <a:pt x="5661" y="605"/>
                      <a:pt x="5655" y="606"/>
                      <a:pt x="5649" y="606"/>
                    </a:cubicBezTo>
                    <a:cubicBezTo>
                      <a:pt x="5643" y="606"/>
                      <a:pt x="5637" y="605"/>
                      <a:pt x="5631" y="604"/>
                    </a:cubicBezTo>
                    <a:cubicBezTo>
                      <a:pt x="5565" y="596"/>
                      <a:pt x="5487" y="604"/>
                      <a:pt x="5461" y="527"/>
                    </a:cubicBezTo>
                    <a:cubicBezTo>
                      <a:pt x="5459" y="519"/>
                      <a:pt x="5459" y="512"/>
                      <a:pt x="5457" y="505"/>
                    </a:cubicBezTo>
                    <a:cubicBezTo>
                      <a:pt x="5342" y="418"/>
                      <a:pt x="5305" y="261"/>
                      <a:pt x="5366" y="129"/>
                    </a:cubicBezTo>
                    <a:cubicBezTo>
                      <a:pt x="5387" y="85"/>
                      <a:pt x="5411" y="42"/>
                      <a:pt x="5440" y="1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2000;p46">
                <a:extLst>
                  <a:ext uri="{FF2B5EF4-FFF2-40B4-BE49-F238E27FC236}">
                    <a16:creationId xmlns:a16="http://schemas.microsoft.com/office/drawing/2014/main" id="{4602C93A-EB94-F66A-4648-67D08F890C9B}"/>
                  </a:ext>
                </a:extLst>
              </p:cNvPr>
              <p:cNvSpPr/>
              <p:nvPr/>
            </p:nvSpPr>
            <p:spPr>
              <a:xfrm>
                <a:off x="6256928" y="4492267"/>
                <a:ext cx="10300" cy="4548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51" extrusionOk="0">
                    <a:moveTo>
                      <a:pt x="342" y="0"/>
                    </a:moveTo>
                    <a:cubicBezTo>
                      <a:pt x="225" y="12"/>
                      <a:pt x="110" y="40"/>
                      <a:pt x="0" y="81"/>
                    </a:cubicBezTo>
                    <a:lnTo>
                      <a:pt x="11" y="83"/>
                    </a:lnTo>
                    <a:cubicBezTo>
                      <a:pt x="65" y="100"/>
                      <a:pt x="123" y="151"/>
                      <a:pt x="173" y="151"/>
                    </a:cubicBezTo>
                    <a:cubicBezTo>
                      <a:pt x="178" y="151"/>
                      <a:pt x="183" y="150"/>
                      <a:pt x="187" y="149"/>
                    </a:cubicBezTo>
                    <a:cubicBezTo>
                      <a:pt x="239" y="139"/>
                      <a:pt x="275" y="62"/>
                      <a:pt x="321" y="19"/>
                    </a:cubicBezTo>
                    <a:cubicBezTo>
                      <a:pt x="328" y="12"/>
                      <a:pt x="335" y="7"/>
                      <a:pt x="342" y="0"/>
                    </a:cubicBezTo>
                    <a:close/>
                  </a:path>
                </a:pathLst>
              </a:custGeom>
              <a:solidFill>
                <a:srgbClr val="FBF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2001;p46">
                <a:extLst>
                  <a:ext uri="{FF2B5EF4-FFF2-40B4-BE49-F238E27FC236}">
                    <a16:creationId xmlns:a16="http://schemas.microsoft.com/office/drawing/2014/main" id="{D74981E3-88AC-A10D-E2E6-8544705F6EDD}"/>
                  </a:ext>
                </a:extLst>
              </p:cNvPr>
              <p:cNvSpPr/>
              <p:nvPr/>
            </p:nvSpPr>
            <p:spPr>
              <a:xfrm>
                <a:off x="6223467" y="4534130"/>
                <a:ext cx="122126" cy="116133"/>
              </a:xfrm>
              <a:custGeom>
                <a:avLst/>
                <a:gdLst/>
                <a:ahLst/>
                <a:cxnLst/>
                <a:rect l="l" t="t" r="r" b="b"/>
                <a:pathLst>
                  <a:path w="4055" h="3856" extrusionOk="0">
                    <a:moveTo>
                      <a:pt x="2914" y="1040"/>
                    </a:moveTo>
                    <a:cubicBezTo>
                      <a:pt x="3006" y="1040"/>
                      <a:pt x="3082" y="1126"/>
                      <a:pt x="3085" y="1236"/>
                    </a:cubicBezTo>
                    <a:cubicBezTo>
                      <a:pt x="3087" y="1337"/>
                      <a:pt x="3025" y="1402"/>
                      <a:pt x="2926" y="1405"/>
                    </a:cubicBezTo>
                    <a:cubicBezTo>
                      <a:pt x="2924" y="1405"/>
                      <a:pt x="2923" y="1405"/>
                      <a:pt x="2922" y="1405"/>
                    </a:cubicBezTo>
                    <a:cubicBezTo>
                      <a:pt x="2809" y="1405"/>
                      <a:pt x="2722" y="1332"/>
                      <a:pt x="2720" y="1232"/>
                    </a:cubicBezTo>
                    <a:cubicBezTo>
                      <a:pt x="2716" y="1136"/>
                      <a:pt x="2814" y="1040"/>
                      <a:pt x="2914" y="1040"/>
                    </a:cubicBezTo>
                    <a:close/>
                    <a:moveTo>
                      <a:pt x="1139" y="1484"/>
                    </a:moveTo>
                    <a:cubicBezTo>
                      <a:pt x="1141" y="1484"/>
                      <a:pt x="1144" y="1484"/>
                      <a:pt x="1146" y="1484"/>
                    </a:cubicBezTo>
                    <a:cubicBezTo>
                      <a:pt x="1243" y="1488"/>
                      <a:pt x="1329" y="1582"/>
                      <a:pt x="1324" y="1685"/>
                    </a:cubicBezTo>
                    <a:cubicBezTo>
                      <a:pt x="1321" y="1780"/>
                      <a:pt x="1237" y="1856"/>
                      <a:pt x="1135" y="1856"/>
                    </a:cubicBezTo>
                    <a:cubicBezTo>
                      <a:pt x="1134" y="1856"/>
                      <a:pt x="1133" y="1856"/>
                      <a:pt x="1132" y="1856"/>
                    </a:cubicBezTo>
                    <a:cubicBezTo>
                      <a:pt x="1026" y="1856"/>
                      <a:pt x="943" y="1769"/>
                      <a:pt x="947" y="1664"/>
                    </a:cubicBezTo>
                    <a:cubicBezTo>
                      <a:pt x="947" y="1567"/>
                      <a:pt x="1036" y="1484"/>
                      <a:pt x="1139" y="1484"/>
                    </a:cubicBezTo>
                    <a:close/>
                    <a:moveTo>
                      <a:pt x="2269" y="1917"/>
                    </a:moveTo>
                    <a:cubicBezTo>
                      <a:pt x="2284" y="1917"/>
                      <a:pt x="2300" y="1918"/>
                      <a:pt x="2315" y="1920"/>
                    </a:cubicBezTo>
                    <a:cubicBezTo>
                      <a:pt x="2440" y="1935"/>
                      <a:pt x="2478" y="2012"/>
                      <a:pt x="2420" y="2122"/>
                    </a:cubicBezTo>
                    <a:cubicBezTo>
                      <a:pt x="2377" y="2203"/>
                      <a:pt x="2382" y="2218"/>
                      <a:pt x="2459" y="2261"/>
                    </a:cubicBezTo>
                    <a:cubicBezTo>
                      <a:pt x="2498" y="2283"/>
                      <a:pt x="2533" y="2294"/>
                      <a:pt x="2567" y="2294"/>
                    </a:cubicBezTo>
                    <a:cubicBezTo>
                      <a:pt x="2617" y="2294"/>
                      <a:pt x="2663" y="2268"/>
                      <a:pt x="2711" y="2215"/>
                    </a:cubicBezTo>
                    <a:cubicBezTo>
                      <a:pt x="2732" y="2194"/>
                      <a:pt x="2751" y="2174"/>
                      <a:pt x="2774" y="2174"/>
                    </a:cubicBezTo>
                    <a:cubicBezTo>
                      <a:pt x="2784" y="2174"/>
                      <a:pt x="2794" y="2177"/>
                      <a:pt x="2806" y="2186"/>
                    </a:cubicBezTo>
                    <a:cubicBezTo>
                      <a:pt x="2845" y="2215"/>
                      <a:pt x="2828" y="2253"/>
                      <a:pt x="2807" y="2289"/>
                    </a:cubicBezTo>
                    <a:lnTo>
                      <a:pt x="2809" y="2289"/>
                    </a:lnTo>
                    <a:cubicBezTo>
                      <a:pt x="2789" y="2325"/>
                      <a:pt x="2758" y="2354"/>
                      <a:pt x="2722" y="2374"/>
                    </a:cubicBezTo>
                    <a:cubicBezTo>
                      <a:pt x="2673" y="2402"/>
                      <a:pt x="2619" y="2416"/>
                      <a:pt x="2564" y="2416"/>
                    </a:cubicBezTo>
                    <a:cubicBezTo>
                      <a:pt x="2507" y="2416"/>
                      <a:pt x="2450" y="2401"/>
                      <a:pt x="2399" y="2371"/>
                    </a:cubicBezTo>
                    <a:cubicBezTo>
                      <a:pt x="2350" y="2338"/>
                      <a:pt x="2301" y="2304"/>
                      <a:pt x="2255" y="2268"/>
                    </a:cubicBezTo>
                    <a:cubicBezTo>
                      <a:pt x="2229" y="2302"/>
                      <a:pt x="2235" y="2331"/>
                      <a:pt x="2231" y="2361"/>
                    </a:cubicBezTo>
                    <a:cubicBezTo>
                      <a:pt x="2228" y="2398"/>
                      <a:pt x="2219" y="2434"/>
                      <a:pt x="2205" y="2470"/>
                    </a:cubicBezTo>
                    <a:cubicBezTo>
                      <a:pt x="2158" y="2586"/>
                      <a:pt x="2049" y="2650"/>
                      <a:pt x="1937" y="2650"/>
                    </a:cubicBezTo>
                    <a:cubicBezTo>
                      <a:pt x="1862" y="2650"/>
                      <a:pt x="1787" y="2621"/>
                      <a:pt x="1729" y="2560"/>
                    </a:cubicBezTo>
                    <a:cubicBezTo>
                      <a:pt x="1701" y="2529"/>
                      <a:pt x="1681" y="2496"/>
                      <a:pt x="1708" y="2460"/>
                    </a:cubicBezTo>
                    <a:cubicBezTo>
                      <a:pt x="1721" y="2442"/>
                      <a:pt x="1737" y="2434"/>
                      <a:pt x="1753" y="2434"/>
                    </a:cubicBezTo>
                    <a:cubicBezTo>
                      <a:pt x="1770" y="2434"/>
                      <a:pt x="1788" y="2443"/>
                      <a:pt x="1806" y="2455"/>
                    </a:cubicBezTo>
                    <a:cubicBezTo>
                      <a:pt x="1830" y="2472"/>
                      <a:pt x="1854" y="2487"/>
                      <a:pt x="1881" y="2499"/>
                    </a:cubicBezTo>
                    <a:cubicBezTo>
                      <a:pt x="1902" y="2510"/>
                      <a:pt x="1925" y="2515"/>
                      <a:pt x="1947" y="2515"/>
                    </a:cubicBezTo>
                    <a:cubicBezTo>
                      <a:pt x="1999" y="2515"/>
                      <a:pt x="2049" y="2487"/>
                      <a:pt x="2075" y="2438"/>
                    </a:cubicBezTo>
                    <a:cubicBezTo>
                      <a:pt x="2123" y="2355"/>
                      <a:pt x="2109" y="2283"/>
                      <a:pt x="2036" y="2229"/>
                    </a:cubicBezTo>
                    <a:cubicBezTo>
                      <a:pt x="1964" y="2174"/>
                      <a:pt x="1953" y="2105"/>
                      <a:pt x="2013" y="2036"/>
                    </a:cubicBezTo>
                    <a:cubicBezTo>
                      <a:pt x="2077" y="1959"/>
                      <a:pt x="2171" y="1917"/>
                      <a:pt x="2269" y="1917"/>
                    </a:cubicBezTo>
                    <a:close/>
                    <a:moveTo>
                      <a:pt x="3272" y="1"/>
                    </a:moveTo>
                    <a:cubicBezTo>
                      <a:pt x="3246" y="73"/>
                      <a:pt x="3207" y="142"/>
                      <a:pt x="3157" y="200"/>
                    </a:cubicBezTo>
                    <a:cubicBezTo>
                      <a:pt x="3072" y="306"/>
                      <a:pt x="2918" y="362"/>
                      <a:pt x="2769" y="362"/>
                    </a:cubicBezTo>
                    <a:cubicBezTo>
                      <a:pt x="2690" y="362"/>
                      <a:pt x="2612" y="346"/>
                      <a:pt x="2547" y="313"/>
                    </a:cubicBezTo>
                    <a:cubicBezTo>
                      <a:pt x="2490" y="284"/>
                      <a:pt x="2432" y="256"/>
                      <a:pt x="2363" y="222"/>
                    </a:cubicBezTo>
                    <a:cubicBezTo>
                      <a:pt x="2356" y="253"/>
                      <a:pt x="2353" y="265"/>
                      <a:pt x="2353" y="279"/>
                    </a:cubicBezTo>
                    <a:cubicBezTo>
                      <a:pt x="2327" y="521"/>
                      <a:pt x="2116" y="750"/>
                      <a:pt x="1902" y="793"/>
                    </a:cubicBezTo>
                    <a:cubicBezTo>
                      <a:pt x="1845" y="806"/>
                      <a:pt x="1789" y="812"/>
                      <a:pt x="1734" y="812"/>
                    </a:cubicBezTo>
                    <a:cubicBezTo>
                      <a:pt x="1614" y="812"/>
                      <a:pt x="1500" y="780"/>
                      <a:pt x="1393" y="707"/>
                    </a:cubicBezTo>
                    <a:cubicBezTo>
                      <a:pt x="1364" y="688"/>
                      <a:pt x="1346" y="678"/>
                      <a:pt x="1331" y="678"/>
                    </a:cubicBezTo>
                    <a:cubicBezTo>
                      <a:pt x="1311" y="678"/>
                      <a:pt x="1296" y="697"/>
                      <a:pt x="1267" y="740"/>
                    </a:cubicBezTo>
                    <a:cubicBezTo>
                      <a:pt x="1190" y="852"/>
                      <a:pt x="1098" y="951"/>
                      <a:pt x="962" y="987"/>
                    </a:cubicBezTo>
                    <a:cubicBezTo>
                      <a:pt x="892" y="1006"/>
                      <a:pt x="822" y="1017"/>
                      <a:pt x="752" y="1017"/>
                    </a:cubicBezTo>
                    <a:cubicBezTo>
                      <a:pt x="650" y="1017"/>
                      <a:pt x="550" y="994"/>
                      <a:pt x="455" y="942"/>
                    </a:cubicBezTo>
                    <a:cubicBezTo>
                      <a:pt x="355" y="889"/>
                      <a:pt x="269" y="814"/>
                      <a:pt x="203" y="723"/>
                    </a:cubicBezTo>
                    <a:cubicBezTo>
                      <a:pt x="184" y="690"/>
                      <a:pt x="155" y="666"/>
                      <a:pt x="120" y="651"/>
                    </a:cubicBezTo>
                    <a:lnTo>
                      <a:pt x="120" y="651"/>
                    </a:lnTo>
                    <a:cubicBezTo>
                      <a:pt x="134" y="678"/>
                      <a:pt x="122" y="709"/>
                      <a:pt x="106" y="737"/>
                    </a:cubicBezTo>
                    <a:cubicBezTo>
                      <a:pt x="72" y="793"/>
                      <a:pt x="36" y="846"/>
                      <a:pt x="0" y="898"/>
                    </a:cubicBezTo>
                    <a:cubicBezTo>
                      <a:pt x="34" y="1085"/>
                      <a:pt x="86" y="1260"/>
                      <a:pt x="91" y="1443"/>
                    </a:cubicBezTo>
                    <a:cubicBezTo>
                      <a:pt x="110" y="2018"/>
                      <a:pt x="257" y="2553"/>
                      <a:pt x="594" y="3023"/>
                    </a:cubicBezTo>
                    <a:cubicBezTo>
                      <a:pt x="748" y="3239"/>
                      <a:pt x="952" y="3408"/>
                      <a:pt x="1183" y="3549"/>
                    </a:cubicBezTo>
                    <a:cubicBezTo>
                      <a:pt x="1382" y="3671"/>
                      <a:pt x="1600" y="3756"/>
                      <a:pt x="1828" y="3803"/>
                    </a:cubicBezTo>
                    <a:cubicBezTo>
                      <a:pt x="1989" y="3835"/>
                      <a:pt x="2148" y="3855"/>
                      <a:pt x="2305" y="3855"/>
                    </a:cubicBezTo>
                    <a:cubicBezTo>
                      <a:pt x="2571" y="3855"/>
                      <a:pt x="2830" y="3797"/>
                      <a:pt x="3080" y="3643"/>
                    </a:cubicBezTo>
                    <a:cubicBezTo>
                      <a:pt x="3294" y="3515"/>
                      <a:pt x="3485" y="3348"/>
                      <a:pt x="3642" y="3153"/>
                    </a:cubicBezTo>
                    <a:cubicBezTo>
                      <a:pt x="3709" y="3071"/>
                      <a:pt x="3769" y="2983"/>
                      <a:pt x="3823" y="2890"/>
                    </a:cubicBezTo>
                    <a:cubicBezTo>
                      <a:pt x="3951" y="2666"/>
                      <a:pt x="4016" y="2419"/>
                      <a:pt x="4028" y="2155"/>
                    </a:cubicBezTo>
                    <a:cubicBezTo>
                      <a:pt x="4054" y="1601"/>
                      <a:pt x="3883" y="1109"/>
                      <a:pt x="3596" y="646"/>
                    </a:cubicBezTo>
                    <a:cubicBezTo>
                      <a:pt x="3471" y="443"/>
                      <a:pt x="3348" y="238"/>
                      <a:pt x="3272" y="1"/>
                    </a:cubicBezTo>
                    <a:close/>
                  </a:path>
                </a:pathLst>
              </a:custGeom>
              <a:solidFill>
                <a:srgbClr val="9B9B9B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2002;p46">
                <a:extLst>
                  <a:ext uri="{FF2B5EF4-FFF2-40B4-BE49-F238E27FC236}">
                    <a16:creationId xmlns:a16="http://schemas.microsoft.com/office/drawing/2014/main" id="{F9D43313-AB95-C7AB-AF1C-456B8A2CBE15}"/>
                  </a:ext>
                </a:extLst>
              </p:cNvPr>
              <p:cNvSpPr/>
              <p:nvPr/>
            </p:nvSpPr>
            <p:spPr>
              <a:xfrm>
                <a:off x="6347160" y="4537955"/>
                <a:ext cx="3283" cy="24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" extrusionOk="0">
                    <a:moveTo>
                      <a:pt x="108" y="1"/>
                    </a:moveTo>
                    <a:lnTo>
                      <a:pt x="108" y="1"/>
                    </a:lnTo>
                    <a:cubicBezTo>
                      <a:pt x="72" y="4"/>
                      <a:pt x="36" y="6"/>
                      <a:pt x="0" y="8"/>
                    </a:cubicBezTo>
                    <a:cubicBezTo>
                      <a:pt x="35" y="8"/>
                      <a:pt x="67" y="6"/>
                      <a:pt x="100" y="3"/>
                    </a:cubicBezTo>
                    <a:cubicBezTo>
                      <a:pt x="101" y="3"/>
                      <a:pt x="105" y="3"/>
                      <a:pt x="108" y="1"/>
                    </a:cubicBezTo>
                    <a:close/>
                  </a:path>
                </a:pathLst>
              </a:custGeom>
              <a:solidFill>
                <a:srgbClr val="FBF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2003;p46">
                <a:extLst>
                  <a:ext uri="{FF2B5EF4-FFF2-40B4-BE49-F238E27FC236}">
                    <a16:creationId xmlns:a16="http://schemas.microsoft.com/office/drawing/2014/main" id="{EA6C0809-F33E-1B57-7AD4-06B7922647BF}"/>
                  </a:ext>
                </a:extLst>
              </p:cNvPr>
              <p:cNvSpPr/>
              <p:nvPr/>
            </p:nvSpPr>
            <p:spPr>
              <a:xfrm>
                <a:off x="6345805" y="4538166"/>
                <a:ext cx="30" cy="30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BF0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2004;p46">
                <a:extLst>
                  <a:ext uri="{FF2B5EF4-FFF2-40B4-BE49-F238E27FC236}">
                    <a16:creationId xmlns:a16="http://schemas.microsoft.com/office/drawing/2014/main" id="{B2560F5B-22EB-6D57-C595-7B031E47263B}"/>
                  </a:ext>
                </a:extLst>
              </p:cNvPr>
              <p:cNvSpPr/>
              <p:nvPr/>
            </p:nvSpPr>
            <p:spPr>
              <a:xfrm>
                <a:off x="6322102" y="4513379"/>
                <a:ext cx="40869" cy="20781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690" extrusionOk="0">
                    <a:moveTo>
                      <a:pt x="215" y="1"/>
                    </a:moveTo>
                    <a:cubicBezTo>
                      <a:pt x="208" y="127"/>
                      <a:pt x="157" y="248"/>
                      <a:pt x="73" y="344"/>
                    </a:cubicBezTo>
                    <a:cubicBezTo>
                      <a:pt x="28" y="393"/>
                      <a:pt x="1" y="445"/>
                      <a:pt x="13" y="518"/>
                    </a:cubicBezTo>
                    <a:cubicBezTo>
                      <a:pt x="14" y="534"/>
                      <a:pt x="16" y="549"/>
                      <a:pt x="16" y="565"/>
                    </a:cubicBezTo>
                    <a:lnTo>
                      <a:pt x="40" y="561"/>
                    </a:lnTo>
                    <a:cubicBezTo>
                      <a:pt x="193" y="534"/>
                      <a:pt x="347" y="517"/>
                      <a:pt x="503" y="510"/>
                    </a:cubicBezTo>
                    <a:cubicBezTo>
                      <a:pt x="562" y="505"/>
                      <a:pt x="620" y="503"/>
                      <a:pt x="679" y="503"/>
                    </a:cubicBezTo>
                    <a:cubicBezTo>
                      <a:pt x="793" y="503"/>
                      <a:pt x="907" y="512"/>
                      <a:pt x="1021" y="529"/>
                    </a:cubicBezTo>
                    <a:cubicBezTo>
                      <a:pt x="1084" y="534"/>
                      <a:pt x="1144" y="553"/>
                      <a:pt x="1199" y="584"/>
                    </a:cubicBezTo>
                    <a:cubicBezTo>
                      <a:pt x="1245" y="615"/>
                      <a:pt x="1261" y="652"/>
                      <a:pt x="1249" y="690"/>
                    </a:cubicBezTo>
                    <a:cubicBezTo>
                      <a:pt x="1357" y="589"/>
                      <a:pt x="1350" y="458"/>
                      <a:pt x="1245" y="306"/>
                    </a:cubicBezTo>
                    <a:cubicBezTo>
                      <a:pt x="1144" y="160"/>
                      <a:pt x="985" y="105"/>
                      <a:pt x="819" y="69"/>
                    </a:cubicBezTo>
                    <a:cubicBezTo>
                      <a:pt x="620" y="28"/>
                      <a:pt x="417" y="16"/>
                      <a:pt x="215" y="1"/>
                    </a:cubicBezTo>
                    <a:close/>
                  </a:path>
                </a:pathLst>
              </a:custGeom>
              <a:solidFill>
                <a:srgbClr val="9B9B9B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2005;p46">
                <a:extLst>
                  <a:ext uri="{FF2B5EF4-FFF2-40B4-BE49-F238E27FC236}">
                    <a16:creationId xmlns:a16="http://schemas.microsoft.com/office/drawing/2014/main" id="{8F6FEEAF-ADD0-4BDF-36FC-A04A51E38D8A}"/>
                  </a:ext>
                </a:extLst>
              </p:cNvPr>
              <p:cNvSpPr/>
              <p:nvPr/>
            </p:nvSpPr>
            <p:spPr>
              <a:xfrm>
                <a:off x="6185489" y="4542925"/>
                <a:ext cx="38611" cy="33069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098" extrusionOk="0">
                    <a:moveTo>
                      <a:pt x="898" y="0"/>
                    </a:moveTo>
                    <a:lnTo>
                      <a:pt x="870" y="24"/>
                    </a:lnTo>
                    <a:cubicBezTo>
                      <a:pt x="678" y="186"/>
                      <a:pt x="445" y="287"/>
                      <a:pt x="260" y="455"/>
                    </a:cubicBezTo>
                    <a:cubicBezTo>
                      <a:pt x="213" y="496"/>
                      <a:pt x="172" y="544"/>
                      <a:pt x="136" y="594"/>
                    </a:cubicBezTo>
                    <a:cubicBezTo>
                      <a:pt x="107" y="635"/>
                      <a:pt x="83" y="678"/>
                      <a:pt x="62" y="722"/>
                    </a:cubicBezTo>
                    <a:cubicBezTo>
                      <a:pt x="1" y="854"/>
                      <a:pt x="38" y="1011"/>
                      <a:pt x="153" y="1098"/>
                    </a:cubicBezTo>
                    <a:cubicBezTo>
                      <a:pt x="148" y="1038"/>
                      <a:pt x="208" y="1005"/>
                      <a:pt x="253" y="973"/>
                    </a:cubicBezTo>
                    <a:cubicBezTo>
                      <a:pt x="574" y="736"/>
                      <a:pt x="923" y="544"/>
                      <a:pt x="1270" y="345"/>
                    </a:cubicBezTo>
                    <a:cubicBezTo>
                      <a:pt x="1273" y="343"/>
                      <a:pt x="1278" y="340"/>
                      <a:pt x="1282" y="338"/>
                    </a:cubicBezTo>
                    <a:cubicBezTo>
                      <a:pt x="1196" y="316"/>
                      <a:pt x="1122" y="268"/>
                      <a:pt x="1050" y="218"/>
                    </a:cubicBezTo>
                    <a:cubicBezTo>
                      <a:pt x="990" y="179"/>
                      <a:pt x="935" y="93"/>
                      <a:pt x="898" y="0"/>
                    </a:cubicBezTo>
                    <a:close/>
                  </a:path>
                </a:pathLst>
              </a:custGeom>
              <a:solidFill>
                <a:srgbClr val="9B9B9B">
                  <a:alpha val="14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2006;p46">
                <a:extLst>
                  <a:ext uri="{FF2B5EF4-FFF2-40B4-BE49-F238E27FC236}">
                    <a16:creationId xmlns:a16="http://schemas.microsoft.com/office/drawing/2014/main" id="{3224F193-97EF-C02A-1572-F87C7FC130E2}"/>
                  </a:ext>
                </a:extLst>
              </p:cNvPr>
              <p:cNvSpPr/>
              <p:nvPr/>
            </p:nvSpPr>
            <p:spPr>
              <a:xfrm>
                <a:off x="6127483" y="4634572"/>
                <a:ext cx="61861" cy="59603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979" extrusionOk="0">
                    <a:moveTo>
                      <a:pt x="299" y="1"/>
                    </a:moveTo>
                    <a:cubicBezTo>
                      <a:pt x="260" y="1"/>
                      <a:pt x="223" y="22"/>
                      <a:pt x="203" y="60"/>
                    </a:cubicBezTo>
                    <a:cubicBezTo>
                      <a:pt x="143" y="156"/>
                      <a:pt x="95" y="257"/>
                      <a:pt x="63" y="365"/>
                    </a:cubicBezTo>
                    <a:cubicBezTo>
                      <a:pt x="1" y="560"/>
                      <a:pt x="4" y="771"/>
                      <a:pt x="76" y="963"/>
                    </a:cubicBezTo>
                    <a:cubicBezTo>
                      <a:pt x="144" y="1149"/>
                      <a:pt x="394" y="1309"/>
                      <a:pt x="588" y="1309"/>
                    </a:cubicBezTo>
                    <a:cubicBezTo>
                      <a:pt x="594" y="1309"/>
                      <a:pt x="601" y="1308"/>
                      <a:pt x="608" y="1308"/>
                    </a:cubicBezTo>
                    <a:cubicBezTo>
                      <a:pt x="730" y="1303"/>
                      <a:pt x="846" y="1286"/>
                      <a:pt x="960" y="1236"/>
                    </a:cubicBezTo>
                    <a:cubicBezTo>
                      <a:pt x="988" y="1223"/>
                      <a:pt x="1008" y="1216"/>
                      <a:pt x="1021" y="1216"/>
                    </a:cubicBezTo>
                    <a:cubicBezTo>
                      <a:pt x="1045" y="1216"/>
                      <a:pt x="1049" y="1240"/>
                      <a:pt x="1050" y="1299"/>
                    </a:cubicBezTo>
                    <a:cubicBezTo>
                      <a:pt x="1054" y="1404"/>
                      <a:pt x="1059" y="1509"/>
                      <a:pt x="1086" y="1610"/>
                    </a:cubicBezTo>
                    <a:cubicBezTo>
                      <a:pt x="1148" y="1831"/>
                      <a:pt x="1323" y="1979"/>
                      <a:pt x="1529" y="1979"/>
                    </a:cubicBezTo>
                    <a:cubicBezTo>
                      <a:pt x="1530" y="1979"/>
                      <a:pt x="1531" y="1979"/>
                      <a:pt x="1532" y="1979"/>
                    </a:cubicBezTo>
                    <a:cubicBezTo>
                      <a:pt x="1704" y="1977"/>
                      <a:pt x="1827" y="1879"/>
                      <a:pt x="1935" y="1759"/>
                    </a:cubicBezTo>
                    <a:cubicBezTo>
                      <a:pt x="1968" y="1721"/>
                      <a:pt x="1997" y="1680"/>
                      <a:pt x="2023" y="1637"/>
                    </a:cubicBezTo>
                    <a:cubicBezTo>
                      <a:pt x="2054" y="1591"/>
                      <a:pt x="2045" y="1524"/>
                      <a:pt x="2009" y="1502"/>
                    </a:cubicBezTo>
                    <a:cubicBezTo>
                      <a:pt x="1996" y="1492"/>
                      <a:pt x="1982" y="1488"/>
                      <a:pt x="1968" y="1488"/>
                    </a:cubicBezTo>
                    <a:cubicBezTo>
                      <a:pt x="1945" y="1488"/>
                      <a:pt x="1923" y="1499"/>
                      <a:pt x="1910" y="1519"/>
                    </a:cubicBezTo>
                    <a:cubicBezTo>
                      <a:pt x="1872" y="1564"/>
                      <a:pt x="1838" y="1610"/>
                      <a:pt x="1803" y="1656"/>
                    </a:cubicBezTo>
                    <a:cubicBezTo>
                      <a:pt x="1736" y="1747"/>
                      <a:pt x="1642" y="1786"/>
                      <a:pt x="1536" y="1800"/>
                    </a:cubicBezTo>
                    <a:cubicBezTo>
                      <a:pt x="1528" y="1801"/>
                      <a:pt x="1520" y="1802"/>
                      <a:pt x="1513" y="1802"/>
                    </a:cubicBezTo>
                    <a:cubicBezTo>
                      <a:pt x="1428" y="1802"/>
                      <a:pt x="1339" y="1736"/>
                      <a:pt x="1301" y="1651"/>
                    </a:cubicBezTo>
                    <a:cubicBezTo>
                      <a:pt x="1248" y="1531"/>
                      <a:pt x="1224" y="1402"/>
                      <a:pt x="1231" y="1236"/>
                    </a:cubicBezTo>
                    <a:lnTo>
                      <a:pt x="1231" y="1125"/>
                    </a:lnTo>
                    <a:cubicBezTo>
                      <a:pt x="1228" y="1033"/>
                      <a:pt x="1195" y="987"/>
                      <a:pt x="1130" y="987"/>
                    </a:cubicBezTo>
                    <a:cubicBezTo>
                      <a:pt x="1107" y="987"/>
                      <a:pt x="1080" y="993"/>
                      <a:pt x="1049" y="1005"/>
                    </a:cubicBezTo>
                    <a:cubicBezTo>
                      <a:pt x="987" y="1027"/>
                      <a:pt x="929" y="1059"/>
                      <a:pt x="867" y="1085"/>
                    </a:cubicBezTo>
                    <a:cubicBezTo>
                      <a:pt x="798" y="1115"/>
                      <a:pt x="724" y="1130"/>
                      <a:pt x="649" y="1130"/>
                    </a:cubicBezTo>
                    <a:cubicBezTo>
                      <a:pt x="603" y="1130"/>
                      <a:pt x="557" y="1124"/>
                      <a:pt x="512" y="1113"/>
                    </a:cubicBezTo>
                    <a:cubicBezTo>
                      <a:pt x="335" y="1066"/>
                      <a:pt x="222" y="932"/>
                      <a:pt x="205" y="749"/>
                    </a:cubicBezTo>
                    <a:cubicBezTo>
                      <a:pt x="188" y="571"/>
                      <a:pt x="229" y="403"/>
                      <a:pt x="308" y="243"/>
                    </a:cubicBezTo>
                    <a:cubicBezTo>
                      <a:pt x="327" y="205"/>
                      <a:pt x="347" y="169"/>
                      <a:pt x="363" y="132"/>
                    </a:cubicBezTo>
                    <a:cubicBezTo>
                      <a:pt x="385" y="68"/>
                      <a:pt x="373" y="15"/>
                      <a:pt x="329" y="5"/>
                    </a:cubicBezTo>
                    <a:cubicBezTo>
                      <a:pt x="319" y="2"/>
                      <a:pt x="309" y="1"/>
                      <a:pt x="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2007;p46">
                <a:extLst>
                  <a:ext uri="{FF2B5EF4-FFF2-40B4-BE49-F238E27FC236}">
                    <a16:creationId xmlns:a16="http://schemas.microsoft.com/office/drawing/2014/main" id="{28B2A4AB-271E-08CA-667F-D4654729984B}"/>
                  </a:ext>
                </a:extLst>
              </p:cNvPr>
              <p:cNvSpPr/>
              <p:nvPr/>
            </p:nvSpPr>
            <p:spPr>
              <a:xfrm>
                <a:off x="6042702" y="4638518"/>
                <a:ext cx="36834" cy="7035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336" extrusionOk="0">
                    <a:moveTo>
                      <a:pt x="533" y="0"/>
                    </a:moveTo>
                    <a:cubicBezTo>
                      <a:pt x="525" y="0"/>
                      <a:pt x="517" y="2"/>
                      <a:pt x="510" y="4"/>
                    </a:cubicBezTo>
                    <a:cubicBezTo>
                      <a:pt x="477" y="13"/>
                      <a:pt x="446" y="26"/>
                      <a:pt x="417" y="44"/>
                    </a:cubicBezTo>
                    <a:cubicBezTo>
                      <a:pt x="326" y="93"/>
                      <a:pt x="242" y="155"/>
                      <a:pt x="168" y="230"/>
                    </a:cubicBezTo>
                    <a:cubicBezTo>
                      <a:pt x="55" y="347"/>
                      <a:pt x="0" y="479"/>
                      <a:pt x="40" y="649"/>
                    </a:cubicBezTo>
                    <a:cubicBezTo>
                      <a:pt x="84" y="844"/>
                      <a:pt x="189" y="988"/>
                      <a:pt x="362" y="1086"/>
                    </a:cubicBezTo>
                    <a:cubicBezTo>
                      <a:pt x="379" y="1096"/>
                      <a:pt x="398" y="1107"/>
                      <a:pt x="415" y="1117"/>
                    </a:cubicBezTo>
                    <a:cubicBezTo>
                      <a:pt x="482" y="1160"/>
                      <a:pt x="486" y="1167"/>
                      <a:pt x="437" y="1232"/>
                    </a:cubicBezTo>
                    <a:cubicBezTo>
                      <a:pt x="365" y="1323"/>
                      <a:pt x="307" y="1424"/>
                      <a:pt x="261" y="1532"/>
                    </a:cubicBezTo>
                    <a:cubicBezTo>
                      <a:pt x="204" y="1676"/>
                      <a:pt x="194" y="1834"/>
                      <a:pt x="233" y="1985"/>
                    </a:cubicBezTo>
                    <a:cubicBezTo>
                      <a:pt x="292" y="2227"/>
                      <a:pt x="473" y="2335"/>
                      <a:pt x="713" y="2335"/>
                    </a:cubicBezTo>
                    <a:cubicBezTo>
                      <a:pt x="725" y="2335"/>
                      <a:pt x="738" y="2335"/>
                      <a:pt x="751" y="2335"/>
                    </a:cubicBezTo>
                    <a:cubicBezTo>
                      <a:pt x="866" y="2331"/>
                      <a:pt x="981" y="2297"/>
                      <a:pt x="1094" y="2271"/>
                    </a:cubicBezTo>
                    <a:cubicBezTo>
                      <a:pt x="1185" y="2249"/>
                      <a:pt x="1223" y="2204"/>
                      <a:pt x="1209" y="2149"/>
                    </a:cubicBezTo>
                    <a:cubicBezTo>
                      <a:pt x="1201" y="2112"/>
                      <a:pt x="1175" y="2092"/>
                      <a:pt x="1127" y="2092"/>
                    </a:cubicBezTo>
                    <a:cubicBezTo>
                      <a:pt x="1106" y="2092"/>
                      <a:pt x="1081" y="2095"/>
                      <a:pt x="1051" y="2103"/>
                    </a:cubicBezTo>
                    <a:cubicBezTo>
                      <a:pt x="943" y="2133"/>
                      <a:pt x="830" y="2149"/>
                      <a:pt x="718" y="2149"/>
                    </a:cubicBezTo>
                    <a:cubicBezTo>
                      <a:pt x="701" y="2149"/>
                      <a:pt x="685" y="2148"/>
                      <a:pt x="669" y="2148"/>
                    </a:cubicBezTo>
                    <a:cubicBezTo>
                      <a:pt x="516" y="2137"/>
                      <a:pt x="451" y="2086"/>
                      <a:pt x="415" y="1938"/>
                    </a:cubicBezTo>
                    <a:cubicBezTo>
                      <a:pt x="401" y="1887"/>
                      <a:pt x="396" y="1832"/>
                      <a:pt x="391" y="1805"/>
                    </a:cubicBezTo>
                    <a:cubicBezTo>
                      <a:pt x="391" y="1707"/>
                      <a:pt x="413" y="1613"/>
                      <a:pt x="460" y="1529"/>
                    </a:cubicBezTo>
                    <a:cubicBezTo>
                      <a:pt x="515" y="1421"/>
                      <a:pt x="583" y="1321"/>
                      <a:pt x="666" y="1234"/>
                    </a:cubicBezTo>
                    <a:cubicBezTo>
                      <a:pt x="746" y="1143"/>
                      <a:pt x="734" y="1054"/>
                      <a:pt x="621" y="1009"/>
                    </a:cubicBezTo>
                    <a:cubicBezTo>
                      <a:pt x="568" y="988"/>
                      <a:pt x="516" y="963"/>
                      <a:pt x="463" y="937"/>
                    </a:cubicBezTo>
                    <a:cubicBezTo>
                      <a:pt x="374" y="891"/>
                      <a:pt x="302" y="819"/>
                      <a:pt x="256" y="729"/>
                    </a:cubicBezTo>
                    <a:cubicBezTo>
                      <a:pt x="167" y="570"/>
                      <a:pt x="194" y="419"/>
                      <a:pt x="335" y="308"/>
                    </a:cubicBezTo>
                    <a:cubicBezTo>
                      <a:pt x="389" y="263"/>
                      <a:pt x="451" y="225"/>
                      <a:pt x="510" y="186"/>
                    </a:cubicBezTo>
                    <a:cubicBezTo>
                      <a:pt x="534" y="170"/>
                      <a:pt x="558" y="153"/>
                      <a:pt x="582" y="136"/>
                    </a:cubicBezTo>
                    <a:cubicBezTo>
                      <a:pt x="607" y="112"/>
                      <a:pt x="623" y="83"/>
                      <a:pt x="602" y="47"/>
                    </a:cubicBezTo>
                    <a:cubicBezTo>
                      <a:pt x="590" y="18"/>
                      <a:pt x="562" y="0"/>
                      <a:pt x="5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2008;p46">
                <a:extLst>
                  <a:ext uri="{FF2B5EF4-FFF2-40B4-BE49-F238E27FC236}">
                    <a16:creationId xmlns:a16="http://schemas.microsoft.com/office/drawing/2014/main" id="{33B5AE10-1305-AAFC-1BBA-CA194110F1D3}"/>
                  </a:ext>
                </a:extLst>
              </p:cNvPr>
              <p:cNvSpPr/>
              <p:nvPr/>
            </p:nvSpPr>
            <p:spPr>
              <a:xfrm>
                <a:off x="6164256" y="4709776"/>
                <a:ext cx="76017" cy="2243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745" extrusionOk="0">
                    <a:moveTo>
                      <a:pt x="106" y="1"/>
                    </a:moveTo>
                    <a:cubicBezTo>
                      <a:pt x="89" y="1"/>
                      <a:pt x="71" y="6"/>
                      <a:pt x="56" y="18"/>
                    </a:cubicBezTo>
                    <a:cubicBezTo>
                      <a:pt x="16" y="46"/>
                      <a:pt x="1" y="89"/>
                      <a:pt x="25" y="128"/>
                    </a:cubicBezTo>
                    <a:cubicBezTo>
                      <a:pt x="124" y="301"/>
                      <a:pt x="234" y="469"/>
                      <a:pt x="402" y="588"/>
                    </a:cubicBezTo>
                    <a:cubicBezTo>
                      <a:pt x="543" y="685"/>
                      <a:pt x="711" y="740"/>
                      <a:pt x="882" y="744"/>
                    </a:cubicBezTo>
                    <a:cubicBezTo>
                      <a:pt x="890" y="744"/>
                      <a:pt x="897" y="744"/>
                      <a:pt x="904" y="744"/>
                    </a:cubicBezTo>
                    <a:cubicBezTo>
                      <a:pt x="1045" y="744"/>
                      <a:pt x="1162" y="681"/>
                      <a:pt x="1268" y="591"/>
                    </a:cubicBezTo>
                    <a:cubicBezTo>
                      <a:pt x="1345" y="526"/>
                      <a:pt x="1414" y="450"/>
                      <a:pt x="1469" y="365"/>
                    </a:cubicBezTo>
                    <a:cubicBezTo>
                      <a:pt x="1555" y="444"/>
                      <a:pt x="1625" y="524"/>
                      <a:pt x="1718" y="581"/>
                    </a:cubicBezTo>
                    <a:cubicBezTo>
                      <a:pt x="1815" y="637"/>
                      <a:pt x="1927" y="668"/>
                      <a:pt x="2040" y="668"/>
                    </a:cubicBezTo>
                    <a:cubicBezTo>
                      <a:pt x="2043" y="668"/>
                      <a:pt x="2047" y="668"/>
                      <a:pt x="2050" y="668"/>
                    </a:cubicBezTo>
                    <a:cubicBezTo>
                      <a:pt x="2221" y="668"/>
                      <a:pt x="2386" y="539"/>
                      <a:pt x="2451" y="358"/>
                    </a:cubicBezTo>
                    <a:cubicBezTo>
                      <a:pt x="2474" y="294"/>
                      <a:pt x="2491" y="231"/>
                      <a:pt x="2506" y="164"/>
                    </a:cubicBezTo>
                    <a:cubicBezTo>
                      <a:pt x="2523" y="87"/>
                      <a:pt x="2499" y="37"/>
                      <a:pt x="2441" y="29"/>
                    </a:cubicBezTo>
                    <a:cubicBezTo>
                      <a:pt x="2435" y="27"/>
                      <a:pt x="2428" y="27"/>
                      <a:pt x="2423" y="27"/>
                    </a:cubicBezTo>
                    <a:cubicBezTo>
                      <a:pt x="2369" y="27"/>
                      <a:pt x="2358" y="76"/>
                      <a:pt x="2345" y="119"/>
                    </a:cubicBezTo>
                    <a:cubicBezTo>
                      <a:pt x="2330" y="166"/>
                      <a:pt x="2323" y="217"/>
                      <a:pt x="2307" y="264"/>
                    </a:cubicBezTo>
                    <a:cubicBezTo>
                      <a:pt x="2256" y="410"/>
                      <a:pt x="2159" y="487"/>
                      <a:pt x="2029" y="487"/>
                    </a:cubicBezTo>
                    <a:cubicBezTo>
                      <a:pt x="1973" y="487"/>
                      <a:pt x="1911" y="472"/>
                      <a:pt x="1844" y="444"/>
                    </a:cubicBezTo>
                    <a:cubicBezTo>
                      <a:pt x="1709" y="385"/>
                      <a:pt x="1633" y="260"/>
                      <a:pt x="1543" y="154"/>
                    </a:cubicBezTo>
                    <a:cubicBezTo>
                      <a:pt x="1515" y="122"/>
                      <a:pt x="1485" y="106"/>
                      <a:pt x="1456" y="106"/>
                    </a:cubicBezTo>
                    <a:cubicBezTo>
                      <a:pt x="1424" y="106"/>
                      <a:pt x="1393" y="124"/>
                      <a:pt x="1368" y="161"/>
                    </a:cubicBezTo>
                    <a:cubicBezTo>
                      <a:pt x="1349" y="188"/>
                      <a:pt x="1333" y="217"/>
                      <a:pt x="1320" y="248"/>
                    </a:cubicBezTo>
                    <a:cubicBezTo>
                      <a:pt x="1270" y="349"/>
                      <a:pt x="1191" y="433"/>
                      <a:pt x="1095" y="492"/>
                    </a:cubicBezTo>
                    <a:cubicBezTo>
                      <a:pt x="1020" y="538"/>
                      <a:pt x="943" y="560"/>
                      <a:pt x="863" y="560"/>
                    </a:cubicBezTo>
                    <a:cubicBezTo>
                      <a:pt x="817" y="560"/>
                      <a:pt x="770" y="553"/>
                      <a:pt x="723" y="540"/>
                    </a:cubicBezTo>
                    <a:cubicBezTo>
                      <a:pt x="505" y="480"/>
                      <a:pt x="358" y="332"/>
                      <a:pt x="244" y="143"/>
                    </a:cubicBezTo>
                    <a:cubicBezTo>
                      <a:pt x="224" y="104"/>
                      <a:pt x="198" y="65"/>
                      <a:pt x="169" y="30"/>
                    </a:cubicBezTo>
                    <a:cubicBezTo>
                      <a:pt x="153" y="11"/>
                      <a:pt x="130" y="1"/>
                      <a:pt x="1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2009;p46">
                <a:extLst>
                  <a:ext uri="{FF2B5EF4-FFF2-40B4-BE49-F238E27FC236}">
                    <a16:creationId xmlns:a16="http://schemas.microsoft.com/office/drawing/2014/main" id="{00850100-88F9-8471-A949-EB5C05A9D464}"/>
                  </a:ext>
                </a:extLst>
              </p:cNvPr>
              <p:cNvSpPr/>
              <p:nvPr/>
            </p:nvSpPr>
            <p:spPr>
              <a:xfrm>
                <a:off x="6140343" y="4582439"/>
                <a:ext cx="71680" cy="2054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682" extrusionOk="0">
                    <a:moveTo>
                      <a:pt x="712" y="0"/>
                    </a:moveTo>
                    <a:cubicBezTo>
                      <a:pt x="648" y="0"/>
                      <a:pt x="584" y="13"/>
                      <a:pt x="519" y="40"/>
                    </a:cubicBezTo>
                    <a:cubicBezTo>
                      <a:pt x="317" y="122"/>
                      <a:pt x="162" y="264"/>
                      <a:pt x="42" y="446"/>
                    </a:cubicBezTo>
                    <a:cubicBezTo>
                      <a:pt x="30" y="468"/>
                      <a:pt x="22" y="492"/>
                      <a:pt x="15" y="517"/>
                    </a:cubicBezTo>
                    <a:cubicBezTo>
                      <a:pt x="1" y="558"/>
                      <a:pt x="20" y="604"/>
                      <a:pt x="61" y="621"/>
                    </a:cubicBezTo>
                    <a:cubicBezTo>
                      <a:pt x="73" y="629"/>
                      <a:pt x="87" y="632"/>
                      <a:pt x="100" y="632"/>
                    </a:cubicBezTo>
                    <a:cubicBezTo>
                      <a:pt x="128" y="632"/>
                      <a:pt x="155" y="616"/>
                      <a:pt x="167" y="589"/>
                    </a:cubicBezTo>
                    <a:cubicBezTo>
                      <a:pt x="196" y="539"/>
                      <a:pt x="231" y="491"/>
                      <a:pt x="267" y="446"/>
                    </a:cubicBezTo>
                    <a:cubicBezTo>
                      <a:pt x="341" y="355"/>
                      <a:pt x="433" y="282"/>
                      <a:pt x="539" y="232"/>
                    </a:cubicBezTo>
                    <a:cubicBezTo>
                      <a:pt x="598" y="204"/>
                      <a:pt x="660" y="188"/>
                      <a:pt x="722" y="188"/>
                    </a:cubicBezTo>
                    <a:cubicBezTo>
                      <a:pt x="823" y="188"/>
                      <a:pt x="925" y="230"/>
                      <a:pt x="1013" y="330"/>
                    </a:cubicBezTo>
                    <a:cubicBezTo>
                      <a:pt x="1081" y="408"/>
                      <a:pt x="1138" y="496"/>
                      <a:pt x="1183" y="590"/>
                    </a:cubicBezTo>
                    <a:cubicBezTo>
                      <a:pt x="1212" y="651"/>
                      <a:pt x="1243" y="682"/>
                      <a:pt x="1277" y="682"/>
                    </a:cubicBezTo>
                    <a:cubicBezTo>
                      <a:pt x="1307" y="682"/>
                      <a:pt x="1340" y="658"/>
                      <a:pt x="1376" y="609"/>
                    </a:cubicBezTo>
                    <a:cubicBezTo>
                      <a:pt x="1440" y="518"/>
                      <a:pt x="1519" y="438"/>
                      <a:pt x="1610" y="371"/>
                    </a:cubicBezTo>
                    <a:cubicBezTo>
                      <a:pt x="1678" y="323"/>
                      <a:pt x="1749" y="298"/>
                      <a:pt x="1820" y="298"/>
                    </a:cubicBezTo>
                    <a:cubicBezTo>
                      <a:pt x="1887" y="298"/>
                      <a:pt x="1954" y="320"/>
                      <a:pt x="2016" y="367"/>
                    </a:cubicBezTo>
                    <a:cubicBezTo>
                      <a:pt x="2085" y="419"/>
                      <a:pt x="2158" y="470"/>
                      <a:pt x="2203" y="549"/>
                    </a:cubicBezTo>
                    <a:cubicBezTo>
                      <a:pt x="2206" y="556"/>
                      <a:pt x="2210" y="565"/>
                      <a:pt x="2215" y="571"/>
                    </a:cubicBezTo>
                    <a:cubicBezTo>
                      <a:pt x="2236" y="598"/>
                      <a:pt x="2260" y="623"/>
                      <a:pt x="2290" y="623"/>
                    </a:cubicBezTo>
                    <a:cubicBezTo>
                      <a:pt x="2302" y="623"/>
                      <a:pt x="2315" y="619"/>
                      <a:pt x="2330" y="609"/>
                    </a:cubicBezTo>
                    <a:cubicBezTo>
                      <a:pt x="2374" y="580"/>
                      <a:pt x="2379" y="532"/>
                      <a:pt x="2352" y="487"/>
                    </a:cubicBezTo>
                    <a:cubicBezTo>
                      <a:pt x="2217" y="270"/>
                      <a:pt x="2024" y="126"/>
                      <a:pt x="1810" y="126"/>
                    </a:cubicBezTo>
                    <a:cubicBezTo>
                      <a:pt x="1671" y="126"/>
                      <a:pt x="1523" y="187"/>
                      <a:pt x="1376" y="330"/>
                    </a:cubicBezTo>
                    <a:cubicBezTo>
                      <a:pt x="1351" y="355"/>
                      <a:pt x="1330" y="388"/>
                      <a:pt x="1289" y="403"/>
                    </a:cubicBezTo>
                    <a:cubicBezTo>
                      <a:pt x="1225" y="271"/>
                      <a:pt x="1124" y="160"/>
                      <a:pt x="999" y="84"/>
                    </a:cubicBezTo>
                    <a:cubicBezTo>
                      <a:pt x="906" y="30"/>
                      <a:pt x="810" y="0"/>
                      <a:pt x="7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2010;p46">
                <a:extLst>
                  <a:ext uri="{FF2B5EF4-FFF2-40B4-BE49-F238E27FC236}">
                    <a16:creationId xmlns:a16="http://schemas.microsoft.com/office/drawing/2014/main" id="{20ACBD48-BE03-F6E5-969D-1E9FEB0E312F}"/>
                  </a:ext>
                </a:extLst>
              </p:cNvPr>
              <p:cNvSpPr/>
              <p:nvPr/>
            </p:nvSpPr>
            <p:spPr>
              <a:xfrm>
                <a:off x="6167931" y="4628790"/>
                <a:ext cx="58548" cy="46562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1546" extrusionOk="0">
                    <a:moveTo>
                      <a:pt x="448" y="0"/>
                    </a:moveTo>
                    <a:cubicBezTo>
                      <a:pt x="295" y="0"/>
                      <a:pt x="157" y="64"/>
                      <a:pt x="44" y="183"/>
                    </a:cubicBezTo>
                    <a:cubicBezTo>
                      <a:pt x="1" y="231"/>
                      <a:pt x="1" y="282"/>
                      <a:pt x="35" y="317"/>
                    </a:cubicBezTo>
                    <a:cubicBezTo>
                      <a:pt x="51" y="334"/>
                      <a:pt x="71" y="343"/>
                      <a:pt x="92" y="343"/>
                    </a:cubicBezTo>
                    <a:cubicBezTo>
                      <a:pt x="115" y="343"/>
                      <a:pt x="141" y="334"/>
                      <a:pt x="167" y="313"/>
                    </a:cubicBezTo>
                    <a:cubicBezTo>
                      <a:pt x="213" y="277"/>
                      <a:pt x="253" y="234"/>
                      <a:pt x="308" y="210"/>
                    </a:cubicBezTo>
                    <a:cubicBezTo>
                      <a:pt x="353" y="192"/>
                      <a:pt x="402" y="183"/>
                      <a:pt x="450" y="183"/>
                    </a:cubicBezTo>
                    <a:cubicBezTo>
                      <a:pt x="618" y="183"/>
                      <a:pt x="787" y="289"/>
                      <a:pt x="848" y="456"/>
                    </a:cubicBezTo>
                    <a:cubicBezTo>
                      <a:pt x="886" y="567"/>
                      <a:pt x="904" y="682"/>
                      <a:pt x="906" y="799"/>
                    </a:cubicBezTo>
                    <a:cubicBezTo>
                      <a:pt x="910" y="901"/>
                      <a:pt x="935" y="950"/>
                      <a:pt x="994" y="950"/>
                    </a:cubicBezTo>
                    <a:cubicBezTo>
                      <a:pt x="1022" y="950"/>
                      <a:pt x="1057" y="939"/>
                      <a:pt x="1100" y="919"/>
                    </a:cubicBezTo>
                    <a:cubicBezTo>
                      <a:pt x="1182" y="880"/>
                      <a:pt x="1264" y="857"/>
                      <a:pt x="1345" y="857"/>
                    </a:cubicBezTo>
                    <a:cubicBezTo>
                      <a:pt x="1418" y="857"/>
                      <a:pt x="1491" y="876"/>
                      <a:pt x="1565" y="919"/>
                    </a:cubicBezTo>
                    <a:cubicBezTo>
                      <a:pt x="1697" y="996"/>
                      <a:pt x="1758" y="1109"/>
                      <a:pt x="1740" y="1263"/>
                    </a:cubicBezTo>
                    <a:cubicBezTo>
                      <a:pt x="1733" y="1325"/>
                      <a:pt x="1722" y="1387"/>
                      <a:pt x="1716" y="1449"/>
                    </a:cubicBezTo>
                    <a:cubicBezTo>
                      <a:pt x="1710" y="1493"/>
                      <a:pt x="1717" y="1534"/>
                      <a:pt x="1772" y="1543"/>
                    </a:cubicBezTo>
                    <a:cubicBezTo>
                      <a:pt x="1779" y="1545"/>
                      <a:pt x="1786" y="1546"/>
                      <a:pt x="1793" y="1546"/>
                    </a:cubicBezTo>
                    <a:cubicBezTo>
                      <a:pt x="1829" y="1546"/>
                      <a:pt x="1861" y="1522"/>
                      <a:pt x="1868" y="1485"/>
                    </a:cubicBezTo>
                    <a:cubicBezTo>
                      <a:pt x="1914" y="1310"/>
                      <a:pt x="1944" y="1135"/>
                      <a:pt x="1854" y="963"/>
                    </a:cubicBezTo>
                    <a:cubicBezTo>
                      <a:pt x="1815" y="893"/>
                      <a:pt x="1760" y="835"/>
                      <a:pt x="1695" y="792"/>
                    </a:cubicBezTo>
                    <a:cubicBezTo>
                      <a:pt x="1578" y="711"/>
                      <a:pt x="1456" y="669"/>
                      <a:pt x="1329" y="669"/>
                    </a:cubicBezTo>
                    <a:cubicBezTo>
                      <a:pt x="1256" y="669"/>
                      <a:pt x="1181" y="682"/>
                      <a:pt x="1105" y="711"/>
                    </a:cubicBezTo>
                    <a:cubicBezTo>
                      <a:pt x="1067" y="663"/>
                      <a:pt x="1076" y="612"/>
                      <a:pt x="1067" y="564"/>
                    </a:cubicBezTo>
                    <a:cubicBezTo>
                      <a:pt x="1019" y="260"/>
                      <a:pt x="841" y="60"/>
                      <a:pt x="541" y="8"/>
                    </a:cubicBezTo>
                    <a:cubicBezTo>
                      <a:pt x="509" y="3"/>
                      <a:pt x="478" y="0"/>
                      <a:pt x="4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2011;p46">
                <a:extLst>
                  <a:ext uri="{FF2B5EF4-FFF2-40B4-BE49-F238E27FC236}">
                    <a16:creationId xmlns:a16="http://schemas.microsoft.com/office/drawing/2014/main" id="{9505524D-01B5-A2CA-0978-5F26AEFDED88}"/>
                  </a:ext>
                </a:extLst>
              </p:cNvPr>
              <p:cNvSpPr/>
              <p:nvPr/>
            </p:nvSpPr>
            <p:spPr>
              <a:xfrm>
                <a:off x="6226871" y="4627043"/>
                <a:ext cx="61018" cy="44092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464" extrusionOk="0">
                    <a:moveTo>
                      <a:pt x="119" y="1"/>
                    </a:moveTo>
                    <a:cubicBezTo>
                      <a:pt x="90" y="1"/>
                      <a:pt x="70" y="22"/>
                      <a:pt x="54" y="47"/>
                    </a:cubicBezTo>
                    <a:cubicBezTo>
                      <a:pt x="45" y="58"/>
                      <a:pt x="40" y="70"/>
                      <a:pt x="38" y="82"/>
                    </a:cubicBezTo>
                    <a:cubicBezTo>
                      <a:pt x="33" y="131"/>
                      <a:pt x="29" y="181"/>
                      <a:pt x="24" y="231"/>
                    </a:cubicBezTo>
                    <a:cubicBezTo>
                      <a:pt x="0" y="571"/>
                      <a:pt x="283" y="812"/>
                      <a:pt x="599" y="812"/>
                    </a:cubicBezTo>
                    <a:cubicBezTo>
                      <a:pt x="620" y="812"/>
                      <a:pt x="642" y="811"/>
                      <a:pt x="664" y="809"/>
                    </a:cubicBezTo>
                    <a:cubicBezTo>
                      <a:pt x="681" y="809"/>
                      <a:pt x="698" y="805"/>
                      <a:pt x="714" y="802"/>
                    </a:cubicBezTo>
                    <a:cubicBezTo>
                      <a:pt x="729" y="797"/>
                      <a:pt x="742" y="794"/>
                      <a:pt x="754" y="794"/>
                    </a:cubicBezTo>
                    <a:cubicBezTo>
                      <a:pt x="783" y="794"/>
                      <a:pt x="802" y="811"/>
                      <a:pt x="811" y="857"/>
                    </a:cubicBezTo>
                    <a:cubicBezTo>
                      <a:pt x="834" y="949"/>
                      <a:pt x="883" y="1033"/>
                      <a:pt x="935" y="1114"/>
                    </a:cubicBezTo>
                    <a:cubicBezTo>
                      <a:pt x="1024" y="1256"/>
                      <a:pt x="1149" y="1349"/>
                      <a:pt x="1298" y="1423"/>
                    </a:cubicBezTo>
                    <a:cubicBezTo>
                      <a:pt x="1356" y="1451"/>
                      <a:pt x="1421" y="1464"/>
                      <a:pt x="1487" y="1464"/>
                    </a:cubicBezTo>
                    <a:cubicBezTo>
                      <a:pt x="1678" y="1464"/>
                      <a:pt x="1885" y="1357"/>
                      <a:pt x="1990" y="1198"/>
                    </a:cubicBezTo>
                    <a:cubicBezTo>
                      <a:pt x="2026" y="1141"/>
                      <a:pt x="2022" y="1093"/>
                      <a:pt x="1981" y="1066"/>
                    </a:cubicBezTo>
                    <a:cubicBezTo>
                      <a:pt x="1962" y="1053"/>
                      <a:pt x="1944" y="1048"/>
                      <a:pt x="1927" y="1048"/>
                    </a:cubicBezTo>
                    <a:cubicBezTo>
                      <a:pt x="1898" y="1048"/>
                      <a:pt x="1872" y="1064"/>
                      <a:pt x="1847" y="1090"/>
                    </a:cubicBezTo>
                    <a:cubicBezTo>
                      <a:pt x="1820" y="1119"/>
                      <a:pt x="1791" y="1148"/>
                      <a:pt x="1760" y="1176"/>
                    </a:cubicBezTo>
                    <a:cubicBezTo>
                      <a:pt x="1680" y="1247"/>
                      <a:pt x="1590" y="1283"/>
                      <a:pt x="1499" y="1283"/>
                    </a:cubicBezTo>
                    <a:cubicBezTo>
                      <a:pt x="1425" y="1283"/>
                      <a:pt x="1350" y="1259"/>
                      <a:pt x="1280" y="1210"/>
                    </a:cubicBezTo>
                    <a:cubicBezTo>
                      <a:pt x="1134" y="1110"/>
                      <a:pt x="1029" y="980"/>
                      <a:pt x="983" y="807"/>
                    </a:cubicBezTo>
                    <a:cubicBezTo>
                      <a:pt x="969" y="754"/>
                      <a:pt x="957" y="702"/>
                      <a:pt x="940" y="651"/>
                    </a:cubicBezTo>
                    <a:cubicBezTo>
                      <a:pt x="921" y="594"/>
                      <a:pt x="891" y="568"/>
                      <a:pt x="845" y="568"/>
                    </a:cubicBezTo>
                    <a:cubicBezTo>
                      <a:pt x="830" y="568"/>
                      <a:pt x="814" y="570"/>
                      <a:pt x="796" y="575"/>
                    </a:cubicBezTo>
                    <a:cubicBezTo>
                      <a:pt x="775" y="581"/>
                      <a:pt x="757" y="593"/>
                      <a:pt x="738" y="598"/>
                    </a:cubicBezTo>
                    <a:cubicBezTo>
                      <a:pt x="682" y="617"/>
                      <a:pt x="626" y="626"/>
                      <a:pt x="572" y="626"/>
                    </a:cubicBezTo>
                    <a:cubicBezTo>
                      <a:pt x="349" y="626"/>
                      <a:pt x="168" y="463"/>
                      <a:pt x="187" y="169"/>
                    </a:cubicBezTo>
                    <a:cubicBezTo>
                      <a:pt x="189" y="142"/>
                      <a:pt x="199" y="112"/>
                      <a:pt x="199" y="83"/>
                    </a:cubicBezTo>
                    <a:cubicBezTo>
                      <a:pt x="201" y="44"/>
                      <a:pt x="174" y="10"/>
                      <a:pt x="134" y="3"/>
                    </a:cubicBezTo>
                    <a:cubicBezTo>
                      <a:pt x="129" y="1"/>
                      <a:pt x="124" y="1"/>
                      <a:pt x="1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2012;p46">
                <a:extLst>
                  <a:ext uri="{FF2B5EF4-FFF2-40B4-BE49-F238E27FC236}">
                    <a16:creationId xmlns:a16="http://schemas.microsoft.com/office/drawing/2014/main" id="{D1BF2A09-44BB-FCF1-4913-173C01234A50}"/>
                  </a:ext>
                </a:extLst>
              </p:cNvPr>
              <p:cNvSpPr/>
              <p:nvPr/>
            </p:nvSpPr>
            <p:spPr>
              <a:xfrm>
                <a:off x="6258614" y="4685712"/>
                <a:ext cx="47706" cy="40719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352" extrusionOk="0">
                    <a:moveTo>
                      <a:pt x="1439" y="0"/>
                    </a:moveTo>
                    <a:cubicBezTo>
                      <a:pt x="1432" y="0"/>
                      <a:pt x="1425" y="1"/>
                      <a:pt x="1417" y="3"/>
                    </a:cubicBezTo>
                    <a:cubicBezTo>
                      <a:pt x="1361" y="15"/>
                      <a:pt x="1349" y="59"/>
                      <a:pt x="1357" y="109"/>
                    </a:cubicBezTo>
                    <a:cubicBezTo>
                      <a:pt x="1368" y="167"/>
                      <a:pt x="1387" y="222"/>
                      <a:pt x="1397" y="281"/>
                    </a:cubicBezTo>
                    <a:cubicBezTo>
                      <a:pt x="1411" y="366"/>
                      <a:pt x="1423" y="454"/>
                      <a:pt x="1380" y="538"/>
                    </a:cubicBezTo>
                    <a:cubicBezTo>
                      <a:pt x="1333" y="630"/>
                      <a:pt x="1267" y="678"/>
                      <a:pt x="1176" y="678"/>
                    </a:cubicBezTo>
                    <a:cubicBezTo>
                      <a:pt x="1157" y="678"/>
                      <a:pt x="1137" y="676"/>
                      <a:pt x="1116" y="672"/>
                    </a:cubicBezTo>
                    <a:cubicBezTo>
                      <a:pt x="1033" y="658"/>
                      <a:pt x="953" y="632"/>
                      <a:pt x="879" y="596"/>
                    </a:cubicBezTo>
                    <a:cubicBezTo>
                      <a:pt x="853" y="582"/>
                      <a:pt x="826" y="569"/>
                      <a:pt x="798" y="558"/>
                    </a:cubicBezTo>
                    <a:cubicBezTo>
                      <a:pt x="774" y="550"/>
                      <a:pt x="751" y="545"/>
                      <a:pt x="731" y="545"/>
                    </a:cubicBezTo>
                    <a:cubicBezTo>
                      <a:pt x="666" y="545"/>
                      <a:pt x="628" y="592"/>
                      <a:pt x="627" y="680"/>
                    </a:cubicBezTo>
                    <a:cubicBezTo>
                      <a:pt x="627" y="735"/>
                      <a:pt x="634" y="788"/>
                      <a:pt x="637" y="843"/>
                    </a:cubicBezTo>
                    <a:cubicBezTo>
                      <a:pt x="642" y="946"/>
                      <a:pt x="596" y="1030"/>
                      <a:pt x="526" y="1097"/>
                    </a:cubicBezTo>
                    <a:cubicBezTo>
                      <a:pt x="479" y="1148"/>
                      <a:pt x="414" y="1176"/>
                      <a:pt x="347" y="1176"/>
                    </a:cubicBezTo>
                    <a:cubicBezTo>
                      <a:pt x="318" y="1176"/>
                      <a:pt x="289" y="1171"/>
                      <a:pt x="262" y="1160"/>
                    </a:cubicBezTo>
                    <a:cubicBezTo>
                      <a:pt x="219" y="1147"/>
                      <a:pt x="176" y="1133"/>
                      <a:pt x="131" y="1119"/>
                    </a:cubicBezTo>
                    <a:cubicBezTo>
                      <a:pt x="120" y="1116"/>
                      <a:pt x="110" y="1114"/>
                      <a:pt x="101" y="1114"/>
                    </a:cubicBezTo>
                    <a:cubicBezTo>
                      <a:pt x="63" y="1114"/>
                      <a:pt x="37" y="1137"/>
                      <a:pt x="22" y="1174"/>
                    </a:cubicBezTo>
                    <a:cubicBezTo>
                      <a:pt x="1" y="1222"/>
                      <a:pt x="27" y="1256"/>
                      <a:pt x="66" y="1279"/>
                    </a:cubicBezTo>
                    <a:cubicBezTo>
                      <a:pt x="151" y="1329"/>
                      <a:pt x="241" y="1352"/>
                      <a:pt x="327" y="1352"/>
                    </a:cubicBezTo>
                    <a:cubicBezTo>
                      <a:pt x="564" y="1352"/>
                      <a:pt x="775" y="1178"/>
                      <a:pt x="807" y="930"/>
                    </a:cubicBezTo>
                    <a:cubicBezTo>
                      <a:pt x="814" y="886"/>
                      <a:pt x="819" y="841"/>
                      <a:pt x="824" y="786"/>
                    </a:cubicBezTo>
                    <a:cubicBezTo>
                      <a:pt x="896" y="786"/>
                      <a:pt x="948" y="819"/>
                      <a:pt x="1002" y="834"/>
                    </a:cubicBezTo>
                    <a:cubicBezTo>
                      <a:pt x="1051" y="848"/>
                      <a:pt x="1100" y="855"/>
                      <a:pt x="1148" y="855"/>
                    </a:cubicBezTo>
                    <a:cubicBezTo>
                      <a:pt x="1230" y="855"/>
                      <a:pt x="1311" y="834"/>
                      <a:pt x="1387" y="788"/>
                    </a:cubicBezTo>
                    <a:cubicBezTo>
                      <a:pt x="1541" y="696"/>
                      <a:pt x="1575" y="543"/>
                      <a:pt x="1580" y="382"/>
                    </a:cubicBezTo>
                    <a:cubicBezTo>
                      <a:pt x="1584" y="272"/>
                      <a:pt x="1548" y="167"/>
                      <a:pt x="1512" y="66"/>
                    </a:cubicBezTo>
                    <a:cubicBezTo>
                      <a:pt x="1499" y="27"/>
                      <a:pt x="1476" y="0"/>
                      <a:pt x="14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2013;p46">
                <a:extLst>
                  <a:ext uri="{FF2B5EF4-FFF2-40B4-BE49-F238E27FC236}">
                    <a16:creationId xmlns:a16="http://schemas.microsoft.com/office/drawing/2014/main" id="{7524FBB8-6AFD-C91F-0DB4-02795203FF98}"/>
                  </a:ext>
                </a:extLst>
              </p:cNvPr>
              <p:cNvSpPr/>
              <p:nvPr/>
            </p:nvSpPr>
            <p:spPr>
              <a:xfrm>
                <a:off x="6086433" y="4642945"/>
                <a:ext cx="22859" cy="36141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200" extrusionOk="0">
                    <a:moveTo>
                      <a:pt x="554" y="1"/>
                    </a:moveTo>
                    <a:cubicBezTo>
                      <a:pt x="541" y="1"/>
                      <a:pt x="528" y="4"/>
                      <a:pt x="515" y="10"/>
                    </a:cubicBezTo>
                    <a:cubicBezTo>
                      <a:pt x="388" y="66"/>
                      <a:pt x="266" y="128"/>
                      <a:pt x="177" y="239"/>
                    </a:cubicBezTo>
                    <a:cubicBezTo>
                      <a:pt x="13" y="447"/>
                      <a:pt x="1" y="670"/>
                      <a:pt x="112" y="907"/>
                    </a:cubicBezTo>
                    <a:cubicBezTo>
                      <a:pt x="153" y="994"/>
                      <a:pt x="236" y="1039"/>
                      <a:pt x="304" y="1097"/>
                    </a:cubicBezTo>
                    <a:cubicBezTo>
                      <a:pt x="381" y="1159"/>
                      <a:pt x="507" y="1196"/>
                      <a:pt x="618" y="1200"/>
                    </a:cubicBezTo>
                    <a:lnTo>
                      <a:pt x="668" y="1200"/>
                    </a:lnTo>
                    <a:cubicBezTo>
                      <a:pt x="721" y="1195"/>
                      <a:pt x="759" y="1167"/>
                      <a:pt x="755" y="1114"/>
                    </a:cubicBezTo>
                    <a:cubicBezTo>
                      <a:pt x="755" y="1073"/>
                      <a:pt x="721" y="1041"/>
                      <a:pt x="681" y="1041"/>
                    </a:cubicBezTo>
                    <a:cubicBezTo>
                      <a:pt x="677" y="1041"/>
                      <a:pt x="673" y="1041"/>
                      <a:pt x="669" y="1042"/>
                    </a:cubicBezTo>
                    <a:cubicBezTo>
                      <a:pt x="662" y="1043"/>
                      <a:pt x="655" y="1043"/>
                      <a:pt x="648" y="1043"/>
                    </a:cubicBezTo>
                    <a:cubicBezTo>
                      <a:pt x="588" y="1043"/>
                      <a:pt x="534" y="1024"/>
                      <a:pt x="479" y="999"/>
                    </a:cubicBezTo>
                    <a:cubicBezTo>
                      <a:pt x="424" y="970"/>
                      <a:pt x="373" y="934"/>
                      <a:pt x="328" y="891"/>
                    </a:cubicBezTo>
                    <a:cubicBezTo>
                      <a:pt x="248" y="824"/>
                      <a:pt x="218" y="739"/>
                      <a:pt x="218" y="637"/>
                    </a:cubicBezTo>
                    <a:cubicBezTo>
                      <a:pt x="218" y="447"/>
                      <a:pt x="320" y="318"/>
                      <a:pt x="474" y="224"/>
                    </a:cubicBezTo>
                    <a:cubicBezTo>
                      <a:pt x="510" y="203"/>
                      <a:pt x="546" y="185"/>
                      <a:pt x="585" y="167"/>
                    </a:cubicBezTo>
                    <a:cubicBezTo>
                      <a:pt x="637" y="143"/>
                      <a:pt x="652" y="109"/>
                      <a:pt x="628" y="56"/>
                    </a:cubicBezTo>
                    <a:cubicBezTo>
                      <a:pt x="611" y="19"/>
                      <a:pt x="584" y="1"/>
                      <a:pt x="5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2014;p46">
                <a:extLst>
                  <a:ext uri="{FF2B5EF4-FFF2-40B4-BE49-F238E27FC236}">
                    <a16:creationId xmlns:a16="http://schemas.microsoft.com/office/drawing/2014/main" id="{82D8F0C6-F355-A8DA-6844-9D8C8F876C25}"/>
                  </a:ext>
                </a:extLst>
              </p:cNvPr>
              <p:cNvSpPr/>
              <p:nvPr/>
            </p:nvSpPr>
            <p:spPr>
              <a:xfrm>
                <a:off x="6106852" y="4706794"/>
                <a:ext cx="33732" cy="22648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752" extrusionOk="0">
                    <a:moveTo>
                      <a:pt x="102" y="0"/>
                    </a:moveTo>
                    <a:cubicBezTo>
                      <a:pt x="95" y="0"/>
                      <a:pt x="88" y="1"/>
                      <a:pt x="81" y="2"/>
                    </a:cubicBezTo>
                    <a:cubicBezTo>
                      <a:pt x="33" y="9"/>
                      <a:pt x="0" y="56"/>
                      <a:pt x="9" y="104"/>
                    </a:cubicBezTo>
                    <a:cubicBezTo>
                      <a:pt x="33" y="393"/>
                      <a:pt x="211" y="699"/>
                      <a:pt x="566" y="750"/>
                    </a:cubicBezTo>
                    <a:cubicBezTo>
                      <a:pt x="576" y="752"/>
                      <a:pt x="590" y="752"/>
                      <a:pt x="609" y="752"/>
                    </a:cubicBezTo>
                    <a:cubicBezTo>
                      <a:pt x="813" y="729"/>
                      <a:pt x="986" y="647"/>
                      <a:pt x="1089" y="452"/>
                    </a:cubicBezTo>
                    <a:cubicBezTo>
                      <a:pt x="1106" y="428"/>
                      <a:pt x="1116" y="399"/>
                      <a:pt x="1118" y="369"/>
                    </a:cubicBezTo>
                    <a:cubicBezTo>
                      <a:pt x="1120" y="335"/>
                      <a:pt x="1098" y="304"/>
                      <a:pt x="1065" y="292"/>
                    </a:cubicBezTo>
                    <a:cubicBezTo>
                      <a:pt x="1057" y="289"/>
                      <a:pt x="1048" y="287"/>
                      <a:pt x="1040" y="287"/>
                    </a:cubicBezTo>
                    <a:cubicBezTo>
                      <a:pt x="1019" y="287"/>
                      <a:pt x="1000" y="296"/>
                      <a:pt x="988" y="314"/>
                    </a:cubicBezTo>
                    <a:cubicBezTo>
                      <a:pt x="969" y="337"/>
                      <a:pt x="953" y="361"/>
                      <a:pt x="938" y="387"/>
                    </a:cubicBezTo>
                    <a:cubicBezTo>
                      <a:pt x="860" y="495"/>
                      <a:pt x="761" y="570"/>
                      <a:pt x="627" y="570"/>
                    </a:cubicBezTo>
                    <a:cubicBezTo>
                      <a:pt x="615" y="570"/>
                      <a:pt x="603" y="570"/>
                      <a:pt x="590" y="568"/>
                    </a:cubicBezTo>
                    <a:cubicBezTo>
                      <a:pt x="429" y="551"/>
                      <a:pt x="314" y="464"/>
                      <a:pt x="252" y="311"/>
                    </a:cubicBezTo>
                    <a:cubicBezTo>
                      <a:pt x="225" y="237"/>
                      <a:pt x="202" y="160"/>
                      <a:pt x="187" y="83"/>
                    </a:cubicBezTo>
                    <a:cubicBezTo>
                      <a:pt x="175" y="27"/>
                      <a:pt x="144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2015;p46">
                <a:extLst>
                  <a:ext uri="{FF2B5EF4-FFF2-40B4-BE49-F238E27FC236}">
                    <a16:creationId xmlns:a16="http://schemas.microsoft.com/office/drawing/2014/main" id="{6011F06A-FDD7-43B6-8666-5A918EE7BCF3}"/>
                  </a:ext>
                </a:extLst>
              </p:cNvPr>
              <p:cNvSpPr/>
              <p:nvPr/>
            </p:nvSpPr>
            <p:spPr>
              <a:xfrm>
                <a:off x="6089956" y="4590992"/>
                <a:ext cx="31322" cy="25449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845" extrusionOk="0">
                    <a:moveTo>
                      <a:pt x="578" y="1"/>
                    </a:moveTo>
                    <a:cubicBezTo>
                      <a:pt x="432" y="1"/>
                      <a:pt x="285" y="53"/>
                      <a:pt x="184" y="159"/>
                    </a:cubicBezTo>
                    <a:cubicBezTo>
                      <a:pt x="16" y="334"/>
                      <a:pt x="0" y="541"/>
                      <a:pt x="50" y="762"/>
                    </a:cubicBezTo>
                    <a:cubicBezTo>
                      <a:pt x="61" y="818"/>
                      <a:pt x="89" y="844"/>
                      <a:pt x="128" y="844"/>
                    </a:cubicBezTo>
                    <a:cubicBezTo>
                      <a:pt x="136" y="844"/>
                      <a:pt x="144" y="843"/>
                      <a:pt x="153" y="841"/>
                    </a:cubicBezTo>
                    <a:cubicBezTo>
                      <a:pt x="209" y="828"/>
                      <a:pt x="223" y="790"/>
                      <a:pt x="216" y="738"/>
                    </a:cubicBezTo>
                    <a:cubicBezTo>
                      <a:pt x="211" y="697"/>
                      <a:pt x="209" y="656"/>
                      <a:pt x="204" y="611"/>
                    </a:cubicBezTo>
                    <a:cubicBezTo>
                      <a:pt x="204" y="500"/>
                      <a:pt x="216" y="389"/>
                      <a:pt x="299" y="301"/>
                    </a:cubicBezTo>
                    <a:cubicBezTo>
                      <a:pt x="379" y="215"/>
                      <a:pt x="477" y="171"/>
                      <a:pt x="580" y="171"/>
                    </a:cubicBezTo>
                    <a:cubicBezTo>
                      <a:pt x="648" y="171"/>
                      <a:pt x="718" y="190"/>
                      <a:pt x="786" y="229"/>
                    </a:cubicBezTo>
                    <a:cubicBezTo>
                      <a:pt x="829" y="253"/>
                      <a:pt x="868" y="287"/>
                      <a:pt x="909" y="313"/>
                    </a:cubicBezTo>
                    <a:cubicBezTo>
                      <a:pt x="925" y="323"/>
                      <a:pt x="942" y="329"/>
                      <a:pt x="958" y="329"/>
                    </a:cubicBezTo>
                    <a:cubicBezTo>
                      <a:pt x="976" y="329"/>
                      <a:pt x="995" y="321"/>
                      <a:pt x="1010" y="303"/>
                    </a:cubicBezTo>
                    <a:cubicBezTo>
                      <a:pt x="1039" y="269"/>
                      <a:pt x="1038" y="229"/>
                      <a:pt x="1007" y="191"/>
                    </a:cubicBezTo>
                    <a:cubicBezTo>
                      <a:pt x="904" y="65"/>
                      <a:pt x="741" y="1"/>
                      <a:pt x="5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2016;p46">
                <a:extLst>
                  <a:ext uri="{FF2B5EF4-FFF2-40B4-BE49-F238E27FC236}">
                    <a16:creationId xmlns:a16="http://schemas.microsoft.com/office/drawing/2014/main" id="{A4D8F89D-CA48-B0B4-8C37-96DEE31FB432}"/>
                  </a:ext>
                </a:extLst>
              </p:cNvPr>
              <p:cNvSpPr/>
              <p:nvPr/>
            </p:nvSpPr>
            <p:spPr>
              <a:xfrm>
                <a:off x="6316259" y="4649541"/>
                <a:ext cx="19968" cy="2322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771" extrusionOk="0">
                    <a:moveTo>
                      <a:pt x="505" y="0"/>
                    </a:moveTo>
                    <a:cubicBezTo>
                      <a:pt x="493" y="0"/>
                      <a:pt x="480" y="3"/>
                      <a:pt x="465" y="10"/>
                    </a:cubicBezTo>
                    <a:cubicBezTo>
                      <a:pt x="414" y="32"/>
                      <a:pt x="423" y="74"/>
                      <a:pt x="440" y="117"/>
                    </a:cubicBezTo>
                    <a:cubicBezTo>
                      <a:pt x="457" y="158"/>
                      <a:pt x="471" y="202"/>
                      <a:pt x="479" y="247"/>
                    </a:cubicBezTo>
                    <a:cubicBezTo>
                      <a:pt x="503" y="377"/>
                      <a:pt x="464" y="465"/>
                      <a:pt x="347" y="526"/>
                    </a:cubicBezTo>
                    <a:cubicBezTo>
                      <a:pt x="291" y="556"/>
                      <a:pt x="231" y="576"/>
                      <a:pt x="169" y="585"/>
                    </a:cubicBezTo>
                    <a:cubicBezTo>
                      <a:pt x="141" y="590"/>
                      <a:pt x="112" y="592"/>
                      <a:pt x="83" y="598"/>
                    </a:cubicBezTo>
                    <a:cubicBezTo>
                      <a:pt x="35" y="610"/>
                      <a:pt x="1" y="638"/>
                      <a:pt x="2" y="693"/>
                    </a:cubicBezTo>
                    <a:cubicBezTo>
                      <a:pt x="2" y="738"/>
                      <a:pt x="44" y="770"/>
                      <a:pt x="99" y="770"/>
                    </a:cubicBezTo>
                    <a:cubicBezTo>
                      <a:pt x="103" y="770"/>
                      <a:pt x="106" y="770"/>
                      <a:pt x="110" y="770"/>
                    </a:cubicBezTo>
                    <a:cubicBezTo>
                      <a:pt x="244" y="760"/>
                      <a:pt x="375" y="717"/>
                      <a:pt x="486" y="645"/>
                    </a:cubicBezTo>
                    <a:cubicBezTo>
                      <a:pt x="594" y="571"/>
                      <a:pt x="663" y="468"/>
                      <a:pt x="647" y="327"/>
                    </a:cubicBezTo>
                    <a:cubicBezTo>
                      <a:pt x="651" y="231"/>
                      <a:pt x="628" y="135"/>
                      <a:pt x="580" y="53"/>
                    </a:cubicBezTo>
                    <a:cubicBezTo>
                      <a:pt x="561" y="20"/>
                      <a:pt x="536" y="0"/>
                      <a:pt x="5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2017;p46">
                <a:extLst>
                  <a:ext uri="{FF2B5EF4-FFF2-40B4-BE49-F238E27FC236}">
                    <a16:creationId xmlns:a16="http://schemas.microsoft.com/office/drawing/2014/main" id="{53DFCC57-AC3B-40A3-D62C-0E7D2BCFF28F}"/>
                  </a:ext>
                </a:extLst>
              </p:cNvPr>
              <p:cNvSpPr/>
              <p:nvPr/>
            </p:nvSpPr>
            <p:spPr>
              <a:xfrm>
                <a:off x="6189946" y="4553104"/>
                <a:ext cx="37617" cy="25931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861" extrusionOk="0">
                    <a:moveTo>
                      <a:pt x="1134" y="0"/>
                    </a:moveTo>
                    <a:cubicBezTo>
                      <a:pt x="1129" y="4"/>
                      <a:pt x="1123" y="5"/>
                      <a:pt x="1120" y="7"/>
                    </a:cubicBezTo>
                    <a:cubicBezTo>
                      <a:pt x="775" y="206"/>
                      <a:pt x="426" y="398"/>
                      <a:pt x="105" y="635"/>
                    </a:cubicBezTo>
                    <a:cubicBezTo>
                      <a:pt x="62" y="667"/>
                      <a:pt x="0" y="700"/>
                      <a:pt x="5" y="760"/>
                    </a:cubicBezTo>
                    <a:cubicBezTo>
                      <a:pt x="7" y="767"/>
                      <a:pt x="7" y="775"/>
                      <a:pt x="11" y="782"/>
                    </a:cubicBezTo>
                    <a:cubicBezTo>
                      <a:pt x="35" y="859"/>
                      <a:pt x="113" y="851"/>
                      <a:pt x="179" y="859"/>
                    </a:cubicBezTo>
                    <a:cubicBezTo>
                      <a:pt x="185" y="860"/>
                      <a:pt x="191" y="861"/>
                      <a:pt x="197" y="861"/>
                    </a:cubicBezTo>
                    <a:cubicBezTo>
                      <a:pt x="203" y="861"/>
                      <a:pt x="209" y="860"/>
                      <a:pt x="215" y="859"/>
                    </a:cubicBezTo>
                    <a:cubicBezTo>
                      <a:pt x="219" y="860"/>
                      <a:pt x="224" y="860"/>
                      <a:pt x="229" y="860"/>
                    </a:cubicBezTo>
                    <a:cubicBezTo>
                      <a:pt x="299" y="860"/>
                      <a:pt x="370" y="847"/>
                      <a:pt x="434" y="820"/>
                    </a:cubicBezTo>
                    <a:cubicBezTo>
                      <a:pt x="729" y="712"/>
                      <a:pt x="942" y="511"/>
                      <a:pt x="1113" y="268"/>
                    </a:cubicBezTo>
                    <a:cubicBezTo>
                      <a:pt x="1151" y="216"/>
                      <a:pt x="1187" y="162"/>
                      <a:pt x="1219" y="107"/>
                    </a:cubicBezTo>
                    <a:cubicBezTo>
                      <a:pt x="1237" y="79"/>
                      <a:pt x="1249" y="48"/>
                      <a:pt x="1235" y="21"/>
                    </a:cubicBezTo>
                    <a:cubicBezTo>
                      <a:pt x="1221" y="16"/>
                      <a:pt x="1206" y="12"/>
                      <a:pt x="1192" y="11"/>
                    </a:cubicBezTo>
                    <a:cubicBezTo>
                      <a:pt x="1171" y="9"/>
                      <a:pt x="1153" y="5"/>
                      <a:pt x="11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2018;p46">
                <a:extLst>
                  <a:ext uri="{FF2B5EF4-FFF2-40B4-BE49-F238E27FC236}">
                    <a16:creationId xmlns:a16="http://schemas.microsoft.com/office/drawing/2014/main" id="{50ACFF74-25BC-70F3-F889-B52799766ECB}"/>
                  </a:ext>
                </a:extLst>
              </p:cNvPr>
              <p:cNvSpPr/>
              <p:nvPr/>
            </p:nvSpPr>
            <p:spPr>
              <a:xfrm>
                <a:off x="6322253" y="4528498"/>
                <a:ext cx="37828" cy="9698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322" extrusionOk="0">
                    <a:moveTo>
                      <a:pt x="674" y="1"/>
                    </a:moveTo>
                    <a:cubicBezTo>
                      <a:pt x="615" y="1"/>
                      <a:pt x="557" y="3"/>
                      <a:pt x="498" y="8"/>
                    </a:cubicBezTo>
                    <a:cubicBezTo>
                      <a:pt x="342" y="13"/>
                      <a:pt x="188" y="30"/>
                      <a:pt x="33" y="59"/>
                    </a:cubicBezTo>
                    <a:lnTo>
                      <a:pt x="11" y="63"/>
                    </a:lnTo>
                    <a:cubicBezTo>
                      <a:pt x="13" y="95"/>
                      <a:pt x="9" y="130"/>
                      <a:pt x="1" y="162"/>
                    </a:cubicBezTo>
                    <a:cubicBezTo>
                      <a:pt x="8" y="166"/>
                      <a:pt x="14" y="169"/>
                      <a:pt x="21" y="173"/>
                    </a:cubicBezTo>
                    <a:cubicBezTo>
                      <a:pt x="260" y="269"/>
                      <a:pt x="513" y="320"/>
                      <a:pt x="769" y="322"/>
                    </a:cubicBezTo>
                    <a:lnTo>
                      <a:pt x="827" y="322"/>
                    </a:lnTo>
                    <a:cubicBezTo>
                      <a:pt x="863" y="322"/>
                      <a:pt x="899" y="318"/>
                      <a:pt x="935" y="315"/>
                    </a:cubicBezTo>
                    <a:cubicBezTo>
                      <a:pt x="985" y="310"/>
                      <a:pt x="1036" y="305"/>
                      <a:pt x="1086" y="294"/>
                    </a:cubicBezTo>
                    <a:cubicBezTo>
                      <a:pt x="1127" y="287"/>
                      <a:pt x="1167" y="270"/>
                      <a:pt x="1201" y="245"/>
                    </a:cubicBezTo>
                    <a:cubicBezTo>
                      <a:pt x="1220" y="231"/>
                      <a:pt x="1235" y="210"/>
                      <a:pt x="1244" y="188"/>
                    </a:cubicBezTo>
                    <a:cubicBezTo>
                      <a:pt x="1256" y="150"/>
                      <a:pt x="1240" y="111"/>
                      <a:pt x="1194" y="82"/>
                    </a:cubicBezTo>
                    <a:cubicBezTo>
                      <a:pt x="1139" y="51"/>
                      <a:pt x="1078" y="32"/>
                      <a:pt x="1016" y="27"/>
                    </a:cubicBezTo>
                    <a:cubicBezTo>
                      <a:pt x="902" y="10"/>
                      <a:pt x="788" y="1"/>
                      <a:pt x="6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2019;p46">
                <a:extLst>
                  <a:ext uri="{FF2B5EF4-FFF2-40B4-BE49-F238E27FC236}">
                    <a16:creationId xmlns:a16="http://schemas.microsoft.com/office/drawing/2014/main" id="{94AD8FDC-ABD3-A71F-59B2-F6C83E63B1C8}"/>
                  </a:ext>
                </a:extLst>
              </p:cNvPr>
              <p:cNvSpPr/>
              <p:nvPr/>
            </p:nvSpPr>
            <p:spPr>
              <a:xfrm>
                <a:off x="6274004" y="4591866"/>
                <a:ext cx="35057" cy="2213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735" extrusionOk="0">
                    <a:moveTo>
                      <a:pt x="587" y="1"/>
                    </a:moveTo>
                    <a:cubicBezTo>
                      <a:pt x="491" y="1"/>
                      <a:pt x="397" y="44"/>
                      <a:pt x="334" y="119"/>
                    </a:cubicBezTo>
                    <a:cubicBezTo>
                      <a:pt x="274" y="188"/>
                      <a:pt x="286" y="258"/>
                      <a:pt x="358" y="313"/>
                    </a:cubicBezTo>
                    <a:cubicBezTo>
                      <a:pt x="430" y="366"/>
                      <a:pt x="443" y="442"/>
                      <a:pt x="395" y="522"/>
                    </a:cubicBezTo>
                    <a:cubicBezTo>
                      <a:pt x="369" y="572"/>
                      <a:pt x="319" y="600"/>
                      <a:pt x="267" y="600"/>
                    </a:cubicBezTo>
                    <a:cubicBezTo>
                      <a:pt x="245" y="600"/>
                      <a:pt x="223" y="595"/>
                      <a:pt x="202" y="584"/>
                    </a:cubicBezTo>
                    <a:cubicBezTo>
                      <a:pt x="176" y="572"/>
                      <a:pt x="150" y="557"/>
                      <a:pt x="128" y="538"/>
                    </a:cubicBezTo>
                    <a:cubicBezTo>
                      <a:pt x="110" y="526"/>
                      <a:pt x="92" y="518"/>
                      <a:pt x="75" y="518"/>
                    </a:cubicBezTo>
                    <a:cubicBezTo>
                      <a:pt x="58" y="518"/>
                      <a:pt x="43" y="526"/>
                      <a:pt x="28" y="545"/>
                    </a:cubicBezTo>
                    <a:cubicBezTo>
                      <a:pt x="1" y="582"/>
                      <a:pt x="23" y="613"/>
                      <a:pt x="51" y="643"/>
                    </a:cubicBezTo>
                    <a:cubicBezTo>
                      <a:pt x="109" y="705"/>
                      <a:pt x="185" y="734"/>
                      <a:pt x="260" y="734"/>
                    </a:cubicBezTo>
                    <a:cubicBezTo>
                      <a:pt x="371" y="734"/>
                      <a:pt x="480" y="670"/>
                      <a:pt x="526" y="553"/>
                    </a:cubicBezTo>
                    <a:cubicBezTo>
                      <a:pt x="539" y="519"/>
                      <a:pt x="548" y="483"/>
                      <a:pt x="553" y="445"/>
                    </a:cubicBezTo>
                    <a:cubicBezTo>
                      <a:pt x="557" y="418"/>
                      <a:pt x="550" y="387"/>
                      <a:pt x="575" y="351"/>
                    </a:cubicBezTo>
                    <a:cubicBezTo>
                      <a:pt x="622" y="389"/>
                      <a:pt x="672" y="423"/>
                      <a:pt x="721" y="454"/>
                    </a:cubicBezTo>
                    <a:cubicBezTo>
                      <a:pt x="771" y="485"/>
                      <a:pt x="828" y="500"/>
                      <a:pt x="885" y="500"/>
                    </a:cubicBezTo>
                    <a:cubicBezTo>
                      <a:pt x="939" y="500"/>
                      <a:pt x="993" y="486"/>
                      <a:pt x="1042" y="457"/>
                    </a:cubicBezTo>
                    <a:cubicBezTo>
                      <a:pt x="1080" y="438"/>
                      <a:pt x="1111" y="409"/>
                      <a:pt x="1129" y="372"/>
                    </a:cubicBezTo>
                    <a:cubicBezTo>
                      <a:pt x="1150" y="336"/>
                      <a:pt x="1164" y="298"/>
                      <a:pt x="1126" y="270"/>
                    </a:cubicBezTo>
                    <a:cubicBezTo>
                      <a:pt x="1115" y="262"/>
                      <a:pt x="1105" y="258"/>
                      <a:pt x="1095" y="258"/>
                    </a:cubicBezTo>
                    <a:cubicBezTo>
                      <a:pt x="1072" y="258"/>
                      <a:pt x="1053" y="279"/>
                      <a:pt x="1033" y="300"/>
                    </a:cubicBezTo>
                    <a:cubicBezTo>
                      <a:pt x="985" y="353"/>
                      <a:pt x="938" y="379"/>
                      <a:pt x="887" y="379"/>
                    </a:cubicBezTo>
                    <a:cubicBezTo>
                      <a:pt x="854" y="379"/>
                      <a:pt x="818" y="368"/>
                      <a:pt x="780" y="346"/>
                    </a:cubicBezTo>
                    <a:cubicBezTo>
                      <a:pt x="702" y="303"/>
                      <a:pt x="699" y="288"/>
                      <a:pt x="742" y="207"/>
                    </a:cubicBezTo>
                    <a:cubicBezTo>
                      <a:pt x="800" y="97"/>
                      <a:pt x="761" y="18"/>
                      <a:pt x="635" y="5"/>
                    </a:cubicBezTo>
                    <a:cubicBezTo>
                      <a:pt x="619" y="2"/>
                      <a:pt x="603" y="1"/>
                      <a:pt x="5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2020;p46">
                <a:extLst>
                  <a:ext uri="{FF2B5EF4-FFF2-40B4-BE49-F238E27FC236}">
                    <a16:creationId xmlns:a16="http://schemas.microsoft.com/office/drawing/2014/main" id="{696CA462-FFDD-CAF1-81DF-7B61A1870E6A}"/>
                  </a:ext>
                </a:extLst>
              </p:cNvPr>
              <p:cNvSpPr/>
              <p:nvPr/>
            </p:nvSpPr>
            <p:spPr>
              <a:xfrm>
                <a:off x="6251868" y="4578825"/>
                <a:ext cx="11655" cy="1123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373" extrusionOk="0">
                    <a:moveTo>
                      <a:pt x="196" y="0"/>
                    </a:moveTo>
                    <a:cubicBezTo>
                      <a:pt x="91" y="0"/>
                      <a:pt x="4" y="81"/>
                      <a:pt x="4" y="180"/>
                    </a:cubicBezTo>
                    <a:cubicBezTo>
                      <a:pt x="0" y="285"/>
                      <a:pt x="83" y="372"/>
                      <a:pt x="189" y="372"/>
                    </a:cubicBezTo>
                    <a:cubicBezTo>
                      <a:pt x="292" y="372"/>
                      <a:pt x="378" y="297"/>
                      <a:pt x="381" y="201"/>
                    </a:cubicBezTo>
                    <a:cubicBezTo>
                      <a:pt x="386" y="98"/>
                      <a:pt x="300" y="2"/>
                      <a:pt x="203" y="0"/>
                    </a:cubicBezTo>
                    <a:cubicBezTo>
                      <a:pt x="201" y="0"/>
                      <a:pt x="198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2021;p46">
                <a:extLst>
                  <a:ext uri="{FF2B5EF4-FFF2-40B4-BE49-F238E27FC236}">
                    <a16:creationId xmlns:a16="http://schemas.microsoft.com/office/drawing/2014/main" id="{E21E5F2A-728E-2E91-E2BE-7375267990BD}"/>
                  </a:ext>
                </a:extLst>
              </p:cNvPr>
              <p:cNvSpPr/>
              <p:nvPr/>
            </p:nvSpPr>
            <p:spPr>
              <a:xfrm>
                <a:off x="6305266" y="4565453"/>
                <a:ext cx="11143" cy="10963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64" extrusionOk="0">
                    <a:moveTo>
                      <a:pt x="196" y="0"/>
                    </a:moveTo>
                    <a:cubicBezTo>
                      <a:pt x="98" y="0"/>
                      <a:pt x="0" y="96"/>
                      <a:pt x="4" y="192"/>
                    </a:cubicBezTo>
                    <a:cubicBezTo>
                      <a:pt x="6" y="291"/>
                      <a:pt x="91" y="364"/>
                      <a:pt x="202" y="364"/>
                    </a:cubicBezTo>
                    <a:cubicBezTo>
                      <a:pt x="205" y="364"/>
                      <a:pt x="207" y="364"/>
                      <a:pt x="210" y="364"/>
                    </a:cubicBezTo>
                    <a:cubicBezTo>
                      <a:pt x="309" y="362"/>
                      <a:pt x="369" y="297"/>
                      <a:pt x="367" y="196"/>
                    </a:cubicBezTo>
                    <a:cubicBezTo>
                      <a:pt x="366" y="86"/>
                      <a:pt x="290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2022;p46">
                <a:extLst>
                  <a:ext uri="{FF2B5EF4-FFF2-40B4-BE49-F238E27FC236}">
                    <a16:creationId xmlns:a16="http://schemas.microsoft.com/office/drawing/2014/main" id="{56D1AD59-813D-2315-1F6D-C1B8011431C7}"/>
                  </a:ext>
                </a:extLst>
              </p:cNvPr>
              <p:cNvSpPr/>
              <p:nvPr/>
            </p:nvSpPr>
            <p:spPr>
              <a:xfrm>
                <a:off x="6210547" y="4486424"/>
                <a:ext cx="119958" cy="78336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601" extrusionOk="0">
                    <a:moveTo>
                      <a:pt x="2344" y="0"/>
                    </a:moveTo>
                    <a:cubicBezTo>
                      <a:pt x="2182" y="0"/>
                      <a:pt x="2020" y="72"/>
                      <a:pt x="1882" y="194"/>
                    </a:cubicBezTo>
                    <a:cubicBezTo>
                      <a:pt x="1875" y="199"/>
                      <a:pt x="1868" y="206"/>
                      <a:pt x="1861" y="211"/>
                    </a:cubicBezTo>
                    <a:cubicBezTo>
                      <a:pt x="1813" y="254"/>
                      <a:pt x="1779" y="333"/>
                      <a:pt x="1727" y="343"/>
                    </a:cubicBezTo>
                    <a:cubicBezTo>
                      <a:pt x="1723" y="344"/>
                      <a:pt x="1719" y="345"/>
                      <a:pt x="1715" y="345"/>
                    </a:cubicBezTo>
                    <a:cubicBezTo>
                      <a:pt x="1665" y="345"/>
                      <a:pt x="1606" y="294"/>
                      <a:pt x="1549" y="277"/>
                    </a:cubicBezTo>
                    <a:lnTo>
                      <a:pt x="1540" y="275"/>
                    </a:lnTo>
                    <a:cubicBezTo>
                      <a:pt x="1445" y="246"/>
                      <a:pt x="1347" y="224"/>
                      <a:pt x="1250" y="224"/>
                    </a:cubicBezTo>
                    <a:cubicBezTo>
                      <a:pt x="1187" y="224"/>
                      <a:pt x="1124" y="234"/>
                      <a:pt x="1062" y="256"/>
                    </a:cubicBezTo>
                    <a:cubicBezTo>
                      <a:pt x="830" y="337"/>
                      <a:pt x="674" y="532"/>
                      <a:pt x="671" y="800"/>
                    </a:cubicBezTo>
                    <a:cubicBezTo>
                      <a:pt x="671" y="808"/>
                      <a:pt x="674" y="817"/>
                      <a:pt x="676" y="825"/>
                    </a:cubicBezTo>
                    <a:cubicBezTo>
                      <a:pt x="676" y="882"/>
                      <a:pt x="692" y="942"/>
                      <a:pt x="676" y="993"/>
                    </a:cubicBezTo>
                    <a:cubicBezTo>
                      <a:pt x="654" y="1059"/>
                      <a:pt x="577" y="1033"/>
                      <a:pt x="527" y="1048"/>
                    </a:cubicBezTo>
                    <a:cubicBezTo>
                      <a:pt x="259" y="1127"/>
                      <a:pt x="114" y="1319"/>
                      <a:pt x="26" y="1568"/>
                    </a:cubicBezTo>
                    <a:cubicBezTo>
                      <a:pt x="0" y="1643"/>
                      <a:pt x="21" y="1767"/>
                      <a:pt x="66" y="1876"/>
                    </a:cubicBezTo>
                    <a:cubicBezTo>
                      <a:pt x="103" y="1969"/>
                      <a:pt x="158" y="2055"/>
                      <a:pt x="218" y="2094"/>
                    </a:cubicBezTo>
                    <a:cubicBezTo>
                      <a:pt x="290" y="2144"/>
                      <a:pt x="364" y="2192"/>
                      <a:pt x="450" y="2214"/>
                    </a:cubicBezTo>
                    <a:cubicBezTo>
                      <a:pt x="469" y="2219"/>
                      <a:pt x="489" y="2223"/>
                      <a:pt x="510" y="2225"/>
                    </a:cubicBezTo>
                    <a:cubicBezTo>
                      <a:pt x="523" y="2225"/>
                      <a:pt x="539" y="2228"/>
                      <a:pt x="553" y="2233"/>
                    </a:cubicBezTo>
                    <a:cubicBezTo>
                      <a:pt x="585" y="2249"/>
                      <a:pt x="614" y="2274"/>
                      <a:pt x="633" y="2305"/>
                    </a:cubicBezTo>
                    <a:cubicBezTo>
                      <a:pt x="700" y="2398"/>
                      <a:pt x="786" y="2473"/>
                      <a:pt x="887" y="2526"/>
                    </a:cubicBezTo>
                    <a:cubicBezTo>
                      <a:pt x="982" y="2578"/>
                      <a:pt x="1082" y="2601"/>
                      <a:pt x="1183" y="2601"/>
                    </a:cubicBezTo>
                    <a:cubicBezTo>
                      <a:pt x="1253" y="2601"/>
                      <a:pt x="1323" y="2590"/>
                      <a:pt x="1393" y="2571"/>
                    </a:cubicBezTo>
                    <a:cubicBezTo>
                      <a:pt x="1528" y="2535"/>
                      <a:pt x="1621" y="2434"/>
                      <a:pt x="1698" y="2322"/>
                    </a:cubicBezTo>
                    <a:cubicBezTo>
                      <a:pt x="1727" y="2281"/>
                      <a:pt x="1741" y="2262"/>
                      <a:pt x="1761" y="2262"/>
                    </a:cubicBezTo>
                    <a:cubicBezTo>
                      <a:pt x="1776" y="2262"/>
                      <a:pt x="1794" y="2272"/>
                      <a:pt x="1823" y="2291"/>
                    </a:cubicBezTo>
                    <a:cubicBezTo>
                      <a:pt x="1930" y="2364"/>
                      <a:pt x="2045" y="2396"/>
                      <a:pt x="2165" y="2396"/>
                    </a:cubicBezTo>
                    <a:cubicBezTo>
                      <a:pt x="2220" y="2396"/>
                      <a:pt x="2276" y="2390"/>
                      <a:pt x="2333" y="2377"/>
                    </a:cubicBezTo>
                    <a:cubicBezTo>
                      <a:pt x="2547" y="2333"/>
                      <a:pt x="2756" y="2103"/>
                      <a:pt x="2784" y="1861"/>
                    </a:cubicBezTo>
                    <a:cubicBezTo>
                      <a:pt x="2784" y="1849"/>
                      <a:pt x="2787" y="1835"/>
                      <a:pt x="2794" y="1804"/>
                    </a:cubicBezTo>
                    <a:cubicBezTo>
                      <a:pt x="2863" y="1839"/>
                      <a:pt x="2921" y="1866"/>
                      <a:pt x="2977" y="1895"/>
                    </a:cubicBezTo>
                    <a:cubicBezTo>
                      <a:pt x="3043" y="1928"/>
                      <a:pt x="3122" y="1945"/>
                      <a:pt x="3202" y="1945"/>
                    </a:cubicBezTo>
                    <a:cubicBezTo>
                      <a:pt x="3350" y="1945"/>
                      <a:pt x="3503" y="1889"/>
                      <a:pt x="3588" y="1782"/>
                    </a:cubicBezTo>
                    <a:cubicBezTo>
                      <a:pt x="3638" y="1724"/>
                      <a:pt x="3677" y="1655"/>
                      <a:pt x="3703" y="1583"/>
                    </a:cubicBezTo>
                    <a:cubicBezTo>
                      <a:pt x="3706" y="1575"/>
                      <a:pt x="3710" y="1566"/>
                      <a:pt x="3711" y="1558"/>
                    </a:cubicBezTo>
                    <a:cubicBezTo>
                      <a:pt x="3718" y="1525"/>
                      <a:pt x="3722" y="1492"/>
                      <a:pt x="3720" y="1460"/>
                    </a:cubicBezTo>
                    <a:cubicBezTo>
                      <a:pt x="3720" y="1444"/>
                      <a:pt x="3718" y="1429"/>
                      <a:pt x="3717" y="1413"/>
                    </a:cubicBezTo>
                    <a:cubicBezTo>
                      <a:pt x="3705" y="1340"/>
                      <a:pt x="3732" y="1288"/>
                      <a:pt x="3777" y="1239"/>
                    </a:cubicBezTo>
                    <a:cubicBezTo>
                      <a:pt x="3982" y="1002"/>
                      <a:pt x="3965" y="645"/>
                      <a:pt x="3739" y="429"/>
                    </a:cubicBezTo>
                    <a:cubicBezTo>
                      <a:pt x="3629" y="330"/>
                      <a:pt x="3513" y="281"/>
                      <a:pt x="3383" y="281"/>
                    </a:cubicBezTo>
                    <a:cubicBezTo>
                      <a:pt x="3340" y="281"/>
                      <a:pt x="3295" y="286"/>
                      <a:pt x="3248" y="297"/>
                    </a:cubicBezTo>
                    <a:cubicBezTo>
                      <a:pt x="3169" y="316"/>
                      <a:pt x="3085" y="326"/>
                      <a:pt x="3017" y="379"/>
                    </a:cubicBezTo>
                    <a:cubicBezTo>
                      <a:pt x="2999" y="394"/>
                      <a:pt x="2982" y="400"/>
                      <a:pt x="2968" y="400"/>
                    </a:cubicBezTo>
                    <a:cubicBezTo>
                      <a:pt x="2945" y="400"/>
                      <a:pt x="2926" y="383"/>
                      <a:pt x="2912" y="355"/>
                    </a:cubicBezTo>
                    <a:cubicBezTo>
                      <a:pt x="2880" y="292"/>
                      <a:pt x="2823" y="249"/>
                      <a:pt x="2775" y="199"/>
                    </a:cubicBezTo>
                    <a:cubicBezTo>
                      <a:pt x="2643" y="61"/>
                      <a:pt x="2494" y="0"/>
                      <a:pt x="2344" y="0"/>
                    </a:cubicBezTo>
                    <a:close/>
                  </a:path>
                </a:pathLst>
              </a:custGeom>
              <a:solidFill>
                <a:srgbClr val="9B9B9B">
                  <a:alpha val="40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4"/>
          <p:cNvSpPr txBox="1">
            <a:spLocks noGrp="1"/>
          </p:cNvSpPr>
          <p:nvPr>
            <p:ph type="title"/>
          </p:nvPr>
        </p:nvSpPr>
        <p:spPr>
          <a:xfrm>
            <a:off x="5298142" y="241168"/>
            <a:ext cx="3547199" cy="160228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rgbClr val="660066"/>
                </a:solidFill>
              </a:rPr>
              <a:t>Нашите таблици</a:t>
            </a:r>
            <a:endParaRPr sz="4800" dirty="0">
              <a:solidFill>
                <a:srgbClr val="660066"/>
              </a:solidFill>
            </a:endParaRPr>
          </a:p>
        </p:txBody>
      </p:sp>
      <p:grpSp>
        <p:nvGrpSpPr>
          <p:cNvPr id="1013" name="Google Shape;1013;p34"/>
          <p:cNvGrpSpPr/>
          <p:nvPr/>
        </p:nvGrpSpPr>
        <p:grpSpPr>
          <a:xfrm>
            <a:off x="270930" y="4417416"/>
            <a:ext cx="410533" cy="191166"/>
            <a:chOff x="1183145" y="2954601"/>
            <a:chExt cx="177160" cy="82492"/>
          </a:xfrm>
        </p:grpSpPr>
        <p:sp>
          <p:nvSpPr>
            <p:cNvPr id="1014" name="Google Shape;1014;p3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34"/>
          <p:cNvSpPr/>
          <p:nvPr/>
        </p:nvSpPr>
        <p:spPr>
          <a:xfrm>
            <a:off x="8141001" y="391184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4"/>
          <p:cNvGrpSpPr/>
          <p:nvPr/>
        </p:nvGrpSpPr>
        <p:grpSpPr>
          <a:xfrm>
            <a:off x="5740205" y="4417416"/>
            <a:ext cx="410533" cy="191166"/>
            <a:chOff x="1183145" y="2954601"/>
            <a:chExt cx="177160" cy="82492"/>
          </a:xfrm>
        </p:grpSpPr>
        <p:sp>
          <p:nvSpPr>
            <p:cNvPr id="1023" name="Google Shape;1023;p3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4"/>
          <p:cNvGrpSpPr/>
          <p:nvPr/>
        </p:nvGrpSpPr>
        <p:grpSpPr>
          <a:xfrm>
            <a:off x="6138365" y="3409998"/>
            <a:ext cx="1277729" cy="1347464"/>
            <a:chOff x="5291898" y="1987154"/>
            <a:chExt cx="361410" cy="381167"/>
          </a:xfrm>
        </p:grpSpPr>
        <p:sp>
          <p:nvSpPr>
            <p:cNvPr id="1031" name="Google Shape;1031;p34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4"/>
          <p:cNvGrpSpPr/>
          <p:nvPr/>
        </p:nvGrpSpPr>
        <p:grpSpPr>
          <a:xfrm flipH="1">
            <a:off x="7464125" y="4301012"/>
            <a:ext cx="371916" cy="358817"/>
            <a:chOff x="4052587" y="3514063"/>
            <a:chExt cx="371916" cy="358817"/>
          </a:xfrm>
        </p:grpSpPr>
        <p:sp>
          <p:nvSpPr>
            <p:cNvPr id="1058" name="Google Shape;1058;p34"/>
            <p:cNvSpPr/>
            <p:nvPr/>
          </p:nvSpPr>
          <p:spPr>
            <a:xfrm>
              <a:off x="4052587" y="3514063"/>
              <a:ext cx="331212" cy="281842"/>
            </a:xfrm>
            <a:custGeom>
              <a:avLst/>
              <a:gdLst/>
              <a:ahLst/>
              <a:cxnLst/>
              <a:rect l="l" t="t" r="r" b="b"/>
              <a:pathLst>
                <a:path w="3597" h="3061" extrusionOk="0">
                  <a:moveTo>
                    <a:pt x="3012" y="585"/>
                  </a:moveTo>
                  <a:cubicBezTo>
                    <a:pt x="3013" y="585"/>
                    <a:pt x="3014" y="585"/>
                    <a:pt x="3015" y="585"/>
                  </a:cubicBezTo>
                  <a:cubicBezTo>
                    <a:pt x="3087" y="593"/>
                    <a:pt x="3144" y="655"/>
                    <a:pt x="3144" y="729"/>
                  </a:cubicBezTo>
                  <a:cubicBezTo>
                    <a:pt x="3144" y="793"/>
                    <a:pt x="3092" y="844"/>
                    <a:pt x="3029" y="844"/>
                  </a:cubicBezTo>
                  <a:cubicBezTo>
                    <a:pt x="3026" y="844"/>
                    <a:pt x="3023" y="844"/>
                    <a:pt x="3020" y="844"/>
                  </a:cubicBezTo>
                  <a:cubicBezTo>
                    <a:pt x="2948" y="835"/>
                    <a:pt x="2893" y="773"/>
                    <a:pt x="2890" y="701"/>
                  </a:cubicBezTo>
                  <a:cubicBezTo>
                    <a:pt x="2892" y="636"/>
                    <a:pt x="2946" y="585"/>
                    <a:pt x="3012" y="585"/>
                  </a:cubicBezTo>
                  <a:close/>
                  <a:moveTo>
                    <a:pt x="2823" y="0"/>
                  </a:moveTo>
                  <a:cubicBezTo>
                    <a:pt x="2626" y="0"/>
                    <a:pt x="2424" y="79"/>
                    <a:pt x="2286" y="232"/>
                  </a:cubicBezTo>
                  <a:cubicBezTo>
                    <a:pt x="2213" y="314"/>
                    <a:pt x="2154" y="408"/>
                    <a:pt x="2111" y="511"/>
                  </a:cubicBezTo>
                  <a:cubicBezTo>
                    <a:pt x="2070" y="609"/>
                    <a:pt x="2031" y="707"/>
                    <a:pt x="1991" y="804"/>
                  </a:cubicBezTo>
                  <a:cubicBezTo>
                    <a:pt x="1961" y="876"/>
                    <a:pt x="1923" y="945"/>
                    <a:pt x="1875" y="1007"/>
                  </a:cubicBezTo>
                  <a:cubicBezTo>
                    <a:pt x="2067" y="1072"/>
                    <a:pt x="2242" y="1202"/>
                    <a:pt x="2338" y="1374"/>
                  </a:cubicBezTo>
                  <a:cubicBezTo>
                    <a:pt x="2506" y="1674"/>
                    <a:pt x="2430" y="1967"/>
                    <a:pt x="2137" y="2145"/>
                  </a:cubicBezTo>
                  <a:cubicBezTo>
                    <a:pt x="1936" y="2267"/>
                    <a:pt x="1724" y="2324"/>
                    <a:pt x="1503" y="2324"/>
                  </a:cubicBezTo>
                  <a:cubicBezTo>
                    <a:pt x="1413" y="2324"/>
                    <a:pt x="1321" y="2315"/>
                    <a:pt x="1228" y="2296"/>
                  </a:cubicBezTo>
                  <a:cubicBezTo>
                    <a:pt x="1117" y="2274"/>
                    <a:pt x="1017" y="2228"/>
                    <a:pt x="942" y="2140"/>
                  </a:cubicBezTo>
                  <a:cubicBezTo>
                    <a:pt x="836" y="2018"/>
                    <a:pt x="863" y="1874"/>
                    <a:pt x="1004" y="1794"/>
                  </a:cubicBezTo>
                  <a:cubicBezTo>
                    <a:pt x="1043" y="1770"/>
                    <a:pt x="1095" y="1766"/>
                    <a:pt x="1129" y="1732"/>
                  </a:cubicBezTo>
                  <a:cubicBezTo>
                    <a:pt x="945" y="1501"/>
                    <a:pt x="987" y="1386"/>
                    <a:pt x="1290" y="1305"/>
                  </a:cubicBezTo>
                  <a:cubicBezTo>
                    <a:pt x="1283" y="1283"/>
                    <a:pt x="1278" y="1262"/>
                    <a:pt x="1275" y="1240"/>
                  </a:cubicBezTo>
                  <a:cubicBezTo>
                    <a:pt x="1226" y="1244"/>
                    <a:pt x="1177" y="1246"/>
                    <a:pt x="1128" y="1246"/>
                  </a:cubicBezTo>
                  <a:cubicBezTo>
                    <a:pt x="1049" y="1246"/>
                    <a:pt x="970" y="1241"/>
                    <a:pt x="892" y="1231"/>
                  </a:cubicBezTo>
                  <a:cubicBezTo>
                    <a:pt x="697" y="1207"/>
                    <a:pt x="529" y="1111"/>
                    <a:pt x="371" y="998"/>
                  </a:cubicBezTo>
                  <a:cubicBezTo>
                    <a:pt x="349" y="981"/>
                    <a:pt x="328" y="960"/>
                    <a:pt x="306" y="947"/>
                  </a:cubicBezTo>
                  <a:cubicBezTo>
                    <a:pt x="275" y="929"/>
                    <a:pt x="247" y="921"/>
                    <a:pt x="220" y="921"/>
                  </a:cubicBezTo>
                  <a:cubicBezTo>
                    <a:pt x="170" y="921"/>
                    <a:pt x="128" y="949"/>
                    <a:pt x="97" y="1005"/>
                  </a:cubicBezTo>
                  <a:cubicBezTo>
                    <a:pt x="55" y="1075"/>
                    <a:pt x="45" y="1154"/>
                    <a:pt x="38" y="1231"/>
                  </a:cubicBezTo>
                  <a:cubicBezTo>
                    <a:pt x="0" y="1573"/>
                    <a:pt x="30" y="1909"/>
                    <a:pt x="157" y="2229"/>
                  </a:cubicBezTo>
                  <a:cubicBezTo>
                    <a:pt x="328" y="2663"/>
                    <a:pt x="668" y="2898"/>
                    <a:pt x="1110" y="2987"/>
                  </a:cubicBezTo>
                  <a:cubicBezTo>
                    <a:pt x="1197" y="3006"/>
                    <a:pt x="1285" y="3020"/>
                    <a:pt x="1372" y="3030"/>
                  </a:cubicBezTo>
                  <a:lnTo>
                    <a:pt x="1372" y="2984"/>
                  </a:lnTo>
                  <a:cubicBezTo>
                    <a:pt x="1372" y="2950"/>
                    <a:pt x="1388" y="2919"/>
                    <a:pt x="1426" y="2919"/>
                  </a:cubicBezTo>
                  <a:cubicBezTo>
                    <a:pt x="1428" y="2919"/>
                    <a:pt x="1430" y="2918"/>
                    <a:pt x="1432" y="2918"/>
                  </a:cubicBezTo>
                  <a:cubicBezTo>
                    <a:pt x="1472" y="2918"/>
                    <a:pt x="1489" y="2947"/>
                    <a:pt x="1492" y="2984"/>
                  </a:cubicBezTo>
                  <a:cubicBezTo>
                    <a:pt x="1494" y="3004"/>
                    <a:pt x="1494" y="3025"/>
                    <a:pt x="1494" y="3046"/>
                  </a:cubicBezTo>
                  <a:cubicBezTo>
                    <a:pt x="1608" y="3055"/>
                    <a:pt x="1722" y="3061"/>
                    <a:pt x="1837" y="3061"/>
                  </a:cubicBezTo>
                  <a:cubicBezTo>
                    <a:pt x="1981" y="3061"/>
                    <a:pt x="2124" y="3052"/>
                    <a:pt x="2268" y="3035"/>
                  </a:cubicBezTo>
                  <a:cubicBezTo>
                    <a:pt x="2268" y="3032"/>
                    <a:pt x="2266" y="3028"/>
                    <a:pt x="2266" y="3025"/>
                  </a:cubicBezTo>
                  <a:cubicBezTo>
                    <a:pt x="2252" y="2982"/>
                    <a:pt x="2254" y="2944"/>
                    <a:pt x="2302" y="2929"/>
                  </a:cubicBezTo>
                  <a:cubicBezTo>
                    <a:pt x="2308" y="2927"/>
                    <a:pt x="2315" y="2926"/>
                    <a:pt x="2320" y="2926"/>
                  </a:cubicBezTo>
                  <a:cubicBezTo>
                    <a:pt x="2355" y="2926"/>
                    <a:pt x="2373" y="2960"/>
                    <a:pt x="2386" y="2991"/>
                  </a:cubicBezTo>
                  <a:cubicBezTo>
                    <a:pt x="2389" y="3001"/>
                    <a:pt x="2393" y="3010"/>
                    <a:pt x="2394" y="3020"/>
                  </a:cubicBezTo>
                  <a:cubicBezTo>
                    <a:pt x="2537" y="3001"/>
                    <a:pt x="2676" y="2963"/>
                    <a:pt x="2806" y="2905"/>
                  </a:cubicBezTo>
                  <a:cubicBezTo>
                    <a:pt x="3178" y="2732"/>
                    <a:pt x="3399" y="2433"/>
                    <a:pt x="3499" y="2044"/>
                  </a:cubicBezTo>
                  <a:cubicBezTo>
                    <a:pt x="3571" y="1765"/>
                    <a:pt x="3597" y="1478"/>
                    <a:pt x="3597" y="1178"/>
                  </a:cubicBezTo>
                  <a:lnTo>
                    <a:pt x="3597" y="1173"/>
                  </a:lnTo>
                  <a:cubicBezTo>
                    <a:pt x="3550" y="1161"/>
                    <a:pt x="3519" y="1120"/>
                    <a:pt x="3523" y="1072"/>
                  </a:cubicBezTo>
                  <a:cubicBezTo>
                    <a:pt x="3521" y="1044"/>
                    <a:pt x="3518" y="1017"/>
                    <a:pt x="3512" y="991"/>
                  </a:cubicBezTo>
                  <a:cubicBezTo>
                    <a:pt x="3509" y="943"/>
                    <a:pt x="3523" y="905"/>
                    <a:pt x="3571" y="887"/>
                  </a:cubicBezTo>
                  <a:lnTo>
                    <a:pt x="3585" y="881"/>
                  </a:lnTo>
                  <a:cubicBezTo>
                    <a:pt x="3574" y="784"/>
                    <a:pt x="3555" y="688"/>
                    <a:pt x="3528" y="595"/>
                  </a:cubicBezTo>
                  <a:cubicBezTo>
                    <a:pt x="3480" y="441"/>
                    <a:pt x="3396" y="298"/>
                    <a:pt x="3281" y="184"/>
                  </a:cubicBezTo>
                  <a:cubicBezTo>
                    <a:pt x="3163" y="60"/>
                    <a:pt x="2995" y="0"/>
                    <a:pt x="2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129659" y="3602823"/>
              <a:ext cx="153868" cy="125314"/>
            </a:xfrm>
            <a:custGeom>
              <a:avLst/>
              <a:gdLst/>
              <a:ahLst/>
              <a:cxnLst/>
              <a:rect l="l" t="t" r="r" b="b"/>
              <a:pathLst>
                <a:path w="1671" h="1361" extrusionOk="0">
                  <a:moveTo>
                    <a:pt x="788" y="89"/>
                  </a:moveTo>
                  <a:cubicBezTo>
                    <a:pt x="817" y="89"/>
                    <a:pt x="847" y="93"/>
                    <a:pt x="877" y="101"/>
                  </a:cubicBezTo>
                  <a:cubicBezTo>
                    <a:pt x="904" y="106"/>
                    <a:pt x="923" y="132"/>
                    <a:pt x="923" y="159"/>
                  </a:cubicBezTo>
                  <a:cubicBezTo>
                    <a:pt x="925" y="192"/>
                    <a:pt x="902" y="221"/>
                    <a:pt x="870" y="226"/>
                  </a:cubicBezTo>
                  <a:cubicBezTo>
                    <a:pt x="847" y="230"/>
                    <a:pt x="825" y="233"/>
                    <a:pt x="803" y="233"/>
                  </a:cubicBezTo>
                  <a:cubicBezTo>
                    <a:pt x="775" y="230"/>
                    <a:pt x="748" y="226"/>
                    <a:pt x="721" y="221"/>
                  </a:cubicBezTo>
                  <a:cubicBezTo>
                    <a:pt x="688" y="212"/>
                    <a:pt x="667" y="182"/>
                    <a:pt x="674" y="149"/>
                  </a:cubicBezTo>
                  <a:cubicBezTo>
                    <a:pt x="676" y="120"/>
                    <a:pt x="698" y="96"/>
                    <a:pt x="727" y="92"/>
                  </a:cubicBezTo>
                  <a:lnTo>
                    <a:pt x="727" y="94"/>
                  </a:lnTo>
                  <a:cubicBezTo>
                    <a:pt x="747" y="91"/>
                    <a:pt x="768" y="89"/>
                    <a:pt x="788" y="89"/>
                  </a:cubicBezTo>
                  <a:close/>
                  <a:moveTo>
                    <a:pt x="1223" y="344"/>
                  </a:moveTo>
                  <a:cubicBezTo>
                    <a:pt x="1245" y="344"/>
                    <a:pt x="1276" y="344"/>
                    <a:pt x="1305" y="350"/>
                  </a:cubicBezTo>
                  <a:cubicBezTo>
                    <a:pt x="1338" y="351"/>
                    <a:pt x="1364" y="379"/>
                    <a:pt x="1364" y="411"/>
                  </a:cubicBezTo>
                  <a:cubicBezTo>
                    <a:pt x="1365" y="440"/>
                    <a:pt x="1346" y="466"/>
                    <a:pt x="1319" y="471"/>
                  </a:cubicBezTo>
                  <a:cubicBezTo>
                    <a:pt x="1282" y="482"/>
                    <a:pt x="1243" y="487"/>
                    <a:pt x="1205" y="487"/>
                  </a:cubicBezTo>
                  <a:cubicBezTo>
                    <a:pt x="1182" y="487"/>
                    <a:pt x="1159" y="486"/>
                    <a:pt x="1136" y="482"/>
                  </a:cubicBezTo>
                  <a:cubicBezTo>
                    <a:pt x="1103" y="478"/>
                    <a:pt x="1079" y="451"/>
                    <a:pt x="1079" y="418"/>
                  </a:cubicBezTo>
                  <a:cubicBezTo>
                    <a:pt x="1079" y="375"/>
                    <a:pt x="1103" y="355"/>
                    <a:pt x="1142" y="350"/>
                  </a:cubicBezTo>
                  <a:lnTo>
                    <a:pt x="1144" y="350"/>
                  </a:lnTo>
                  <a:cubicBezTo>
                    <a:pt x="1166" y="348"/>
                    <a:pt x="1190" y="346"/>
                    <a:pt x="1223" y="344"/>
                  </a:cubicBezTo>
                  <a:close/>
                  <a:moveTo>
                    <a:pt x="583" y="396"/>
                  </a:moveTo>
                  <a:lnTo>
                    <a:pt x="583" y="399"/>
                  </a:lnTo>
                  <a:cubicBezTo>
                    <a:pt x="604" y="399"/>
                    <a:pt x="625" y="399"/>
                    <a:pt x="645" y="399"/>
                  </a:cubicBezTo>
                  <a:cubicBezTo>
                    <a:pt x="655" y="399"/>
                    <a:pt x="666" y="399"/>
                    <a:pt x="676" y="399"/>
                  </a:cubicBezTo>
                  <a:cubicBezTo>
                    <a:pt x="762" y="399"/>
                    <a:pt x="767" y="523"/>
                    <a:pt x="683" y="530"/>
                  </a:cubicBezTo>
                  <a:lnTo>
                    <a:pt x="683" y="531"/>
                  </a:lnTo>
                  <a:cubicBezTo>
                    <a:pt x="641" y="538"/>
                    <a:pt x="598" y="541"/>
                    <a:pt x="557" y="541"/>
                  </a:cubicBezTo>
                  <a:cubicBezTo>
                    <a:pt x="529" y="541"/>
                    <a:pt x="501" y="539"/>
                    <a:pt x="474" y="537"/>
                  </a:cubicBezTo>
                  <a:cubicBezTo>
                    <a:pt x="391" y="535"/>
                    <a:pt x="386" y="413"/>
                    <a:pt x="467" y="404"/>
                  </a:cubicBezTo>
                  <a:cubicBezTo>
                    <a:pt x="506" y="399"/>
                    <a:pt x="544" y="398"/>
                    <a:pt x="583" y="396"/>
                  </a:cubicBezTo>
                  <a:close/>
                  <a:moveTo>
                    <a:pt x="914" y="684"/>
                  </a:moveTo>
                  <a:cubicBezTo>
                    <a:pt x="948" y="684"/>
                    <a:pt x="981" y="688"/>
                    <a:pt x="1014" y="696"/>
                  </a:cubicBezTo>
                  <a:cubicBezTo>
                    <a:pt x="1041" y="701"/>
                    <a:pt x="1060" y="727"/>
                    <a:pt x="1058" y="756"/>
                  </a:cubicBezTo>
                  <a:lnTo>
                    <a:pt x="1058" y="758"/>
                  </a:lnTo>
                  <a:cubicBezTo>
                    <a:pt x="1058" y="790"/>
                    <a:pt x="1034" y="818"/>
                    <a:pt x="1002" y="821"/>
                  </a:cubicBezTo>
                  <a:cubicBezTo>
                    <a:pt x="971" y="826"/>
                    <a:pt x="940" y="825"/>
                    <a:pt x="897" y="828"/>
                  </a:cubicBezTo>
                  <a:cubicBezTo>
                    <a:pt x="866" y="828"/>
                    <a:pt x="835" y="826"/>
                    <a:pt x="805" y="823"/>
                  </a:cubicBezTo>
                  <a:cubicBezTo>
                    <a:pt x="775" y="818"/>
                    <a:pt x="755" y="794"/>
                    <a:pt x="755" y="765"/>
                  </a:cubicBezTo>
                  <a:cubicBezTo>
                    <a:pt x="750" y="737"/>
                    <a:pt x="767" y="710"/>
                    <a:pt x="796" y="701"/>
                  </a:cubicBezTo>
                  <a:cubicBezTo>
                    <a:pt x="834" y="690"/>
                    <a:pt x="874" y="684"/>
                    <a:pt x="914" y="684"/>
                  </a:cubicBezTo>
                  <a:close/>
                  <a:moveTo>
                    <a:pt x="1326" y="922"/>
                  </a:moveTo>
                  <a:cubicBezTo>
                    <a:pt x="1355" y="922"/>
                    <a:pt x="1380" y="935"/>
                    <a:pt x="1389" y="969"/>
                  </a:cubicBezTo>
                  <a:cubicBezTo>
                    <a:pt x="1403" y="1017"/>
                    <a:pt x="1376" y="1044"/>
                    <a:pt x="1333" y="1056"/>
                  </a:cubicBezTo>
                  <a:cubicBezTo>
                    <a:pt x="1280" y="1072"/>
                    <a:pt x="1226" y="1084"/>
                    <a:pt x="1177" y="1097"/>
                  </a:cubicBezTo>
                  <a:cubicBezTo>
                    <a:pt x="1173" y="1097"/>
                    <a:pt x="1169" y="1098"/>
                    <a:pt x="1165" y="1098"/>
                  </a:cubicBezTo>
                  <a:cubicBezTo>
                    <a:pt x="1124" y="1098"/>
                    <a:pt x="1090" y="1088"/>
                    <a:pt x="1081" y="1044"/>
                  </a:cubicBezTo>
                  <a:cubicBezTo>
                    <a:pt x="1070" y="994"/>
                    <a:pt x="1101" y="970"/>
                    <a:pt x="1144" y="960"/>
                  </a:cubicBezTo>
                  <a:cubicBezTo>
                    <a:pt x="1197" y="948"/>
                    <a:pt x="1250" y="934"/>
                    <a:pt x="1305" y="924"/>
                  </a:cubicBezTo>
                  <a:cubicBezTo>
                    <a:pt x="1312" y="923"/>
                    <a:pt x="1319" y="922"/>
                    <a:pt x="1326" y="922"/>
                  </a:cubicBezTo>
                  <a:close/>
                  <a:moveTo>
                    <a:pt x="398" y="1017"/>
                  </a:moveTo>
                  <a:cubicBezTo>
                    <a:pt x="399" y="1017"/>
                    <a:pt x="401" y="1017"/>
                    <a:pt x="402" y="1017"/>
                  </a:cubicBezTo>
                  <a:cubicBezTo>
                    <a:pt x="472" y="1017"/>
                    <a:pt x="542" y="1025"/>
                    <a:pt x="611" y="1030"/>
                  </a:cubicBezTo>
                  <a:cubicBezTo>
                    <a:pt x="640" y="1032"/>
                    <a:pt x="664" y="1056"/>
                    <a:pt x="664" y="1085"/>
                  </a:cubicBezTo>
                  <a:cubicBezTo>
                    <a:pt x="671" y="1118"/>
                    <a:pt x="649" y="1149"/>
                    <a:pt x="616" y="1154"/>
                  </a:cubicBezTo>
                  <a:cubicBezTo>
                    <a:pt x="585" y="1159"/>
                    <a:pt x="554" y="1162"/>
                    <a:pt x="523" y="1162"/>
                  </a:cubicBezTo>
                  <a:cubicBezTo>
                    <a:pt x="472" y="1159"/>
                    <a:pt x="434" y="1157"/>
                    <a:pt x="395" y="1152"/>
                  </a:cubicBezTo>
                  <a:cubicBezTo>
                    <a:pt x="357" y="1147"/>
                    <a:pt x="328" y="1123"/>
                    <a:pt x="331" y="1082"/>
                  </a:cubicBezTo>
                  <a:cubicBezTo>
                    <a:pt x="331" y="1045"/>
                    <a:pt x="362" y="1017"/>
                    <a:pt x="398" y="1017"/>
                  </a:cubicBezTo>
                  <a:close/>
                  <a:moveTo>
                    <a:pt x="782" y="0"/>
                  </a:moveTo>
                  <a:cubicBezTo>
                    <a:pt x="748" y="0"/>
                    <a:pt x="714" y="2"/>
                    <a:pt x="679" y="7"/>
                  </a:cubicBezTo>
                  <a:cubicBezTo>
                    <a:pt x="673" y="7"/>
                    <a:pt x="664" y="10"/>
                    <a:pt x="657" y="10"/>
                  </a:cubicBezTo>
                  <a:cubicBezTo>
                    <a:pt x="480" y="43"/>
                    <a:pt x="414" y="122"/>
                    <a:pt x="439" y="274"/>
                  </a:cubicBezTo>
                  <a:cubicBezTo>
                    <a:pt x="443" y="296"/>
                    <a:pt x="448" y="317"/>
                    <a:pt x="453" y="338"/>
                  </a:cubicBezTo>
                  <a:cubicBezTo>
                    <a:pt x="151" y="420"/>
                    <a:pt x="110" y="537"/>
                    <a:pt x="294" y="766"/>
                  </a:cubicBezTo>
                  <a:cubicBezTo>
                    <a:pt x="258" y="802"/>
                    <a:pt x="208" y="806"/>
                    <a:pt x="167" y="828"/>
                  </a:cubicBezTo>
                  <a:cubicBezTo>
                    <a:pt x="26" y="910"/>
                    <a:pt x="0" y="1053"/>
                    <a:pt x="107" y="1176"/>
                  </a:cubicBezTo>
                  <a:cubicBezTo>
                    <a:pt x="182" y="1264"/>
                    <a:pt x="282" y="1310"/>
                    <a:pt x="391" y="1332"/>
                  </a:cubicBezTo>
                  <a:cubicBezTo>
                    <a:pt x="485" y="1351"/>
                    <a:pt x="578" y="1360"/>
                    <a:pt x="669" y="1360"/>
                  </a:cubicBezTo>
                  <a:cubicBezTo>
                    <a:pt x="889" y="1360"/>
                    <a:pt x="1100" y="1304"/>
                    <a:pt x="1300" y="1181"/>
                  </a:cubicBezTo>
                  <a:cubicBezTo>
                    <a:pt x="1593" y="1003"/>
                    <a:pt x="1671" y="710"/>
                    <a:pt x="1501" y="410"/>
                  </a:cubicBezTo>
                  <a:cubicBezTo>
                    <a:pt x="1405" y="238"/>
                    <a:pt x="1232" y="106"/>
                    <a:pt x="1038" y="43"/>
                  </a:cubicBezTo>
                  <a:cubicBezTo>
                    <a:pt x="955" y="14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157283" y="3782554"/>
              <a:ext cx="58011" cy="90326"/>
            </a:xfrm>
            <a:custGeom>
              <a:avLst/>
              <a:gdLst/>
              <a:ahLst/>
              <a:cxnLst/>
              <a:rect l="l" t="t" r="r" b="b"/>
              <a:pathLst>
                <a:path w="630" h="981" extrusionOk="0">
                  <a:moveTo>
                    <a:pt x="294" y="1"/>
                  </a:moveTo>
                  <a:cubicBezTo>
                    <a:pt x="293" y="1"/>
                    <a:pt x="292" y="1"/>
                    <a:pt x="290" y="1"/>
                  </a:cubicBezTo>
                  <a:cubicBezTo>
                    <a:pt x="251" y="4"/>
                    <a:pt x="237" y="34"/>
                    <a:pt x="235" y="68"/>
                  </a:cubicBezTo>
                  <a:lnTo>
                    <a:pt x="235" y="114"/>
                  </a:lnTo>
                  <a:cubicBezTo>
                    <a:pt x="234" y="214"/>
                    <a:pt x="234" y="311"/>
                    <a:pt x="232" y="409"/>
                  </a:cubicBezTo>
                  <a:cubicBezTo>
                    <a:pt x="232" y="449"/>
                    <a:pt x="228" y="488"/>
                    <a:pt x="230" y="527"/>
                  </a:cubicBezTo>
                  <a:cubicBezTo>
                    <a:pt x="235" y="575"/>
                    <a:pt x="208" y="620"/>
                    <a:pt x="163" y="639"/>
                  </a:cubicBezTo>
                  <a:cubicBezTo>
                    <a:pt x="86" y="678"/>
                    <a:pt x="43" y="749"/>
                    <a:pt x="12" y="828"/>
                  </a:cubicBezTo>
                  <a:cubicBezTo>
                    <a:pt x="2" y="850"/>
                    <a:pt x="0" y="874"/>
                    <a:pt x="6" y="896"/>
                  </a:cubicBezTo>
                  <a:cubicBezTo>
                    <a:pt x="11" y="920"/>
                    <a:pt x="30" y="939"/>
                    <a:pt x="54" y="942"/>
                  </a:cubicBezTo>
                  <a:cubicBezTo>
                    <a:pt x="58" y="943"/>
                    <a:pt x="62" y="944"/>
                    <a:pt x="66" y="944"/>
                  </a:cubicBezTo>
                  <a:cubicBezTo>
                    <a:pt x="86" y="944"/>
                    <a:pt x="105" y="934"/>
                    <a:pt x="115" y="917"/>
                  </a:cubicBezTo>
                  <a:cubicBezTo>
                    <a:pt x="138" y="879"/>
                    <a:pt x="155" y="840"/>
                    <a:pt x="177" y="802"/>
                  </a:cubicBezTo>
                  <a:cubicBezTo>
                    <a:pt x="188" y="785"/>
                    <a:pt x="203" y="763"/>
                    <a:pt x="225" y="763"/>
                  </a:cubicBezTo>
                  <a:cubicBezTo>
                    <a:pt x="227" y="763"/>
                    <a:pt x="230" y="764"/>
                    <a:pt x="232" y="764"/>
                  </a:cubicBezTo>
                  <a:cubicBezTo>
                    <a:pt x="261" y="768"/>
                    <a:pt x="256" y="798"/>
                    <a:pt x="258" y="821"/>
                  </a:cubicBezTo>
                  <a:cubicBezTo>
                    <a:pt x="259" y="843"/>
                    <a:pt x="261" y="869"/>
                    <a:pt x="263" y="891"/>
                  </a:cubicBezTo>
                  <a:cubicBezTo>
                    <a:pt x="264" y="936"/>
                    <a:pt x="272" y="980"/>
                    <a:pt x="327" y="980"/>
                  </a:cubicBezTo>
                  <a:cubicBezTo>
                    <a:pt x="329" y="980"/>
                    <a:pt x="331" y="980"/>
                    <a:pt x="333" y="980"/>
                  </a:cubicBezTo>
                  <a:cubicBezTo>
                    <a:pt x="386" y="977"/>
                    <a:pt x="385" y="930"/>
                    <a:pt x="386" y="891"/>
                  </a:cubicBezTo>
                  <a:cubicBezTo>
                    <a:pt x="386" y="852"/>
                    <a:pt x="386" y="816"/>
                    <a:pt x="386" y="769"/>
                  </a:cubicBezTo>
                  <a:cubicBezTo>
                    <a:pt x="450" y="793"/>
                    <a:pt x="472" y="841"/>
                    <a:pt x="498" y="882"/>
                  </a:cubicBezTo>
                  <a:cubicBezTo>
                    <a:pt x="513" y="911"/>
                    <a:pt x="532" y="932"/>
                    <a:pt x="558" y="932"/>
                  </a:cubicBezTo>
                  <a:cubicBezTo>
                    <a:pt x="568" y="932"/>
                    <a:pt x="580" y="929"/>
                    <a:pt x="592" y="922"/>
                  </a:cubicBezTo>
                  <a:cubicBezTo>
                    <a:pt x="630" y="898"/>
                    <a:pt x="623" y="860"/>
                    <a:pt x="607" y="828"/>
                  </a:cubicBezTo>
                  <a:cubicBezTo>
                    <a:pt x="571" y="745"/>
                    <a:pt x="522" y="671"/>
                    <a:pt x="436" y="641"/>
                  </a:cubicBezTo>
                  <a:cubicBezTo>
                    <a:pt x="364" y="613"/>
                    <a:pt x="355" y="567"/>
                    <a:pt x="357" y="503"/>
                  </a:cubicBezTo>
                  <a:cubicBezTo>
                    <a:pt x="361" y="385"/>
                    <a:pt x="357" y="268"/>
                    <a:pt x="357" y="150"/>
                  </a:cubicBezTo>
                  <a:lnTo>
                    <a:pt x="357" y="128"/>
                  </a:lnTo>
                  <a:cubicBezTo>
                    <a:pt x="357" y="107"/>
                    <a:pt x="357" y="87"/>
                    <a:pt x="355" y="68"/>
                  </a:cubicBezTo>
                  <a:cubicBezTo>
                    <a:pt x="352" y="28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259954" y="3783383"/>
              <a:ext cx="54973" cy="79461"/>
            </a:xfrm>
            <a:custGeom>
              <a:avLst/>
              <a:gdLst/>
              <a:ahLst/>
              <a:cxnLst/>
              <a:rect l="l" t="t" r="r" b="b"/>
              <a:pathLst>
                <a:path w="597" h="863" extrusionOk="0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2" y="18"/>
                    <a:pt x="0" y="59"/>
                    <a:pt x="14" y="100"/>
                  </a:cubicBezTo>
                  <a:cubicBezTo>
                    <a:pt x="14" y="103"/>
                    <a:pt x="16" y="107"/>
                    <a:pt x="17" y="110"/>
                  </a:cubicBezTo>
                  <a:cubicBezTo>
                    <a:pt x="46" y="205"/>
                    <a:pt x="74" y="299"/>
                    <a:pt x="103" y="393"/>
                  </a:cubicBezTo>
                  <a:cubicBezTo>
                    <a:pt x="112" y="424"/>
                    <a:pt x="124" y="453"/>
                    <a:pt x="134" y="482"/>
                  </a:cubicBezTo>
                  <a:cubicBezTo>
                    <a:pt x="149" y="522"/>
                    <a:pt x="148" y="554"/>
                    <a:pt x="110" y="585"/>
                  </a:cubicBezTo>
                  <a:cubicBezTo>
                    <a:pt x="57" y="628"/>
                    <a:pt x="24" y="692"/>
                    <a:pt x="17" y="759"/>
                  </a:cubicBezTo>
                  <a:cubicBezTo>
                    <a:pt x="12" y="803"/>
                    <a:pt x="12" y="851"/>
                    <a:pt x="67" y="861"/>
                  </a:cubicBezTo>
                  <a:cubicBezTo>
                    <a:pt x="72" y="862"/>
                    <a:pt x="76" y="863"/>
                    <a:pt x="81" y="863"/>
                  </a:cubicBezTo>
                  <a:cubicBezTo>
                    <a:pt x="120" y="863"/>
                    <a:pt x="135" y="828"/>
                    <a:pt x="146" y="791"/>
                  </a:cubicBezTo>
                  <a:cubicBezTo>
                    <a:pt x="154" y="759"/>
                    <a:pt x="156" y="719"/>
                    <a:pt x="194" y="702"/>
                  </a:cubicBezTo>
                  <a:cubicBezTo>
                    <a:pt x="232" y="726"/>
                    <a:pt x="226" y="771"/>
                    <a:pt x="247" y="803"/>
                  </a:cubicBezTo>
                  <a:cubicBezTo>
                    <a:pt x="260" y="824"/>
                    <a:pt x="277" y="841"/>
                    <a:pt x="301" y="841"/>
                  </a:cubicBezTo>
                  <a:cubicBezTo>
                    <a:pt x="305" y="841"/>
                    <a:pt x="310" y="840"/>
                    <a:pt x="314" y="839"/>
                  </a:cubicBezTo>
                  <a:cubicBezTo>
                    <a:pt x="350" y="831"/>
                    <a:pt x="362" y="801"/>
                    <a:pt x="358" y="767"/>
                  </a:cubicBezTo>
                  <a:cubicBezTo>
                    <a:pt x="355" y="736"/>
                    <a:pt x="348" y="705"/>
                    <a:pt x="340" y="668"/>
                  </a:cubicBezTo>
                  <a:cubicBezTo>
                    <a:pt x="345" y="667"/>
                    <a:pt x="349" y="667"/>
                    <a:pt x="354" y="667"/>
                  </a:cubicBezTo>
                  <a:cubicBezTo>
                    <a:pt x="407" y="667"/>
                    <a:pt x="439" y="701"/>
                    <a:pt x="473" y="728"/>
                  </a:cubicBezTo>
                  <a:cubicBezTo>
                    <a:pt x="490" y="740"/>
                    <a:pt x="507" y="749"/>
                    <a:pt x="523" y="749"/>
                  </a:cubicBezTo>
                  <a:cubicBezTo>
                    <a:pt x="538" y="749"/>
                    <a:pt x="553" y="742"/>
                    <a:pt x="568" y="726"/>
                  </a:cubicBezTo>
                  <a:cubicBezTo>
                    <a:pt x="597" y="692"/>
                    <a:pt x="578" y="661"/>
                    <a:pt x="552" y="633"/>
                  </a:cubicBezTo>
                  <a:cubicBezTo>
                    <a:pt x="499" y="575"/>
                    <a:pt x="427" y="537"/>
                    <a:pt x="348" y="525"/>
                  </a:cubicBezTo>
                  <a:cubicBezTo>
                    <a:pt x="297" y="518"/>
                    <a:pt x="274" y="491"/>
                    <a:pt x="261" y="446"/>
                  </a:cubicBezTo>
                  <a:cubicBezTo>
                    <a:pt x="226" y="342"/>
                    <a:pt x="190" y="239"/>
                    <a:pt x="154" y="134"/>
                  </a:cubicBezTo>
                  <a:cubicBezTo>
                    <a:pt x="151" y="121"/>
                    <a:pt x="148" y="109"/>
                    <a:pt x="142" y="95"/>
                  </a:cubicBezTo>
                  <a:cubicBezTo>
                    <a:pt x="141" y="86"/>
                    <a:pt x="137" y="76"/>
                    <a:pt x="134" y="67"/>
                  </a:cubicBezTo>
                  <a:cubicBezTo>
                    <a:pt x="121" y="35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375700" y="3582291"/>
              <a:ext cx="48803" cy="45209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465" y="0"/>
                  </a:moveTo>
                  <a:cubicBezTo>
                    <a:pt x="451" y="0"/>
                    <a:pt x="437" y="4"/>
                    <a:pt x="425" y="8"/>
                  </a:cubicBezTo>
                  <a:cubicBezTo>
                    <a:pt x="309" y="51"/>
                    <a:pt x="192" y="96"/>
                    <a:pt x="76" y="140"/>
                  </a:cubicBezTo>
                  <a:lnTo>
                    <a:pt x="62" y="146"/>
                  </a:lnTo>
                  <a:cubicBezTo>
                    <a:pt x="15" y="164"/>
                    <a:pt x="0" y="200"/>
                    <a:pt x="5" y="248"/>
                  </a:cubicBezTo>
                  <a:cubicBezTo>
                    <a:pt x="9" y="276"/>
                    <a:pt x="12" y="303"/>
                    <a:pt x="14" y="331"/>
                  </a:cubicBezTo>
                  <a:cubicBezTo>
                    <a:pt x="10" y="379"/>
                    <a:pt x="41" y="420"/>
                    <a:pt x="88" y="432"/>
                  </a:cubicBezTo>
                  <a:cubicBezTo>
                    <a:pt x="96" y="435"/>
                    <a:pt x="105" y="439"/>
                    <a:pt x="113" y="441"/>
                  </a:cubicBezTo>
                  <a:cubicBezTo>
                    <a:pt x="216" y="463"/>
                    <a:pt x="321" y="480"/>
                    <a:pt x="427" y="489"/>
                  </a:cubicBezTo>
                  <a:cubicBezTo>
                    <a:pt x="436" y="490"/>
                    <a:pt x="446" y="490"/>
                    <a:pt x="456" y="490"/>
                  </a:cubicBezTo>
                  <a:cubicBezTo>
                    <a:pt x="481" y="490"/>
                    <a:pt x="505" y="484"/>
                    <a:pt x="516" y="453"/>
                  </a:cubicBezTo>
                  <a:cubicBezTo>
                    <a:pt x="530" y="410"/>
                    <a:pt x="496" y="389"/>
                    <a:pt x="466" y="369"/>
                  </a:cubicBezTo>
                  <a:cubicBezTo>
                    <a:pt x="415" y="334"/>
                    <a:pt x="362" y="303"/>
                    <a:pt x="297" y="262"/>
                  </a:cubicBezTo>
                  <a:cubicBezTo>
                    <a:pt x="365" y="204"/>
                    <a:pt x="422" y="154"/>
                    <a:pt x="478" y="106"/>
                  </a:cubicBezTo>
                  <a:cubicBezTo>
                    <a:pt x="503" y="86"/>
                    <a:pt x="525" y="60"/>
                    <a:pt x="508" y="26"/>
                  </a:cubicBezTo>
                  <a:cubicBezTo>
                    <a:pt x="498" y="6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318794" y="3567835"/>
              <a:ext cx="23297" cy="24032"/>
            </a:xfrm>
            <a:custGeom>
              <a:avLst/>
              <a:gdLst/>
              <a:ahLst/>
              <a:cxnLst/>
              <a:rect l="l" t="t" r="r" b="b"/>
              <a:pathLst>
                <a:path w="253" h="261" extrusionOk="0">
                  <a:moveTo>
                    <a:pt x="121" y="1"/>
                  </a:moveTo>
                  <a:cubicBezTo>
                    <a:pt x="57" y="1"/>
                    <a:pt x="2" y="52"/>
                    <a:pt x="1" y="117"/>
                  </a:cubicBezTo>
                  <a:cubicBezTo>
                    <a:pt x="4" y="189"/>
                    <a:pt x="57" y="251"/>
                    <a:pt x="131" y="260"/>
                  </a:cubicBezTo>
                  <a:cubicBezTo>
                    <a:pt x="134" y="260"/>
                    <a:pt x="137" y="260"/>
                    <a:pt x="140" y="260"/>
                  </a:cubicBezTo>
                  <a:cubicBezTo>
                    <a:pt x="201" y="260"/>
                    <a:pt x="253" y="209"/>
                    <a:pt x="253" y="145"/>
                  </a:cubicBezTo>
                  <a:cubicBezTo>
                    <a:pt x="253" y="71"/>
                    <a:pt x="198" y="9"/>
                    <a:pt x="124" y="1"/>
                  </a:cubicBezTo>
                  <a:cubicBezTo>
                    <a:pt x="123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165202" y="3639377"/>
              <a:ext cx="35083" cy="13351"/>
            </a:xfrm>
            <a:custGeom>
              <a:avLst/>
              <a:gdLst/>
              <a:ahLst/>
              <a:cxnLst/>
              <a:rect l="l" t="t" r="r" b="b"/>
              <a:pathLst>
                <a:path w="381" h="145" extrusionOk="0">
                  <a:moveTo>
                    <a:pt x="197" y="1"/>
                  </a:moveTo>
                  <a:cubicBezTo>
                    <a:pt x="158" y="1"/>
                    <a:pt x="120" y="4"/>
                    <a:pt x="81" y="7"/>
                  </a:cubicBezTo>
                  <a:cubicBezTo>
                    <a:pt x="0" y="18"/>
                    <a:pt x="5" y="138"/>
                    <a:pt x="88" y="140"/>
                  </a:cubicBezTo>
                  <a:cubicBezTo>
                    <a:pt x="116" y="143"/>
                    <a:pt x="145" y="145"/>
                    <a:pt x="174" y="145"/>
                  </a:cubicBezTo>
                  <a:cubicBezTo>
                    <a:pt x="215" y="145"/>
                    <a:pt x="256" y="141"/>
                    <a:pt x="297" y="134"/>
                  </a:cubicBezTo>
                  <a:cubicBezTo>
                    <a:pt x="381" y="128"/>
                    <a:pt x="376" y="2"/>
                    <a:pt x="290" y="2"/>
                  </a:cubicBezTo>
                  <a:cubicBezTo>
                    <a:pt x="280" y="2"/>
                    <a:pt x="269" y="2"/>
                    <a:pt x="259" y="2"/>
                  </a:cubicBezTo>
                  <a:cubicBezTo>
                    <a:pt x="239" y="2"/>
                    <a:pt x="218" y="2"/>
                    <a:pt x="197" y="2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159770" y="3696372"/>
              <a:ext cx="31676" cy="13535"/>
            </a:xfrm>
            <a:custGeom>
              <a:avLst/>
              <a:gdLst/>
              <a:ahLst/>
              <a:cxnLst/>
              <a:rect l="l" t="t" r="r" b="b"/>
              <a:pathLst>
                <a:path w="344" h="147" extrusionOk="0">
                  <a:moveTo>
                    <a:pt x="71" y="1"/>
                  </a:moveTo>
                  <a:cubicBezTo>
                    <a:pt x="35" y="1"/>
                    <a:pt x="4" y="29"/>
                    <a:pt x="4" y="66"/>
                  </a:cubicBezTo>
                  <a:cubicBezTo>
                    <a:pt x="1" y="109"/>
                    <a:pt x="28" y="129"/>
                    <a:pt x="68" y="136"/>
                  </a:cubicBezTo>
                  <a:cubicBezTo>
                    <a:pt x="107" y="141"/>
                    <a:pt x="147" y="143"/>
                    <a:pt x="196" y="146"/>
                  </a:cubicBezTo>
                  <a:cubicBezTo>
                    <a:pt x="227" y="145"/>
                    <a:pt x="258" y="143"/>
                    <a:pt x="289" y="138"/>
                  </a:cubicBezTo>
                  <a:cubicBezTo>
                    <a:pt x="323" y="133"/>
                    <a:pt x="344" y="102"/>
                    <a:pt x="339" y="68"/>
                  </a:cubicBezTo>
                  <a:cubicBezTo>
                    <a:pt x="337" y="40"/>
                    <a:pt x="313" y="16"/>
                    <a:pt x="286" y="14"/>
                  </a:cubicBezTo>
                  <a:cubicBezTo>
                    <a:pt x="215" y="9"/>
                    <a:pt x="145" y="2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228186" y="3687717"/>
              <a:ext cx="30755" cy="16113"/>
            </a:xfrm>
            <a:custGeom>
              <a:avLst/>
              <a:gdLst/>
              <a:ahLst/>
              <a:cxnLst/>
              <a:rect l="l" t="t" r="r" b="b"/>
              <a:pathLst>
                <a:path w="334" h="175" extrusionOk="0">
                  <a:moveTo>
                    <a:pt x="256" y="0"/>
                  </a:moveTo>
                  <a:cubicBezTo>
                    <a:pt x="249" y="0"/>
                    <a:pt x="242" y="1"/>
                    <a:pt x="235" y="2"/>
                  </a:cubicBezTo>
                  <a:cubicBezTo>
                    <a:pt x="180" y="12"/>
                    <a:pt x="127" y="26"/>
                    <a:pt x="74" y="38"/>
                  </a:cubicBezTo>
                  <a:cubicBezTo>
                    <a:pt x="31" y="48"/>
                    <a:pt x="0" y="74"/>
                    <a:pt x="11" y="122"/>
                  </a:cubicBezTo>
                  <a:cubicBezTo>
                    <a:pt x="18" y="163"/>
                    <a:pt x="48" y="174"/>
                    <a:pt x="86" y="174"/>
                  </a:cubicBezTo>
                  <a:cubicBezTo>
                    <a:pt x="92" y="174"/>
                    <a:pt x="99" y="174"/>
                    <a:pt x="105" y="174"/>
                  </a:cubicBezTo>
                  <a:cubicBezTo>
                    <a:pt x="155" y="162"/>
                    <a:pt x="210" y="150"/>
                    <a:pt x="263" y="134"/>
                  </a:cubicBezTo>
                  <a:cubicBezTo>
                    <a:pt x="306" y="122"/>
                    <a:pt x="333" y="95"/>
                    <a:pt x="319" y="47"/>
                  </a:cubicBezTo>
                  <a:cubicBezTo>
                    <a:pt x="310" y="13"/>
                    <a:pt x="28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4198628" y="3665711"/>
              <a:ext cx="28821" cy="13443"/>
            </a:xfrm>
            <a:custGeom>
              <a:avLst/>
              <a:gdLst/>
              <a:ahLst/>
              <a:cxnLst/>
              <a:rect l="l" t="t" r="r" b="b"/>
              <a:pathLst>
                <a:path w="313" h="146" extrusionOk="0">
                  <a:moveTo>
                    <a:pt x="162" y="1"/>
                  </a:moveTo>
                  <a:cubicBezTo>
                    <a:pt x="123" y="1"/>
                    <a:pt x="84" y="6"/>
                    <a:pt x="47" y="18"/>
                  </a:cubicBezTo>
                  <a:cubicBezTo>
                    <a:pt x="20" y="25"/>
                    <a:pt x="1" y="52"/>
                    <a:pt x="6" y="82"/>
                  </a:cubicBezTo>
                  <a:cubicBezTo>
                    <a:pt x="8" y="111"/>
                    <a:pt x="28" y="135"/>
                    <a:pt x="56" y="138"/>
                  </a:cubicBezTo>
                  <a:cubicBezTo>
                    <a:pt x="86" y="143"/>
                    <a:pt x="117" y="145"/>
                    <a:pt x="150" y="145"/>
                  </a:cubicBezTo>
                  <a:cubicBezTo>
                    <a:pt x="191" y="142"/>
                    <a:pt x="222" y="142"/>
                    <a:pt x="253" y="136"/>
                  </a:cubicBezTo>
                  <a:cubicBezTo>
                    <a:pt x="285" y="135"/>
                    <a:pt x="309" y="107"/>
                    <a:pt x="309" y="73"/>
                  </a:cubicBezTo>
                  <a:cubicBezTo>
                    <a:pt x="313" y="46"/>
                    <a:pt x="292" y="20"/>
                    <a:pt x="265" y="13"/>
                  </a:cubicBezTo>
                  <a:cubicBezTo>
                    <a:pt x="231" y="5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4228831" y="3634497"/>
              <a:ext cx="26611" cy="13259"/>
            </a:xfrm>
            <a:custGeom>
              <a:avLst/>
              <a:gdLst/>
              <a:ahLst/>
              <a:cxnLst/>
              <a:rect l="l" t="t" r="r" b="b"/>
              <a:pathLst>
                <a:path w="289" h="144" extrusionOk="0">
                  <a:moveTo>
                    <a:pt x="146" y="0"/>
                  </a:moveTo>
                  <a:cubicBezTo>
                    <a:pt x="112" y="2"/>
                    <a:pt x="89" y="4"/>
                    <a:pt x="65" y="6"/>
                  </a:cubicBezTo>
                  <a:cubicBezTo>
                    <a:pt x="26" y="11"/>
                    <a:pt x="2" y="31"/>
                    <a:pt x="2" y="74"/>
                  </a:cubicBezTo>
                  <a:cubicBezTo>
                    <a:pt x="0" y="107"/>
                    <a:pt x="26" y="134"/>
                    <a:pt x="59" y="138"/>
                  </a:cubicBezTo>
                  <a:cubicBezTo>
                    <a:pt x="81" y="142"/>
                    <a:pt x="104" y="143"/>
                    <a:pt x="127" y="143"/>
                  </a:cubicBezTo>
                  <a:cubicBezTo>
                    <a:pt x="166" y="143"/>
                    <a:pt x="205" y="138"/>
                    <a:pt x="242" y="127"/>
                  </a:cubicBezTo>
                  <a:cubicBezTo>
                    <a:pt x="269" y="122"/>
                    <a:pt x="288" y="96"/>
                    <a:pt x="287" y="67"/>
                  </a:cubicBezTo>
                  <a:cubicBezTo>
                    <a:pt x="287" y="35"/>
                    <a:pt x="261" y="7"/>
                    <a:pt x="228" y="6"/>
                  </a:cubicBezTo>
                  <a:cubicBezTo>
                    <a:pt x="197" y="0"/>
                    <a:pt x="167" y="2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4191077" y="3610834"/>
              <a:ext cx="23757" cy="13351"/>
            </a:xfrm>
            <a:custGeom>
              <a:avLst/>
              <a:gdLst/>
              <a:ahLst/>
              <a:cxnLst/>
              <a:rect l="l" t="t" r="r" b="b"/>
              <a:pathLst>
                <a:path w="258" h="145" extrusionOk="0">
                  <a:moveTo>
                    <a:pt x="117" y="1"/>
                  </a:moveTo>
                  <a:cubicBezTo>
                    <a:pt x="98" y="1"/>
                    <a:pt x="79" y="2"/>
                    <a:pt x="60" y="5"/>
                  </a:cubicBezTo>
                  <a:cubicBezTo>
                    <a:pt x="31" y="9"/>
                    <a:pt x="9" y="33"/>
                    <a:pt x="7" y="60"/>
                  </a:cubicBezTo>
                  <a:cubicBezTo>
                    <a:pt x="0" y="93"/>
                    <a:pt x="23" y="125"/>
                    <a:pt x="54" y="132"/>
                  </a:cubicBezTo>
                  <a:cubicBezTo>
                    <a:pt x="81" y="137"/>
                    <a:pt x="108" y="143"/>
                    <a:pt x="136" y="144"/>
                  </a:cubicBezTo>
                  <a:cubicBezTo>
                    <a:pt x="158" y="144"/>
                    <a:pt x="180" y="143"/>
                    <a:pt x="204" y="139"/>
                  </a:cubicBezTo>
                  <a:cubicBezTo>
                    <a:pt x="235" y="132"/>
                    <a:pt x="258" y="105"/>
                    <a:pt x="256" y="72"/>
                  </a:cubicBezTo>
                  <a:cubicBezTo>
                    <a:pt x="258" y="43"/>
                    <a:pt x="237" y="19"/>
                    <a:pt x="210" y="12"/>
                  </a:cubicBezTo>
                  <a:cubicBezTo>
                    <a:pt x="180" y="5"/>
                    <a:pt x="14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129655" y="3603815"/>
              <a:ext cx="153960" cy="125222"/>
            </a:xfrm>
            <a:custGeom>
              <a:avLst/>
              <a:gdLst/>
              <a:ahLst/>
              <a:cxnLst/>
              <a:rect l="l" t="t" r="r" b="b"/>
              <a:pathLst>
                <a:path w="1672" h="1360" extrusionOk="0">
                  <a:moveTo>
                    <a:pt x="789" y="87"/>
                  </a:moveTo>
                  <a:cubicBezTo>
                    <a:pt x="819" y="87"/>
                    <a:pt x="849" y="91"/>
                    <a:pt x="879" y="99"/>
                  </a:cubicBezTo>
                  <a:cubicBezTo>
                    <a:pt x="906" y="104"/>
                    <a:pt x="925" y="130"/>
                    <a:pt x="925" y="157"/>
                  </a:cubicBezTo>
                  <a:cubicBezTo>
                    <a:pt x="927" y="190"/>
                    <a:pt x="905" y="219"/>
                    <a:pt x="872" y="224"/>
                  </a:cubicBezTo>
                  <a:cubicBezTo>
                    <a:pt x="850" y="228"/>
                    <a:pt x="827" y="231"/>
                    <a:pt x="803" y="231"/>
                  </a:cubicBezTo>
                  <a:cubicBezTo>
                    <a:pt x="776" y="228"/>
                    <a:pt x="749" y="224"/>
                    <a:pt x="723" y="217"/>
                  </a:cubicBezTo>
                  <a:cubicBezTo>
                    <a:pt x="690" y="211"/>
                    <a:pt x="670" y="180"/>
                    <a:pt x="677" y="147"/>
                  </a:cubicBezTo>
                  <a:cubicBezTo>
                    <a:pt x="678" y="118"/>
                    <a:pt x="699" y="96"/>
                    <a:pt x="728" y="92"/>
                  </a:cubicBezTo>
                  <a:cubicBezTo>
                    <a:pt x="748" y="89"/>
                    <a:pt x="768" y="87"/>
                    <a:pt x="789" y="87"/>
                  </a:cubicBezTo>
                  <a:close/>
                  <a:moveTo>
                    <a:pt x="1224" y="343"/>
                  </a:moveTo>
                  <a:cubicBezTo>
                    <a:pt x="1246" y="343"/>
                    <a:pt x="1277" y="343"/>
                    <a:pt x="1308" y="348"/>
                  </a:cubicBezTo>
                  <a:cubicBezTo>
                    <a:pt x="1340" y="349"/>
                    <a:pt x="1366" y="377"/>
                    <a:pt x="1366" y="410"/>
                  </a:cubicBezTo>
                  <a:cubicBezTo>
                    <a:pt x="1368" y="437"/>
                    <a:pt x="1349" y="464"/>
                    <a:pt x="1321" y="470"/>
                  </a:cubicBezTo>
                  <a:cubicBezTo>
                    <a:pt x="1284" y="480"/>
                    <a:pt x="1245" y="486"/>
                    <a:pt x="1206" y="486"/>
                  </a:cubicBezTo>
                  <a:cubicBezTo>
                    <a:pt x="1183" y="486"/>
                    <a:pt x="1159" y="484"/>
                    <a:pt x="1136" y="480"/>
                  </a:cubicBezTo>
                  <a:cubicBezTo>
                    <a:pt x="1104" y="476"/>
                    <a:pt x="1080" y="449"/>
                    <a:pt x="1081" y="416"/>
                  </a:cubicBezTo>
                  <a:cubicBezTo>
                    <a:pt x="1080" y="375"/>
                    <a:pt x="1105" y="353"/>
                    <a:pt x="1145" y="349"/>
                  </a:cubicBezTo>
                  <a:lnTo>
                    <a:pt x="1145" y="348"/>
                  </a:lnTo>
                  <a:cubicBezTo>
                    <a:pt x="1169" y="346"/>
                    <a:pt x="1191" y="344"/>
                    <a:pt x="1224" y="343"/>
                  </a:cubicBezTo>
                  <a:close/>
                  <a:moveTo>
                    <a:pt x="584" y="394"/>
                  </a:moveTo>
                  <a:lnTo>
                    <a:pt x="584" y="398"/>
                  </a:lnTo>
                  <a:cubicBezTo>
                    <a:pt x="605" y="398"/>
                    <a:pt x="626" y="397"/>
                    <a:pt x="647" y="397"/>
                  </a:cubicBezTo>
                  <a:cubicBezTo>
                    <a:pt x="658" y="397"/>
                    <a:pt x="668" y="397"/>
                    <a:pt x="678" y="398"/>
                  </a:cubicBezTo>
                  <a:cubicBezTo>
                    <a:pt x="711" y="398"/>
                    <a:pt x="738" y="422"/>
                    <a:pt x="742" y="454"/>
                  </a:cubicBezTo>
                  <a:cubicBezTo>
                    <a:pt x="749" y="492"/>
                    <a:pt x="721" y="528"/>
                    <a:pt x="683" y="530"/>
                  </a:cubicBezTo>
                  <a:cubicBezTo>
                    <a:pt x="642" y="536"/>
                    <a:pt x="601" y="539"/>
                    <a:pt x="558" y="539"/>
                  </a:cubicBezTo>
                  <a:cubicBezTo>
                    <a:pt x="530" y="539"/>
                    <a:pt x="502" y="537"/>
                    <a:pt x="474" y="535"/>
                  </a:cubicBezTo>
                  <a:cubicBezTo>
                    <a:pt x="392" y="531"/>
                    <a:pt x="387" y="411"/>
                    <a:pt x="469" y="403"/>
                  </a:cubicBezTo>
                  <a:cubicBezTo>
                    <a:pt x="507" y="396"/>
                    <a:pt x="546" y="398"/>
                    <a:pt x="584" y="394"/>
                  </a:cubicBezTo>
                  <a:close/>
                  <a:moveTo>
                    <a:pt x="914" y="681"/>
                  </a:moveTo>
                  <a:cubicBezTo>
                    <a:pt x="948" y="681"/>
                    <a:pt x="981" y="686"/>
                    <a:pt x="1014" y="694"/>
                  </a:cubicBezTo>
                  <a:cubicBezTo>
                    <a:pt x="1044" y="699"/>
                    <a:pt x="1062" y="727"/>
                    <a:pt x="1059" y="756"/>
                  </a:cubicBezTo>
                  <a:cubicBezTo>
                    <a:pt x="1061" y="788"/>
                    <a:pt x="1035" y="816"/>
                    <a:pt x="1002" y="819"/>
                  </a:cubicBezTo>
                  <a:cubicBezTo>
                    <a:pt x="972" y="823"/>
                    <a:pt x="941" y="823"/>
                    <a:pt x="900" y="826"/>
                  </a:cubicBezTo>
                  <a:cubicBezTo>
                    <a:pt x="869" y="826"/>
                    <a:pt x="836" y="825"/>
                    <a:pt x="805" y="821"/>
                  </a:cubicBezTo>
                  <a:cubicBezTo>
                    <a:pt x="778" y="816"/>
                    <a:pt x="757" y="792"/>
                    <a:pt x="755" y="763"/>
                  </a:cubicBezTo>
                  <a:cubicBezTo>
                    <a:pt x="752" y="735"/>
                    <a:pt x="769" y="706"/>
                    <a:pt x="797" y="699"/>
                  </a:cubicBezTo>
                  <a:cubicBezTo>
                    <a:pt x="835" y="687"/>
                    <a:pt x="874" y="681"/>
                    <a:pt x="914" y="681"/>
                  </a:cubicBezTo>
                  <a:close/>
                  <a:moveTo>
                    <a:pt x="1326" y="920"/>
                  </a:moveTo>
                  <a:cubicBezTo>
                    <a:pt x="1355" y="920"/>
                    <a:pt x="1380" y="934"/>
                    <a:pt x="1390" y="967"/>
                  </a:cubicBezTo>
                  <a:lnTo>
                    <a:pt x="1392" y="967"/>
                  </a:lnTo>
                  <a:cubicBezTo>
                    <a:pt x="1404" y="1015"/>
                    <a:pt x="1376" y="1042"/>
                    <a:pt x="1335" y="1054"/>
                  </a:cubicBezTo>
                  <a:cubicBezTo>
                    <a:pt x="1282" y="1070"/>
                    <a:pt x="1227" y="1082"/>
                    <a:pt x="1177" y="1094"/>
                  </a:cubicBezTo>
                  <a:cubicBezTo>
                    <a:pt x="1171" y="1094"/>
                    <a:pt x="1165" y="1094"/>
                    <a:pt x="1159" y="1094"/>
                  </a:cubicBezTo>
                  <a:cubicBezTo>
                    <a:pt x="1121" y="1094"/>
                    <a:pt x="1090" y="1084"/>
                    <a:pt x="1083" y="1042"/>
                  </a:cubicBezTo>
                  <a:cubicBezTo>
                    <a:pt x="1073" y="993"/>
                    <a:pt x="1102" y="969"/>
                    <a:pt x="1146" y="958"/>
                  </a:cubicBezTo>
                  <a:cubicBezTo>
                    <a:pt x="1200" y="946"/>
                    <a:pt x="1254" y="933"/>
                    <a:pt x="1308" y="922"/>
                  </a:cubicBezTo>
                  <a:cubicBezTo>
                    <a:pt x="1314" y="921"/>
                    <a:pt x="1320" y="920"/>
                    <a:pt x="1326" y="920"/>
                  </a:cubicBezTo>
                  <a:close/>
                  <a:moveTo>
                    <a:pt x="399" y="1015"/>
                  </a:moveTo>
                  <a:cubicBezTo>
                    <a:pt x="400" y="1015"/>
                    <a:pt x="401" y="1015"/>
                    <a:pt x="402" y="1015"/>
                  </a:cubicBezTo>
                  <a:cubicBezTo>
                    <a:pt x="473" y="1015"/>
                    <a:pt x="543" y="1022"/>
                    <a:pt x="613" y="1029"/>
                  </a:cubicBezTo>
                  <a:cubicBezTo>
                    <a:pt x="642" y="1030"/>
                    <a:pt x="665" y="1054"/>
                    <a:pt x="666" y="1083"/>
                  </a:cubicBezTo>
                  <a:cubicBezTo>
                    <a:pt x="673" y="1116"/>
                    <a:pt x="651" y="1149"/>
                    <a:pt x="618" y="1154"/>
                  </a:cubicBezTo>
                  <a:lnTo>
                    <a:pt x="618" y="1152"/>
                  </a:lnTo>
                  <a:cubicBezTo>
                    <a:pt x="587" y="1157"/>
                    <a:pt x="557" y="1161"/>
                    <a:pt x="526" y="1161"/>
                  </a:cubicBezTo>
                  <a:cubicBezTo>
                    <a:pt x="474" y="1157"/>
                    <a:pt x="435" y="1155"/>
                    <a:pt x="397" y="1150"/>
                  </a:cubicBezTo>
                  <a:cubicBezTo>
                    <a:pt x="358" y="1145"/>
                    <a:pt x="330" y="1121"/>
                    <a:pt x="332" y="1080"/>
                  </a:cubicBezTo>
                  <a:cubicBezTo>
                    <a:pt x="332" y="1043"/>
                    <a:pt x="363" y="1015"/>
                    <a:pt x="399" y="1015"/>
                  </a:cubicBezTo>
                  <a:close/>
                  <a:moveTo>
                    <a:pt x="784" y="0"/>
                  </a:moveTo>
                  <a:cubicBezTo>
                    <a:pt x="750" y="0"/>
                    <a:pt x="715" y="2"/>
                    <a:pt x="682" y="7"/>
                  </a:cubicBezTo>
                  <a:cubicBezTo>
                    <a:pt x="673" y="7"/>
                    <a:pt x="666" y="10"/>
                    <a:pt x="658" y="12"/>
                  </a:cubicBezTo>
                  <a:cubicBezTo>
                    <a:pt x="483" y="43"/>
                    <a:pt x="414" y="121"/>
                    <a:pt x="440" y="274"/>
                  </a:cubicBezTo>
                  <a:cubicBezTo>
                    <a:pt x="443" y="296"/>
                    <a:pt x="449" y="317"/>
                    <a:pt x="455" y="339"/>
                  </a:cubicBezTo>
                  <a:cubicBezTo>
                    <a:pt x="152" y="420"/>
                    <a:pt x="111" y="535"/>
                    <a:pt x="294" y="766"/>
                  </a:cubicBezTo>
                  <a:cubicBezTo>
                    <a:pt x="260" y="801"/>
                    <a:pt x="208" y="804"/>
                    <a:pt x="169" y="828"/>
                  </a:cubicBezTo>
                  <a:cubicBezTo>
                    <a:pt x="28" y="909"/>
                    <a:pt x="1" y="1053"/>
                    <a:pt x="107" y="1176"/>
                  </a:cubicBezTo>
                  <a:cubicBezTo>
                    <a:pt x="183" y="1262"/>
                    <a:pt x="282" y="1308"/>
                    <a:pt x="392" y="1330"/>
                  </a:cubicBezTo>
                  <a:cubicBezTo>
                    <a:pt x="487" y="1350"/>
                    <a:pt x="581" y="1360"/>
                    <a:pt x="673" y="1360"/>
                  </a:cubicBezTo>
                  <a:cubicBezTo>
                    <a:pt x="893" y="1360"/>
                    <a:pt x="1103" y="1303"/>
                    <a:pt x="1301" y="1181"/>
                  </a:cubicBezTo>
                  <a:cubicBezTo>
                    <a:pt x="1596" y="1003"/>
                    <a:pt x="1671" y="710"/>
                    <a:pt x="1503" y="410"/>
                  </a:cubicBezTo>
                  <a:cubicBezTo>
                    <a:pt x="1405" y="238"/>
                    <a:pt x="1232" y="108"/>
                    <a:pt x="1040" y="43"/>
                  </a:cubicBezTo>
                  <a:cubicBezTo>
                    <a:pt x="958" y="14"/>
                    <a:pt x="871" y="0"/>
                    <a:pt x="784" y="0"/>
                  </a:cubicBezTo>
                  <a:close/>
                </a:path>
              </a:pathLst>
            </a:custGeom>
            <a:solidFill>
              <a:srgbClr val="BA6328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34"/>
          <p:cNvGrpSpPr/>
          <p:nvPr/>
        </p:nvGrpSpPr>
        <p:grpSpPr>
          <a:xfrm flipH="1">
            <a:off x="8048601" y="4448412"/>
            <a:ext cx="371915" cy="358817"/>
            <a:chOff x="4052587" y="3514063"/>
            <a:chExt cx="371915" cy="358817"/>
          </a:xfrm>
        </p:grpSpPr>
        <p:sp>
          <p:nvSpPr>
            <p:cNvPr id="1072" name="Google Shape;1072;p34"/>
            <p:cNvSpPr/>
            <p:nvPr/>
          </p:nvSpPr>
          <p:spPr>
            <a:xfrm>
              <a:off x="4052587" y="3514063"/>
              <a:ext cx="331212" cy="281842"/>
            </a:xfrm>
            <a:custGeom>
              <a:avLst/>
              <a:gdLst/>
              <a:ahLst/>
              <a:cxnLst/>
              <a:rect l="l" t="t" r="r" b="b"/>
              <a:pathLst>
                <a:path w="3597" h="3061" extrusionOk="0">
                  <a:moveTo>
                    <a:pt x="3012" y="585"/>
                  </a:moveTo>
                  <a:cubicBezTo>
                    <a:pt x="3013" y="585"/>
                    <a:pt x="3014" y="585"/>
                    <a:pt x="3015" y="585"/>
                  </a:cubicBezTo>
                  <a:cubicBezTo>
                    <a:pt x="3087" y="593"/>
                    <a:pt x="3144" y="655"/>
                    <a:pt x="3144" y="729"/>
                  </a:cubicBezTo>
                  <a:cubicBezTo>
                    <a:pt x="3144" y="793"/>
                    <a:pt x="3092" y="844"/>
                    <a:pt x="3029" y="844"/>
                  </a:cubicBezTo>
                  <a:cubicBezTo>
                    <a:pt x="3026" y="844"/>
                    <a:pt x="3023" y="844"/>
                    <a:pt x="3020" y="844"/>
                  </a:cubicBezTo>
                  <a:cubicBezTo>
                    <a:pt x="2948" y="835"/>
                    <a:pt x="2893" y="773"/>
                    <a:pt x="2890" y="701"/>
                  </a:cubicBezTo>
                  <a:cubicBezTo>
                    <a:pt x="2892" y="636"/>
                    <a:pt x="2946" y="585"/>
                    <a:pt x="3012" y="585"/>
                  </a:cubicBezTo>
                  <a:close/>
                  <a:moveTo>
                    <a:pt x="2823" y="0"/>
                  </a:moveTo>
                  <a:cubicBezTo>
                    <a:pt x="2626" y="0"/>
                    <a:pt x="2424" y="79"/>
                    <a:pt x="2286" y="232"/>
                  </a:cubicBezTo>
                  <a:cubicBezTo>
                    <a:pt x="2213" y="314"/>
                    <a:pt x="2154" y="408"/>
                    <a:pt x="2111" y="511"/>
                  </a:cubicBezTo>
                  <a:cubicBezTo>
                    <a:pt x="2070" y="609"/>
                    <a:pt x="2031" y="707"/>
                    <a:pt x="1991" y="804"/>
                  </a:cubicBezTo>
                  <a:cubicBezTo>
                    <a:pt x="1961" y="876"/>
                    <a:pt x="1923" y="945"/>
                    <a:pt x="1875" y="1007"/>
                  </a:cubicBezTo>
                  <a:cubicBezTo>
                    <a:pt x="2067" y="1072"/>
                    <a:pt x="2242" y="1202"/>
                    <a:pt x="2338" y="1374"/>
                  </a:cubicBezTo>
                  <a:cubicBezTo>
                    <a:pt x="2506" y="1674"/>
                    <a:pt x="2430" y="1967"/>
                    <a:pt x="2137" y="2145"/>
                  </a:cubicBezTo>
                  <a:cubicBezTo>
                    <a:pt x="1936" y="2267"/>
                    <a:pt x="1724" y="2324"/>
                    <a:pt x="1503" y="2324"/>
                  </a:cubicBezTo>
                  <a:cubicBezTo>
                    <a:pt x="1413" y="2324"/>
                    <a:pt x="1321" y="2315"/>
                    <a:pt x="1228" y="2296"/>
                  </a:cubicBezTo>
                  <a:cubicBezTo>
                    <a:pt x="1117" y="2274"/>
                    <a:pt x="1017" y="2228"/>
                    <a:pt x="942" y="2140"/>
                  </a:cubicBezTo>
                  <a:cubicBezTo>
                    <a:pt x="836" y="2018"/>
                    <a:pt x="863" y="1874"/>
                    <a:pt x="1004" y="1794"/>
                  </a:cubicBezTo>
                  <a:cubicBezTo>
                    <a:pt x="1043" y="1770"/>
                    <a:pt x="1095" y="1766"/>
                    <a:pt x="1129" y="1732"/>
                  </a:cubicBezTo>
                  <a:cubicBezTo>
                    <a:pt x="945" y="1501"/>
                    <a:pt x="987" y="1386"/>
                    <a:pt x="1290" y="1305"/>
                  </a:cubicBezTo>
                  <a:cubicBezTo>
                    <a:pt x="1283" y="1283"/>
                    <a:pt x="1278" y="1262"/>
                    <a:pt x="1275" y="1240"/>
                  </a:cubicBezTo>
                  <a:cubicBezTo>
                    <a:pt x="1226" y="1244"/>
                    <a:pt x="1177" y="1246"/>
                    <a:pt x="1128" y="1246"/>
                  </a:cubicBezTo>
                  <a:cubicBezTo>
                    <a:pt x="1049" y="1246"/>
                    <a:pt x="970" y="1241"/>
                    <a:pt x="892" y="1231"/>
                  </a:cubicBezTo>
                  <a:cubicBezTo>
                    <a:pt x="697" y="1207"/>
                    <a:pt x="529" y="1111"/>
                    <a:pt x="371" y="998"/>
                  </a:cubicBezTo>
                  <a:cubicBezTo>
                    <a:pt x="349" y="981"/>
                    <a:pt x="328" y="960"/>
                    <a:pt x="306" y="947"/>
                  </a:cubicBezTo>
                  <a:cubicBezTo>
                    <a:pt x="275" y="929"/>
                    <a:pt x="247" y="921"/>
                    <a:pt x="220" y="921"/>
                  </a:cubicBezTo>
                  <a:cubicBezTo>
                    <a:pt x="170" y="921"/>
                    <a:pt x="128" y="949"/>
                    <a:pt x="97" y="1005"/>
                  </a:cubicBezTo>
                  <a:cubicBezTo>
                    <a:pt x="55" y="1075"/>
                    <a:pt x="45" y="1154"/>
                    <a:pt x="38" y="1231"/>
                  </a:cubicBezTo>
                  <a:cubicBezTo>
                    <a:pt x="0" y="1573"/>
                    <a:pt x="30" y="1909"/>
                    <a:pt x="157" y="2229"/>
                  </a:cubicBezTo>
                  <a:cubicBezTo>
                    <a:pt x="328" y="2663"/>
                    <a:pt x="668" y="2898"/>
                    <a:pt x="1110" y="2987"/>
                  </a:cubicBezTo>
                  <a:cubicBezTo>
                    <a:pt x="1197" y="3006"/>
                    <a:pt x="1285" y="3020"/>
                    <a:pt x="1372" y="3030"/>
                  </a:cubicBezTo>
                  <a:lnTo>
                    <a:pt x="1372" y="2984"/>
                  </a:lnTo>
                  <a:cubicBezTo>
                    <a:pt x="1372" y="2950"/>
                    <a:pt x="1388" y="2919"/>
                    <a:pt x="1426" y="2919"/>
                  </a:cubicBezTo>
                  <a:cubicBezTo>
                    <a:pt x="1428" y="2919"/>
                    <a:pt x="1430" y="2918"/>
                    <a:pt x="1432" y="2918"/>
                  </a:cubicBezTo>
                  <a:cubicBezTo>
                    <a:pt x="1472" y="2918"/>
                    <a:pt x="1489" y="2947"/>
                    <a:pt x="1492" y="2984"/>
                  </a:cubicBezTo>
                  <a:cubicBezTo>
                    <a:pt x="1494" y="3004"/>
                    <a:pt x="1494" y="3025"/>
                    <a:pt x="1494" y="3046"/>
                  </a:cubicBezTo>
                  <a:cubicBezTo>
                    <a:pt x="1608" y="3055"/>
                    <a:pt x="1722" y="3061"/>
                    <a:pt x="1837" y="3061"/>
                  </a:cubicBezTo>
                  <a:cubicBezTo>
                    <a:pt x="1981" y="3061"/>
                    <a:pt x="2124" y="3052"/>
                    <a:pt x="2268" y="3035"/>
                  </a:cubicBezTo>
                  <a:cubicBezTo>
                    <a:pt x="2268" y="3032"/>
                    <a:pt x="2266" y="3028"/>
                    <a:pt x="2266" y="3025"/>
                  </a:cubicBezTo>
                  <a:cubicBezTo>
                    <a:pt x="2252" y="2982"/>
                    <a:pt x="2254" y="2944"/>
                    <a:pt x="2302" y="2929"/>
                  </a:cubicBezTo>
                  <a:cubicBezTo>
                    <a:pt x="2308" y="2927"/>
                    <a:pt x="2315" y="2926"/>
                    <a:pt x="2320" y="2926"/>
                  </a:cubicBezTo>
                  <a:cubicBezTo>
                    <a:pt x="2355" y="2926"/>
                    <a:pt x="2373" y="2960"/>
                    <a:pt x="2386" y="2991"/>
                  </a:cubicBezTo>
                  <a:cubicBezTo>
                    <a:pt x="2389" y="3001"/>
                    <a:pt x="2393" y="3010"/>
                    <a:pt x="2394" y="3020"/>
                  </a:cubicBezTo>
                  <a:cubicBezTo>
                    <a:pt x="2537" y="3001"/>
                    <a:pt x="2676" y="2963"/>
                    <a:pt x="2806" y="2905"/>
                  </a:cubicBezTo>
                  <a:cubicBezTo>
                    <a:pt x="3178" y="2732"/>
                    <a:pt x="3399" y="2433"/>
                    <a:pt x="3499" y="2044"/>
                  </a:cubicBezTo>
                  <a:cubicBezTo>
                    <a:pt x="3571" y="1765"/>
                    <a:pt x="3597" y="1478"/>
                    <a:pt x="3597" y="1178"/>
                  </a:cubicBezTo>
                  <a:lnTo>
                    <a:pt x="3597" y="1173"/>
                  </a:lnTo>
                  <a:cubicBezTo>
                    <a:pt x="3550" y="1161"/>
                    <a:pt x="3519" y="1120"/>
                    <a:pt x="3523" y="1072"/>
                  </a:cubicBezTo>
                  <a:cubicBezTo>
                    <a:pt x="3521" y="1044"/>
                    <a:pt x="3518" y="1017"/>
                    <a:pt x="3512" y="991"/>
                  </a:cubicBezTo>
                  <a:cubicBezTo>
                    <a:pt x="3509" y="943"/>
                    <a:pt x="3523" y="905"/>
                    <a:pt x="3571" y="887"/>
                  </a:cubicBezTo>
                  <a:lnTo>
                    <a:pt x="3585" y="881"/>
                  </a:lnTo>
                  <a:cubicBezTo>
                    <a:pt x="3574" y="784"/>
                    <a:pt x="3555" y="688"/>
                    <a:pt x="3528" y="595"/>
                  </a:cubicBezTo>
                  <a:cubicBezTo>
                    <a:pt x="3480" y="441"/>
                    <a:pt x="3396" y="298"/>
                    <a:pt x="3281" y="184"/>
                  </a:cubicBezTo>
                  <a:cubicBezTo>
                    <a:pt x="3163" y="60"/>
                    <a:pt x="2995" y="0"/>
                    <a:pt x="2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4129659" y="3602823"/>
              <a:ext cx="153866" cy="125314"/>
            </a:xfrm>
            <a:custGeom>
              <a:avLst/>
              <a:gdLst/>
              <a:ahLst/>
              <a:cxnLst/>
              <a:rect l="l" t="t" r="r" b="b"/>
              <a:pathLst>
                <a:path w="1671" h="1361" extrusionOk="0">
                  <a:moveTo>
                    <a:pt x="788" y="89"/>
                  </a:moveTo>
                  <a:cubicBezTo>
                    <a:pt x="817" y="89"/>
                    <a:pt x="847" y="93"/>
                    <a:pt x="877" y="101"/>
                  </a:cubicBezTo>
                  <a:cubicBezTo>
                    <a:pt x="904" y="106"/>
                    <a:pt x="923" y="132"/>
                    <a:pt x="923" y="159"/>
                  </a:cubicBezTo>
                  <a:cubicBezTo>
                    <a:pt x="925" y="192"/>
                    <a:pt x="902" y="221"/>
                    <a:pt x="870" y="226"/>
                  </a:cubicBezTo>
                  <a:cubicBezTo>
                    <a:pt x="847" y="230"/>
                    <a:pt x="825" y="233"/>
                    <a:pt x="803" y="233"/>
                  </a:cubicBezTo>
                  <a:cubicBezTo>
                    <a:pt x="775" y="230"/>
                    <a:pt x="748" y="226"/>
                    <a:pt x="721" y="221"/>
                  </a:cubicBezTo>
                  <a:cubicBezTo>
                    <a:pt x="688" y="212"/>
                    <a:pt x="667" y="182"/>
                    <a:pt x="674" y="149"/>
                  </a:cubicBezTo>
                  <a:cubicBezTo>
                    <a:pt x="676" y="120"/>
                    <a:pt x="698" y="96"/>
                    <a:pt x="727" y="92"/>
                  </a:cubicBezTo>
                  <a:lnTo>
                    <a:pt x="727" y="94"/>
                  </a:lnTo>
                  <a:cubicBezTo>
                    <a:pt x="747" y="91"/>
                    <a:pt x="768" y="89"/>
                    <a:pt x="788" y="89"/>
                  </a:cubicBezTo>
                  <a:close/>
                  <a:moveTo>
                    <a:pt x="1223" y="344"/>
                  </a:moveTo>
                  <a:cubicBezTo>
                    <a:pt x="1245" y="344"/>
                    <a:pt x="1276" y="344"/>
                    <a:pt x="1305" y="350"/>
                  </a:cubicBezTo>
                  <a:cubicBezTo>
                    <a:pt x="1338" y="351"/>
                    <a:pt x="1364" y="379"/>
                    <a:pt x="1364" y="411"/>
                  </a:cubicBezTo>
                  <a:cubicBezTo>
                    <a:pt x="1365" y="440"/>
                    <a:pt x="1346" y="466"/>
                    <a:pt x="1319" y="471"/>
                  </a:cubicBezTo>
                  <a:cubicBezTo>
                    <a:pt x="1282" y="482"/>
                    <a:pt x="1243" y="487"/>
                    <a:pt x="1205" y="487"/>
                  </a:cubicBezTo>
                  <a:cubicBezTo>
                    <a:pt x="1182" y="487"/>
                    <a:pt x="1159" y="486"/>
                    <a:pt x="1136" y="482"/>
                  </a:cubicBezTo>
                  <a:cubicBezTo>
                    <a:pt x="1103" y="478"/>
                    <a:pt x="1079" y="451"/>
                    <a:pt x="1079" y="418"/>
                  </a:cubicBezTo>
                  <a:cubicBezTo>
                    <a:pt x="1079" y="375"/>
                    <a:pt x="1103" y="355"/>
                    <a:pt x="1142" y="350"/>
                  </a:cubicBezTo>
                  <a:lnTo>
                    <a:pt x="1144" y="350"/>
                  </a:lnTo>
                  <a:cubicBezTo>
                    <a:pt x="1166" y="348"/>
                    <a:pt x="1190" y="346"/>
                    <a:pt x="1223" y="344"/>
                  </a:cubicBezTo>
                  <a:close/>
                  <a:moveTo>
                    <a:pt x="583" y="396"/>
                  </a:moveTo>
                  <a:lnTo>
                    <a:pt x="583" y="399"/>
                  </a:lnTo>
                  <a:cubicBezTo>
                    <a:pt x="604" y="399"/>
                    <a:pt x="625" y="399"/>
                    <a:pt x="645" y="399"/>
                  </a:cubicBezTo>
                  <a:cubicBezTo>
                    <a:pt x="655" y="399"/>
                    <a:pt x="666" y="399"/>
                    <a:pt x="676" y="399"/>
                  </a:cubicBezTo>
                  <a:cubicBezTo>
                    <a:pt x="762" y="399"/>
                    <a:pt x="767" y="523"/>
                    <a:pt x="683" y="530"/>
                  </a:cubicBezTo>
                  <a:lnTo>
                    <a:pt x="683" y="531"/>
                  </a:lnTo>
                  <a:cubicBezTo>
                    <a:pt x="641" y="538"/>
                    <a:pt x="598" y="541"/>
                    <a:pt x="557" y="541"/>
                  </a:cubicBezTo>
                  <a:cubicBezTo>
                    <a:pt x="529" y="541"/>
                    <a:pt x="501" y="539"/>
                    <a:pt x="474" y="537"/>
                  </a:cubicBezTo>
                  <a:cubicBezTo>
                    <a:pt x="391" y="535"/>
                    <a:pt x="386" y="413"/>
                    <a:pt x="467" y="404"/>
                  </a:cubicBezTo>
                  <a:cubicBezTo>
                    <a:pt x="506" y="399"/>
                    <a:pt x="544" y="398"/>
                    <a:pt x="583" y="396"/>
                  </a:cubicBezTo>
                  <a:close/>
                  <a:moveTo>
                    <a:pt x="914" y="684"/>
                  </a:moveTo>
                  <a:cubicBezTo>
                    <a:pt x="948" y="684"/>
                    <a:pt x="981" y="688"/>
                    <a:pt x="1014" y="696"/>
                  </a:cubicBezTo>
                  <a:cubicBezTo>
                    <a:pt x="1041" y="701"/>
                    <a:pt x="1060" y="727"/>
                    <a:pt x="1058" y="756"/>
                  </a:cubicBezTo>
                  <a:lnTo>
                    <a:pt x="1058" y="758"/>
                  </a:lnTo>
                  <a:cubicBezTo>
                    <a:pt x="1058" y="790"/>
                    <a:pt x="1034" y="818"/>
                    <a:pt x="1002" y="821"/>
                  </a:cubicBezTo>
                  <a:cubicBezTo>
                    <a:pt x="971" y="826"/>
                    <a:pt x="940" y="825"/>
                    <a:pt x="897" y="828"/>
                  </a:cubicBezTo>
                  <a:cubicBezTo>
                    <a:pt x="866" y="828"/>
                    <a:pt x="835" y="826"/>
                    <a:pt x="805" y="823"/>
                  </a:cubicBezTo>
                  <a:cubicBezTo>
                    <a:pt x="775" y="818"/>
                    <a:pt x="755" y="794"/>
                    <a:pt x="755" y="765"/>
                  </a:cubicBezTo>
                  <a:cubicBezTo>
                    <a:pt x="750" y="737"/>
                    <a:pt x="767" y="710"/>
                    <a:pt x="796" y="701"/>
                  </a:cubicBezTo>
                  <a:cubicBezTo>
                    <a:pt x="834" y="690"/>
                    <a:pt x="874" y="684"/>
                    <a:pt x="914" y="684"/>
                  </a:cubicBezTo>
                  <a:close/>
                  <a:moveTo>
                    <a:pt x="1326" y="922"/>
                  </a:moveTo>
                  <a:cubicBezTo>
                    <a:pt x="1355" y="922"/>
                    <a:pt x="1380" y="935"/>
                    <a:pt x="1389" y="969"/>
                  </a:cubicBezTo>
                  <a:cubicBezTo>
                    <a:pt x="1403" y="1017"/>
                    <a:pt x="1376" y="1044"/>
                    <a:pt x="1333" y="1056"/>
                  </a:cubicBezTo>
                  <a:cubicBezTo>
                    <a:pt x="1280" y="1072"/>
                    <a:pt x="1226" y="1084"/>
                    <a:pt x="1177" y="1097"/>
                  </a:cubicBezTo>
                  <a:cubicBezTo>
                    <a:pt x="1173" y="1097"/>
                    <a:pt x="1169" y="1098"/>
                    <a:pt x="1165" y="1098"/>
                  </a:cubicBezTo>
                  <a:cubicBezTo>
                    <a:pt x="1124" y="1098"/>
                    <a:pt x="1090" y="1088"/>
                    <a:pt x="1081" y="1044"/>
                  </a:cubicBezTo>
                  <a:cubicBezTo>
                    <a:pt x="1070" y="994"/>
                    <a:pt x="1101" y="970"/>
                    <a:pt x="1144" y="960"/>
                  </a:cubicBezTo>
                  <a:cubicBezTo>
                    <a:pt x="1197" y="948"/>
                    <a:pt x="1250" y="934"/>
                    <a:pt x="1305" y="924"/>
                  </a:cubicBezTo>
                  <a:cubicBezTo>
                    <a:pt x="1312" y="923"/>
                    <a:pt x="1319" y="922"/>
                    <a:pt x="1326" y="922"/>
                  </a:cubicBezTo>
                  <a:close/>
                  <a:moveTo>
                    <a:pt x="398" y="1017"/>
                  </a:moveTo>
                  <a:cubicBezTo>
                    <a:pt x="399" y="1017"/>
                    <a:pt x="401" y="1017"/>
                    <a:pt x="402" y="1017"/>
                  </a:cubicBezTo>
                  <a:cubicBezTo>
                    <a:pt x="472" y="1017"/>
                    <a:pt x="542" y="1025"/>
                    <a:pt x="611" y="1030"/>
                  </a:cubicBezTo>
                  <a:cubicBezTo>
                    <a:pt x="640" y="1032"/>
                    <a:pt x="664" y="1056"/>
                    <a:pt x="664" y="1085"/>
                  </a:cubicBezTo>
                  <a:cubicBezTo>
                    <a:pt x="671" y="1118"/>
                    <a:pt x="649" y="1149"/>
                    <a:pt x="616" y="1154"/>
                  </a:cubicBezTo>
                  <a:cubicBezTo>
                    <a:pt x="585" y="1159"/>
                    <a:pt x="554" y="1162"/>
                    <a:pt x="523" y="1162"/>
                  </a:cubicBezTo>
                  <a:cubicBezTo>
                    <a:pt x="472" y="1159"/>
                    <a:pt x="434" y="1157"/>
                    <a:pt x="395" y="1152"/>
                  </a:cubicBezTo>
                  <a:cubicBezTo>
                    <a:pt x="357" y="1147"/>
                    <a:pt x="328" y="1123"/>
                    <a:pt x="331" y="1082"/>
                  </a:cubicBezTo>
                  <a:cubicBezTo>
                    <a:pt x="331" y="1045"/>
                    <a:pt x="362" y="1017"/>
                    <a:pt x="398" y="1017"/>
                  </a:cubicBezTo>
                  <a:close/>
                  <a:moveTo>
                    <a:pt x="782" y="0"/>
                  </a:moveTo>
                  <a:cubicBezTo>
                    <a:pt x="748" y="0"/>
                    <a:pt x="714" y="2"/>
                    <a:pt x="679" y="7"/>
                  </a:cubicBezTo>
                  <a:cubicBezTo>
                    <a:pt x="673" y="7"/>
                    <a:pt x="664" y="10"/>
                    <a:pt x="657" y="10"/>
                  </a:cubicBezTo>
                  <a:cubicBezTo>
                    <a:pt x="480" y="43"/>
                    <a:pt x="414" y="122"/>
                    <a:pt x="439" y="274"/>
                  </a:cubicBezTo>
                  <a:cubicBezTo>
                    <a:pt x="443" y="296"/>
                    <a:pt x="448" y="317"/>
                    <a:pt x="453" y="338"/>
                  </a:cubicBezTo>
                  <a:cubicBezTo>
                    <a:pt x="151" y="420"/>
                    <a:pt x="110" y="537"/>
                    <a:pt x="294" y="766"/>
                  </a:cubicBezTo>
                  <a:cubicBezTo>
                    <a:pt x="258" y="802"/>
                    <a:pt x="208" y="806"/>
                    <a:pt x="167" y="828"/>
                  </a:cubicBezTo>
                  <a:cubicBezTo>
                    <a:pt x="26" y="910"/>
                    <a:pt x="0" y="1053"/>
                    <a:pt x="107" y="1176"/>
                  </a:cubicBezTo>
                  <a:cubicBezTo>
                    <a:pt x="182" y="1264"/>
                    <a:pt x="282" y="1310"/>
                    <a:pt x="391" y="1332"/>
                  </a:cubicBezTo>
                  <a:cubicBezTo>
                    <a:pt x="485" y="1351"/>
                    <a:pt x="578" y="1360"/>
                    <a:pt x="669" y="1360"/>
                  </a:cubicBezTo>
                  <a:cubicBezTo>
                    <a:pt x="889" y="1360"/>
                    <a:pt x="1100" y="1304"/>
                    <a:pt x="1300" y="1181"/>
                  </a:cubicBezTo>
                  <a:cubicBezTo>
                    <a:pt x="1593" y="1003"/>
                    <a:pt x="1671" y="710"/>
                    <a:pt x="1501" y="410"/>
                  </a:cubicBezTo>
                  <a:cubicBezTo>
                    <a:pt x="1405" y="238"/>
                    <a:pt x="1232" y="106"/>
                    <a:pt x="1038" y="43"/>
                  </a:cubicBezTo>
                  <a:cubicBezTo>
                    <a:pt x="955" y="14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4157283" y="3782554"/>
              <a:ext cx="58010" cy="90326"/>
            </a:xfrm>
            <a:custGeom>
              <a:avLst/>
              <a:gdLst/>
              <a:ahLst/>
              <a:cxnLst/>
              <a:rect l="l" t="t" r="r" b="b"/>
              <a:pathLst>
                <a:path w="630" h="981" extrusionOk="0">
                  <a:moveTo>
                    <a:pt x="294" y="1"/>
                  </a:moveTo>
                  <a:cubicBezTo>
                    <a:pt x="293" y="1"/>
                    <a:pt x="292" y="1"/>
                    <a:pt x="290" y="1"/>
                  </a:cubicBezTo>
                  <a:cubicBezTo>
                    <a:pt x="251" y="4"/>
                    <a:pt x="237" y="34"/>
                    <a:pt x="235" y="68"/>
                  </a:cubicBezTo>
                  <a:lnTo>
                    <a:pt x="235" y="114"/>
                  </a:lnTo>
                  <a:cubicBezTo>
                    <a:pt x="234" y="214"/>
                    <a:pt x="234" y="311"/>
                    <a:pt x="232" y="409"/>
                  </a:cubicBezTo>
                  <a:cubicBezTo>
                    <a:pt x="232" y="449"/>
                    <a:pt x="228" y="488"/>
                    <a:pt x="230" y="527"/>
                  </a:cubicBezTo>
                  <a:cubicBezTo>
                    <a:pt x="235" y="575"/>
                    <a:pt x="208" y="620"/>
                    <a:pt x="163" y="639"/>
                  </a:cubicBezTo>
                  <a:cubicBezTo>
                    <a:pt x="86" y="678"/>
                    <a:pt x="43" y="749"/>
                    <a:pt x="12" y="828"/>
                  </a:cubicBezTo>
                  <a:cubicBezTo>
                    <a:pt x="2" y="850"/>
                    <a:pt x="0" y="874"/>
                    <a:pt x="6" y="896"/>
                  </a:cubicBezTo>
                  <a:cubicBezTo>
                    <a:pt x="11" y="920"/>
                    <a:pt x="30" y="939"/>
                    <a:pt x="54" y="942"/>
                  </a:cubicBezTo>
                  <a:cubicBezTo>
                    <a:pt x="58" y="943"/>
                    <a:pt x="62" y="944"/>
                    <a:pt x="66" y="944"/>
                  </a:cubicBezTo>
                  <a:cubicBezTo>
                    <a:pt x="86" y="944"/>
                    <a:pt x="105" y="934"/>
                    <a:pt x="115" y="917"/>
                  </a:cubicBezTo>
                  <a:cubicBezTo>
                    <a:pt x="138" y="879"/>
                    <a:pt x="155" y="840"/>
                    <a:pt x="177" y="802"/>
                  </a:cubicBezTo>
                  <a:cubicBezTo>
                    <a:pt x="188" y="785"/>
                    <a:pt x="203" y="763"/>
                    <a:pt x="225" y="763"/>
                  </a:cubicBezTo>
                  <a:cubicBezTo>
                    <a:pt x="227" y="763"/>
                    <a:pt x="230" y="764"/>
                    <a:pt x="232" y="764"/>
                  </a:cubicBezTo>
                  <a:cubicBezTo>
                    <a:pt x="261" y="768"/>
                    <a:pt x="256" y="798"/>
                    <a:pt x="258" y="821"/>
                  </a:cubicBezTo>
                  <a:cubicBezTo>
                    <a:pt x="259" y="843"/>
                    <a:pt x="261" y="869"/>
                    <a:pt x="263" y="891"/>
                  </a:cubicBezTo>
                  <a:cubicBezTo>
                    <a:pt x="264" y="936"/>
                    <a:pt x="272" y="980"/>
                    <a:pt x="327" y="980"/>
                  </a:cubicBezTo>
                  <a:cubicBezTo>
                    <a:pt x="329" y="980"/>
                    <a:pt x="331" y="980"/>
                    <a:pt x="333" y="980"/>
                  </a:cubicBezTo>
                  <a:cubicBezTo>
                    <a:pt x="386" y="977"/>
                    <a:pt x="385" y="930"/>
                    <a:pt x="386" y="891"/>
                  </a:cubicBezTo>
                  <a:cubicBezTo>
                    <a:pt x="386" y="852"/>
                    <a:pt x="386" y="816"/>
                    <a:pt x="386" y="769"/>
                  </a:cubicBezTo>
                  <a:cubicBezTo>
                    <a:pt x="450" y="793"/>
                    <a:pt x="472" y="841"/>
                    <a:pt x="498" y="882"/>
                  </a:cubicBezTo>
                  <a:cubicBezTo>
                    <a:pt x="513" y="911"/>
                    <a:pt x="532" y="932"/>
                    <a:pt x="558" y="932"/>
                  </a:cubicBezTo>
                  <a:cubicBezTo>
                    <a:pt x="568" y="932"/>
                    <a:pt x="580" y="929"/>
                    <a:pt x="592" y="922"/>
                  </a:cubicBezTo>
                  <a:cubicBezTo>
                    <a:pt x="630" y="898"/>
                    <a:pt x="623" y="860"/>
                    <a:pt x="607" y="828"/>
                  </a:cubicBezTo>
                  <a:cubicBezTo>
                    <a:pt x="571" y="745"/>
                    <a:pt x="522" y="671"/>
                    <a:pt x="436" y="641"/>
                  </a:cubicBezTo>
                  <a:cubicBezTo>
                    <a:pt x="364" y="613"/>
                    <a:pt x="355" y="567"/>
                    <a:pt x="357" y="503"/>
                  </a:cubicBezTo>
                  <a:cubicBezTo>
                    <a:pt x="361" y="385"/>
                    <a:pt x="357" y="268"/>
                    <a:pt x="357" y="150"/>
                  </a:cubicBezTo>
                  <a:lnTo>
                    <a:pt x="357" y="128"/>
                  </a:lnTo>
                  <a:cubicBezTo>
                    <a:pt x="357" y="107"/>
                    <a:pt x="357" y="87"/>
                    <a:pt x="355" y="68"/>
                  </a:cubicBezTo>
                  <a:cubicBezTo>
                    <a:pt x="352" y="28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4259954" y="3783383"/>
              <a:ext cx="54972" cy="79461"/>
            </a:xfrm>
            <a:custGeom>
              <a:avLst/>
              <a:gdLst/>
              <a:ahLst/>
              <a:cxnLst/>
              <a:rect l="l" t="t" r="r" b="b"/>
              <a:pathLst>
                <a:path w="597" h="863" extrusionOk="0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2" y="18"/>
                    <a:pt x="0" y="59"/>
                    <a:pt x="14" y="100"/>
                  </a:cubicBezTo>
                  <a:cubicBezTo>
                    <a:pt x="14" y="103"/>
                    <a:pt x="16" y="107"/>
                    <a:pt x="17" y="110"/>
                  </a:cubicBezTo>
                  <a:cubicBezTo>
                    <a:pt x="46" y="205"/>
                    <a:pt x="74" y="299"/>
                    <a:pt x="103" y="393"/>
                  </a:cubicBezTo>
                  <a:cubicBezTo>
                    <a:pt x="112" y="424"/>
                    <a:pt x="124" y="453"/>
                    <a:pt x="134" y="482"/>
                  </a:cubicBezTo>
                  <a:cubicBezTo>
                    <a:pt x="149" y="522"/>
                    <a:pt x="148" y="554"/>
                    <a:pt x="110" y="585"/>
                  </a:cubicBezTo>
                  <a:cubicBezTo>
                    <a:pt x="57" y="628"/>
                    <a:pt x="24" y="692"/>
                    <a:pt x="17" y="759"/>
                  </a:cubicBezTo>
                  <a:cubicBezTo>
                    <a:pt x="12" y="803"/>
                    <a:pt x="12" y="851"/>
                    <a:pt x="67" y="861"/>
                  </a:cubicBezTo>
                  <a:cubicBezTo>
                    <a:pt x="72" y="862"/>
                    <a:pt x="76" y="863"/>
                    <a:pt x="81" y="863"/>
                  </a:cubicBezTo>
                  <a:cubicBezTo>
                    <a:pt x="120" y="863"/>
                    <a:pt x="135" y="828"/>
                    <a:pt x="146" y="791"/>
                  </a:cubicBezTo>
                  <a:cubicBezTo>
                    <a:pt x="154" y="759"/>
                    <a:pt x="156" y="719"/>
                    <a:pt x="194" y="702"/>
                  </a:cubicBezTo>
                  <a:cubicBezTo>
                    <a:pt x="232" y="726"/>
                    <a:pt x="226" y="771"/>
                    <a:pt x="247" y="803"/>
                  </a:cubicBezTo>
                  <a:cubicBezTo>
                    <a:pt x="260" y="824"/>
                    <a:pt x="277" y="841"/>
                    <a:pt x="301" y="841"/>
                  </a:cubicBezTo>
                  <a:cubicBezTo>
                    <a:pt x="305" y="841"/>
                    <a:pt x="310" y="840"/>
                    <a:pt x="314" y="839"/>
                  </a:cubicBezTo>
                  <a:cubicBezTo>
                    <a:pt x="350" y="831"/>
                    <a:pt x="362" y="801"/>
                    <a:pt x="358" y="767"/>
                  </a:cubicBezTo>
                  <a:cubicBezTo>
                    <a:pt x="355" y="736"/>
                    <a:pt x="348" y="705"/>
                    <a:pt x="340" y="668"/>
                  </a:cubicBezTo>
                  <a:cubicBezTo>
                    <a:pt x="345" y="667"/>
                    <a:pt x="349" y="667"/>
                    <a:pt x="354" y="667"/>
                  </a:cubicBezTo>
                  <a:cubicBezTo>
                    <a:pt x="407" y="667"/>
                    <a:pt x="439" y="701"/>
                    <a:pt x="473" y="728"/>
                  </a:cubicBezTo>
                  <a:cubicBezTo>
                    <a:pt x="490" y="740"/>
                    <a:pt x="507" y="749"/>
                    <a:pt x="523" y="749"/>
                  </a:cubicBezTo>
                  <a:cubicBezTo>
                    <a:pt x="538" y="749"/>
                    <a:pt x="553" y="742"/>
                    <a:pt x="568" y="726"/>
                  </a:cubicBezTo>
                  <a:cubicBezTo>
                    <a:pt x="597" y="692"/>
                    <a:pt x="578" y="661"/>
                    <a:pt x="552" y="633"/>
                  </a:cubicBezTo>
                  <a:cubicBezTo>
                    <a:pt x="499" y="575"/>
                    <a:pt x="427" y="537"/>
                    <a:pt x="348" y="525"/>
                  </a:cubicBezTo>
                  <a:cubicBezTo>
                    <a:pt x="297" y="518"/>
                    <a:pt x="274" y="491"/>
                    <a:pt x="261" y="446"/>
                  </a:cubicBezTo>
                  <a:cubicBezTo>
                    <a:pt x="226" y="342"/>
                    <a:pt x="190" y="239"/>
                    <a:pt x="154" y="134"/>
                  </a:cubicBezTo>
                  <a:cubicBezTo>
                    <a:pt x="151" y="121"/>
                    <a:pt x="148" y="109"/>
                    <a:pt x="142" y="95"/>
                  </a:cubicBezTo>
                  <a:cubicBezTo>
                    <a:pt x="141" y="86"/>
                    <a:pt x="137" y="76"/>
                    <a:pt x="134" y="67"/>
                  </a:cubicBezTo>
                  <a:cubicBezTo>
                    <a:pt x="121" y="35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4375700" y="3582291"/>
              <a:ext cx="48802" cy="45209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465" y="0"/>
                  </a:moveTo>
                  <a:cubicBezTo>
                    <a:pt x="451" y="0"/>
                    <a:pt x="437" y="4"/>
                    <a:pt x="425" y="8"/>
                  </a:cubicBezTo>
                  <a:cubicBezTo>
                    <a:pt x="309" y="51"/>
                    <a:pt x="192" y="96"/>
                    <a:pt x="76" y="140"/>
                  </a:cubicBezTo>
                  <a:lnTo>
                    <a:pt x="62" y="146"/>
                  </a:lnTo>
                  <a:cubicBezTo>
                    <a:pt x="15" y="164"/>
                    <a:pt x="0" y="200"/>
                    <a:pt x="5" y="248"/>
                  </a:cubicBezTo>
                  <a:cubicBezTo>
                    <a:pt x="9" y="276"/>
                    <a:pt x="12" y="303"/>
                    <a:pt x="14" y="331"/>
                  </a:cubicBezTo>
                  <a:cubicBezTo>
                    <a:pt x="10" y="379"/>
                    <a:pt x="41" y="420"/>
                    <a:pt x="88" y="432"/>
                  </a:cubicBezTo>
                  <a:cubicBezTo>
                    <a:pt x="96" y="435"/>
                    <a:pt x="105" y="439"/>
                    <a:pt x="113" y="441"/>
                  </a:cubicBezTo>
                  <a:cubicBezTo>
                    <a:pt x="216" y="463"/>
                    <a:pt x="321" y="480"/>
                    <a:pt x="427" y="489"/>
                  </a:cubicBezTo>
                  <a:cubicBezTo>
                    <a:pt x="436" y="490"/>
                    <a:pt x="446" y="490"/>
                    <a:pt x="456" y="490"/>
                  </a:cubicBezTo>
                  <a:cubicBezTo>
                    <a:pt x="481" y="490"/>
                    <a:pt x="505" y="484"/>
                    <a:pt x="516" y="453"/>
                  </a:cubicBezTo>
                  <a:cubicBezTo>
                    <a:pt x="530" y="410"/>
                    <a:pt x="496" y="389"/>
                    <a:pt x="466" y="369"/>
                  </a:cubicBezTo>
                  <a:cubicBezTo>
                    <a:pt x="415" y="334"/>
                    <a:pt x="362" y="303"/>
                    <a:pt x="297" y="262"/>
                  </a:cubicBezTo>
                  <a:cubicBezTo>
                    <a:pt x="365" y="204"/>
                    <a:pt x="422" y="154"/>
                    <a:pt x="478" y="106"/>
                  </a:cubicBezTo>
                  <a:cubicBezTo>
                    <a:pt x="503" y="86"/>
                    <a:pt x="525" y="60"/>
                    <a:pt x="508" y="26"/>
                  </a:cubicBezTo>
                  <a:cubicBezTo>
                    <a:pt x="498" y="6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4318794" y="3567835"/>
              <a:ext cx="23296" cy="24032"/>
            </a:xfrm>
            <a:custGeom>
              <a:avLst/>
              <a:gdLst/>
              <a:ahLst/>
              <a:cxnLst/>
              <a:rect l="l" t="t" r="r" b="b"/>
              <a:pathLst>
                <a:path w="253" h="261" extrusionOk="0">
                  <a:moveTo>
                    <a:pt x="121" y="1"/>
                  </a:moveTo>
                  <a:cubicBezTo>
                    <a:pt x="57" y="1"/>
                    <a:pt x="2" y="52"/>
                    <a:pt x="1" y="117"/>
                  </a:cubicBezTo>
                  <a:cubicBezTo>
                    <a:pt x="4" y="189"/>
                    <a:pt x="57" y="251"/>
                    <a:pt x="131" y="260"/>
                  </a:cubicBezTo>
                  <a:cubicBezTo>
                    <a:pt x="134" y="260"/>
                    <a:pt x="137" y="260"/>
                    <a:pt x="140" y="260"/>
                  </a:cubicBezTo>
                  <a:cubicBezTo>
                    <a:pt x="201" y="260"/>
                    <a:pt x="253" y="209"/>
                    <a:pt x="253" y="145"/>
                  </a:cubicBezTo>
                  <a:cubicBezTo>
                    <a:pt x="253" y="71"/>
                    <a:pt x="198" y="9"/>
                    <a:pt x="124" y="1"/>
                  </a:cubicBezTo>
                  <a:cubicBezTo>
                    <a:pt x="123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4165202" y="3639377"/>
              <a:ext cx="35082" cy="13351"/>
            </a:xfrm>
            <a:custGeom>
              <a:avLst/>
              <a:gdLst/>
              <a:ahLst/>
              <a:cxnLst/>
              <a:rect l="l" t="t" r="r" b="b"/>
              <a:pathLst>
                <a:path w="381" h="145" extrusionOk="0">
                  <a:moveTo>
                    <a:pt x="197" y="1"/>
                  </a:moveTo>
                  <a:cubicBezTo>
                    <a:pt x="158" y="1"/>
                    <a:pt x="120" y="4"/>
                    <a:pt x="81" y="7"/>
                  </a:cubicBezTo>
                  <a:cubicBezTo>
                    <a:pt x="0" y="18"/>
                    <a:pt x="5" y="138"/>
                    <a:pt x="88" y="140"/>
                  </a:cubicBezTo>
                  <a:cubicBezTo>
                    <a:pt x="116" y="143"/>
                    <a:pt x="145" y="145"/>
                    <a:pt x="174" y="145"/>
                  </a:cubicBezTo>
                  <a:cubicBezTo>
                    <a:pt x="215" y="145"/>
                    <a:pt x="256" y="141"/>
                    <a:pt x="297" y="134"/>
                  </a:cubicBezTo>
                  <a:cubicBezTo>
                    <a:pt x="381" y="128"/>
                    <a:pt x="376" y="2"/>
                    <a:pt x="290" y="2"/>
                  </a:cubicBezTo>
                  <a:cubicBezTo>
                    <a:pt x="280" y="2"/>
                    <a:pt x="269" y="2"/>
                    <a:pt x="259" y="2"/>
                  </a:cubicBezTo>
                  <a:cubicBezTo>
                    <a:pt x="239" y="2"/>
                    <a:pt x="218" y="2"/>
                    <a:pt x="197" y="2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4159770" y="3696372"/>
              <a:ext cx="31676" cy="13535"/>
            </a:xfrm>
            <a:custGeom>
              <a:avLst/>
              <a:gdLst/>
              <a:ahLst/>
              <a:cxnLst/>
              <a:rect l="l" t="t" r="r" b="b"/>
              <a:pathLst>
                <a:path w="344" h="147" extrusionOk="0">
                  <a:moveTo>
                    <a:pt x="71" y="1"/>
                  </a:moveTo>
                  <a:cubicBezTo>
                    <a:pt x="35" y="1"/>
                    <a:pt x="4" y="29"/>
                    <a:pt x="4" y="66"/>
                  </a:cubicBezTo>
                  <a:cubicBezTo>
                    <a:pt x="1" y="109"/>
                    <a:pt x="28" y="129"/>
                    <a:pt x="68" y="136"/>
                  </a:cubicBezTo>
                  <a:cubicBezTo>
                    <a:pt x="107" y="141"/>
                    <a:pt x="147" y="143"/>
                    <a:pt x="196" y="146"/>
                  </a:cubicBezTo>
                  <a:cubicBezTo>
                    <a:pt x="227" y="145"/>
                    <a:pt x="258" y="143"/>
                    <a:pt x="289" y="138"/>
                  </a:cubicBezTo>
                  <a:cubicBezTo>
                    <a:pt x="323" y="133"/>
                    <a:pt x="344" y="102"/>
                    <a:pt x="339" y="68"/>
                  </a:cubicBezTo>
                  <a:cubicBezTo>
                    <a:pt x="337" y="40"/>
                    <a:pt x="313" y="16"/>
                    <a:pt x="286" y="14"/>
                  </a:cubicBezTo>
                  <a:cubicBezTo>
                    <a:pt x="215" y="9"/>
                    <a:pt x="145" y="2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4228186" y="3687717"/>
              <a:ext cx="30755" cy="16113"/>
            </a:xfrm>
            <a:custGeom>
              <a:avLst/>
              <a:gdLst/>
              <a:ahLst/>
              <a:cxnLst/>
              <a:rect l="l" t="t" r="r" b="b"/>
              <a:pathLst>
                <a:path w="334" h="175" extrusionOk="0">
                  <a:moveTo>
                    <a:pt x="256" y="0"/>
                  </a:moveTo>
                  <a:cubicBezTo>
                    <a:pt x="249" y="0"/>
                    <a:pt x="242" y="1"/>
                    <a:pt x="235" y="2"/>
                  </a:cubicBezTo>
                  <a:cubicBezTo>
                    <a:pt x="180" y="12"/>
                    <a:pt x="127" y="26"/>
                    <a:pt x="74" y="38"/>
                  </a:cubicBezTo>
                  <a:cubicBezTo>
                    <a:pt x="31" y="48"/>
                    <a:pt x="0" y="74"/>
                    <a:pt x="11" y="122"/>
                  </a:cubicBezTo>
                  <a:cubicBezTo>
                    <a:pt x="18" y="163"/>
                    <a:pt x="48" y="174"/>
                    <a:pt x="86" y="174"/>
                  </a:cubicBezTo>
                  <a:cubicBezTo>
                    <a:pt x="92" y="174"/>
                    <a:pt x="99" y="174"/>
                    <a:pt x="105" y="174"/>
                  </a:cubicBezTo>
                  <a:cubicBezTo>
                    <a:pt x="155" y="162"/>
                    <a:pt x="210" y="150"/>
                    <a:pt x="263" y="134"/>
                  </a:cubicBezTo>
                  <a:cubicBezTo>
                    <a:pt x="306" y="122"/>
                    <a:pt x="333" y="95"/>
                    <a:pt x="319" y="47"/>
                  </a:cubicBezTo>
                  <a:cubicBezTo>
                    <a:pt x="310" y="13"/>
                    <a:pt x="28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4198628" y="3665711"/>
              <a:ext cx="28821" cy="13443"/>
            </a:xfrm>
            <a:custGeom>
              <a:avLst/>
              <a:gdLst/>
              <a:ahLst/>
              <a:cxnLst/>
              <a:rect l="l" t="t" r="r" b="b"/>
              <a:pathLst>
                <a:path w="313" h="146" extrusionOk="0">
                  <a:moveTo>
                    <a:pt x="162" y="1"/>
                  </a:moveTo>
                  <a:cubicBezTo>
                    <a:pt x="123" y="1"/>
                    <a:pt x="84" y="6"/>
                    <a:pt x="47" y="18"/>
                  </a:cubicBezTo>
                  <a:cubicBezTo>
                    <a:pt x="20" y="25"/>
                    <a:pt x="1" y="52"/>
                    <a:pt x="6" y="82"/>
                  </a:cubicBezTo>
                  <a:cubicBezTo>
                    <a:pt x="8" y="111"/>
                    <a:pt x="28" y="135"/>
                    <a:pt x="56" y="138"/>
                  </a:cubicBezTo>
                  <a:cubicBezTo>
                    <a:pt x="86" y="143"/>
                    <a:pt x="117" y="145"/>
                    <a:pt x="150" y="145"/>
                  </a:cubicBezTo>
                  <a:cubicBezTo>
                    <a:pt x="191" y="142"/>
                    <a:pt x="222" y="142"/>
                    <a:pt x="253" y="136"/>
                  </a:cubicBezTo>
                  <a:cubicBezTo>
                    <a:pt x="285" y="135"/>
                    <a:pt x="309" y="107"/>
                    <a:pt x="309" y="73"/>
                  </a:cubicBezTo>
                  <a:cubicBezTo>
                    <a:pt x="313" y="46"/>
                    <a:pt x="292" y="20"/>
                    <a:pt x="265" y="13"/>
                  </a:cubicBezTo>
                  <a:cubicBezTo>
                    <a:pt x="231" y="5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228831" y="3634497"/>
              <a:ext cx="26611" cy="13259"/>
            </a:xfrm>
            <a:custGeom>
              <a:avLst/>
              <a:gdLst/>
              <a:ahLst/>
              <a:cxnLst/>
              <a:rect l="l" t="t" r="r" b="b"/>
              <a:pathLst>
                <a:path w="289" h="144" extrusionOk="0">
                  <a:moveTo>
                    <a:pt x="146" y="0"/>
                  </a:moveTo>
                  <a:cubicBezTo>
                    <a:pt x="112" y="2"/>
                    <a:pt x="89" y="4"/>
                    <a:pt x="65" y="6"/>
                  </a:cubicBezTo>
                  <a:cubicBezTo>
                    <a:pt x="26" y="11"/>
                    <a:pt x="2" y="31"/>
                    <a:pt x="2" y="74"/>
                  </a:cubicBezTo>
                  <a:cubicBezTo>
                    <a:pt x="0" y="107"/>
                    <a:pt x="26" y="134"/>
                    <a:pt x="59" y="138"/>
                  </a:cubicBezTo>
                  <a:cubicBezTo>
                    <a:pt x="81" y="142"/>
                    <a:pt x="104" y="143"/>
                    <a:pt x="127" y="143"/>
                  </a:cubicBezTo>
                  <a:cubicBezTo>
                    <a:pt x="166" y="143"/>
                    <a:pt x="205" y="138"/>
                    <a:pt x="242" y="127"/>
                  </a:cubicBezTo>
                  <a:cubicBezTo>
                    <a:pt x="269" y="122"/>
                    <a:pt x="288" y="96"/>
                    <a:pt x="287" y="67"/>
                  </a:cubicBezTo>
                  <a:cubicBezTo>
                    <a:pt x="287" y="35"/>
                    <a:pt x="261" y="7"/>
                    <a:pt x="228" y="6"/>
                  </a:cubicBezTo>
                  <a:cubicBezTo>
                    <a:pt x="197" y="0"/>
                    <a:pt x="167" y="2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4191077" y="3610834"/>
              <a:ext cx="23757" cy="13351"/>
            </a:xfrm>
            <a:custGeom>
              <a:avLst/>
              <a:gdLst/>
              <a:ahLst/>
              <a:cxnLst/>
              <a:rect l="l" t="t" r="r" b="b"/>
              <a:pathLst>
                <a:path w="258" h="145" extrusionOk="0">
                  <a:moveTo>
                    <a:pt x="117" y="1"/>
                  </a:moveTo>
                  <a:cubicBezTo>
                    <a:pt x="98" y="1"/>
                    <a:pt x="79" y="2"/>
                    <a:pt x="60" y="5"/>
                  </a:cubicBezTo>
                  <a:cubicBezTo>
                    <a:pt x="31" y="9"/>
                    <a:pt x="9" y="33"/>
                    <a:pt x="7" y="60"/>
                  </a:cubicBezTo>
                  <a:cubicBezTo>
                    <a:pt x="0" y="93"/>
                    <a:pt x="23" y="125"/>
                    <a:pt x="54" y="132"/>
                  </a:cubicBezTo>
                  <a:cubicBezTo>
                    <a:pt x="81" y="137"/>
                    <a:pt x="108" y="143"/>
                    <a:pt x="136" y="144"/>
                  </a:cubicBezTo>
                  <a:cubicBezTo>
                    <a:pt x="158" y="144"/>
                    <a:pt x="180" y="143"/>
                    <a:pt x="204" y="139"/>
                  </a:cubicBezTo>
                  <a:cubicBezTo>
                    <a:pt x="235" y="132"/>
                    <a:pt x="258" y="105"/>
                    <a:pt x="256" y="72"/>
                  </a:cubicBezTo>
                  <a:cubicBezTo>
                    <a:pt x="258" y="43"/>
                    <a:pt x="237" y="19"/>
                    <a:pt x="210" y="12"/>
                  </a:cubicBezTo>
                  <a:cubicBezTo>
                    <a:pt x="180" y="5"/>
                    <a:pt x="14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4129655" y="3603815"/>
              <a:ext cx="153958" cy="125222"/>
            </a:xfrm>
            <a:custGeom>
              <a:avLst/>
              <a:gdLst/>
              <a:ahLst/>
              <a:cxnLst/>
              <a:rect l="l" t="t" r="r" b="b"/>
              <a:pathLst>
                <a:path w="1672" h="1360" extrusionOk="0">
                  <a:moveTo>
                    <a:pt x="789" y="87"/>
                  </a:moveTo>
                  <a:cubicBezTo>
                    <a:pt x="819" y="87"/>
                    <a:pt x="849" y="91"/>
                    <a:pt x="879" y="99"/>
                  </a:cubicBezTo>
                  <a:cubicBezTo>
                    <a:pt x="906" y="104"/>
                    <a:pt x="925" y="130"/>
                    <a:pt x="925" y="157"/>
                  </a:cubicBezTo>
                  <a:cubicBezTo>
                    <a:pt x="927" y="190"/>
                    <a:pt x="905" y="219"/>
                    <a:pt x="872" y="224"/>
                  </a:cubicBezTo>
                  <a:cubicBezTo>
                    <a:pt x="850" y="228"/>
                    <a:pt x="827" y="231"/>
                    <a:pt x="803" y="231"/>
                  </a:cubicBezTo>
                  <a:cubicBezTo>
                    <a:pt x="776" y="228"/>
                    <a:pt x="749" y="224"/>
                    <a:pt x="723" y="217"/>
                  </a:cubicBezTo>
                  <a:cubicBezTo>
                    <a:pt x="690" y="211"/>
                    <a:pt x="670" y="180"/>
                    <a:pt x="677" y="147"/>
                  </a:cubicBezTo>
                  <a:cubicBezTo>
                    <a:pt x="678" y="118"/>
                    <a:pt x="699" y="96"/>
                    <a:pt x="728" y="92"/>
                  </a:cubicBezTo>
                  <a:cubicBezTo>
                    <a:pt x="748" y="89"/>
                    <a:pt x="768" y="87"/>
                    <a:pt x="789" y="87"/>
                  </a:cubicBezTo>
                  <a:close/>
                  <a:moveTo>
                    <a:pt x="1224" y="343"/>
                  </a:moveTo>
                  <a:cubicBezTo>
                    <a:pt x="1246" y="343"/>
                    <a:pt x="1277" y="343"/>
                    <a:pt x="1308" y="348"/>
                  </a:cubicBezTo>
                  <a:cubicBezTo>
                    <a:pt x="1340" y="349"/>
                    <a:pt x="1366" y="377"/>
                    <a:pt x="1366" y="410"/>
                  </a:cubicBezTo>
                  <a:cubicBezTo>
                    <a:pt x="1368" y="437"/>
                    <a:pt x="1349" y="464"/>
                    <a:pt x="1321" y="470"/>
                  </a:cubicBezTo>
                  <a:cubicBezTo>
                    <a:pt x="1284" y="480"/>
                    <a:pt x="1245" y="486"/>
                    <a:pt x="1206" y="486"/>
                  </a:cubicBezTo>
                  <a:cubicBezTo>
                    <a:pt x="1183" y="486"/>
                    <a:pt x="1159" y="484"/>
                    <a:pt x="1136" y="480"/>
                  </a:cubicBezTo>
                  <a:cubicBezTo>
                    <a:pt x="1104" y="476"/>
                    <a:pt x="1080" y="449"/>
                    <a:pt x="1081" y="416"/>
                  </a:cubicBezTo>
                  <a:cubicBezTo>
                    <a:pt x="1080" y="375"/>
                    <a:pt x="1105" y="353"/>
                    <a:pt x="1145" y="349"/>
                  </a:cubicBezTo>
                  <a:lnTo>
                    <a:pt x="1145" y="348"/>
                  </a:lnTo>
                  <a:cubicBezTo>
                    <a:pt x="1169" y="346"/>
                    <a:pt x="1191" y="344"/>
                    <a:pt x="1224" y="343"/>
                  </a:cubicBezTo>
                  <a:close/>
                  <a:moveTo>
                    <a:pt x="584" y="394"/>
                  </a:moveTo>
                  <a:lnTo>
                    <a:pt x="584" y="398"/>
                  </a:lnTo>
                  <a:cubicBezTo>
                    <a:pt x="605" y="398"/>
                    <a:pt x="626" y="397"/>
                    <a:pt x="647" y="397"/>
                  </a:cubicBezTo>
                  <a:cubicBezTo>
                    <a:pt x="658" y="397"/>
                    <a:pt x="668" y="397"/>
                    <a:pt x="678" y="398"/>
                  </a:cubicBezTo>
                  <a:cubicBezTo>
                    <a:pt x="711" y="398"/>
                    <a:pt x="738" y="422"/>
                    <a:pt x="742" y="454"/>
                  </a:cubicBezTo>
                  <a:cubicBezTo>
                    <a:pt x="749" y="492"/>
                    <a:pt x="721" y="528"/>
                    <a:pt x="683" y="530"/>
                  </a:cubicBezTo>
                  <a:cubicBezTo>
                    <a:pt x="642" y="536"/>
                    <a:pt x="601" y="539"/>
                    <a:pt x="558" y="539"/>
                  </a:cubicBezTo>
                  <a:cubicBezTo>
                    <a:pt x="530" y="539"/>
                    <a:pt x="502" y="537"/>
                    <a:pt x="474" y="535"/>
                  </a:cubicBezTo>
                  <a:cubicBezTo>
                    <a:pt x="392" y="531"/>
                    <a:pt x="387" y="411"/>
                    <a:pt x="469" y="403"/>
                  </a:cubicBezTo>
                  <a:cubicBezTo>
                    <a:pt x="507" y="396"/>
                    <a:pt x="546" y="398"/>
                    <a:pt x="584" y="394"/>
                  </a:cubicBezTo>
                  <a:close/>
                  <a:moveTo>
                    <a:pt x="914" y="681"/>
                  </a:moveTo>
                  <a:cubicBezTo>
                    <a:pt x="948" y="681"/>
                    <a:pt x="981" y="686"/>
                    <a:pt x="1014" y="694"/>
                  </a:cubicBezTo>
                  <a:cubicBezTo>
                    <a:pt x="1044" y="699"/>
                    <a:pt x="1062" y="727"/>
                    <a:pt x="1059" y="756"/>
                  </a:cubicBezTo>
                  <a:cubicBezTo>
                    <a:pt x="1061" y="788"/>
                    <a:pt x="1035" y="816"/>
                    <a:pt x="1002" y="819"/>
                  </a:cubicBezTo>
                  <a:cubicBezTo>
                    <a:pt x="972" y="823"/>
                    <a:pt x="941" y="823"/>
                    <a:pt x="900" y="826"/>
                  </a:cubicBezTo>
                  <a:cubicBezTo>
                    <a:pt x="869" y="826"/>
                    <a:pt x="836" y="825"/>
                    <a:pt x="805" y="821"/>
                  </a:cubicBezTo>
                  <a:cubicBezTo>
                    <a:pt x="778" y="816"/>
                    <a:pt x="757" y="792"/>
                    <a:pt x="755" y="763"/>
                  </a:cubicBezTo>
                  <a:cubicBezTo>
                    <a:pt x="752" y="735"/>
                    <a:pt x="769" y="706"/>
                    <a:pt x="797" y="699"/>
                  </a:cubicBezTo>
                  <a:cubicBezTo>
                    <a:pt x="835" y="687"/>
                    <a:pt x="874" y="681"/>
                    <a:pt x="914" y="681"/>
                  </a:cubicBezTo>
                  <a:close/>
                  <a:moveTo>
                    <a:pt x="1326" y="920"/>
                  </a:moveTo>
                  <a:cubicBezTo>
                    <a:pt x="1355" y="920"/>
                    <a:pt x="1380" y="934"/>
                    <a:pt x="1390" y="967"/>
                  </a:cubicBezTo>
                  <a:lnTo>
                    <a:pt x="1392" y="967"/>
                  </a:lnTo>
                  <a:cubicBezTo>
                    <a:pt x="1404" y="1015"/>
                    <a:pt x="1376" y="1042"/>
                    <a:pt x="1335" y="1054"/>
                  </a:cubicBezTo>
                  <a:cubicBezTo>
                    <a:pt x="1282" y="1070"/>
                    <a:pt x="1227" y="1082"/>
                    <a:pt x="1177" y="1094"/>
                  </a:cubicBezTo>
                  <a:cubicBezTo>
                    <a:pt x="1171" y="1094"/>
                    <a:pt x="1165" y="1094"/>
                    <a:pt x="1159" y="1094"/>
                  </a:cubicBezTo>
                  <a:cubicBezTo>
                    <a:pt x="1121" y="1094"/>
                    <a:pt x="1090" y="1084"/>
                    <a:pt x="1083" y="1042"/>
                  </a:cubicBezTo>
                  <a:cubicBezTo>
                    <a:pt x="1073" y="993"/>
                    <a:pt x="1102" y="969"/>
                    <a:pt x="1146" y="958"/>
                  </a:cubicBezTo>
                  <a:cubicBezTo>
                    <a:pt x="1200" y="946"/>
                    <a:pt x="1254" y="933"/>
                    <a:pt x="1308" y="922"/>
                  </a:cubicBezTo>
                  <a:cubicBezTo>
                    <a:pt x="1314" y="921"/>
                    <a:pt x="1320" y="920"/>
                    <a:pt x="1326" y="920"/>
                  </a:cubicBezTo>
                  <a:close/>
                  <a:moveTo>
                    <a:pt x="399" y="1015"/>
                  </a:moveTo>
                  <a:cubicBezTo>
                    <a:pt x="400" y="1015"/>
                    <a:pt x="401" y="1015"/>
                    <a:pt x="402" y="1015"/>
                  </a:cubicBezTo>
                  <a:cubicBezTo>
                    <a:pt x="473" y="1015"/>
                    <a:pt x="543" y="1022"/>
                    <a:pt x="613" y="1029"/>
                  </a:cubicBezTo>
                  <a:cubicBezTo>
                    <a:pt x="642" y="1030"/>
                    <a:pt x="665" y="1054"/>
                    <a:pt x="666" y="1083"/>
                  </a:cubicBezTo>
                  <a:cubicBezTo>
                    <a:pt x="673" y="1116"/>
                    <a:pt x="651" y="1149"/>
                    <a:pt x="618" y="1154"/>
                  </a:cubicBezTo>
                  <a:lnTo>
                    <a:pt x="618" y="1152"/>
                  </a:lnTo>
                  <a:cubicBezTo>
                    <a:pt x="587" y="1157"/>
                    <a:pt x="557" y="1161"/>
                    <a:pt x="526" y="1161"/>
                  </a:cubicBezTo>
                  <a:cubicBezTo>
                    <a:pt x="474" y="1157"/>
                    <a:pt x="435" y="1155"/>
                    <a:pt x="397" y="1150"/>
                  </a:cubicBezTo>
                  <a:cubicBezTo>
                    <a:pt x="358" y="1145"/>
                    <a:pt x="330" y="1121"/>
                    <a:pt x="332" y="1080"/>
                  </a:cubicBezTo>
                  <a:cubicBezTo>
                    <a:pt x="332" y="1043"/>
                    <a:pt x="363" y="1015"/>
                    <a:pt x="399" y="1015"/>
                  </a:cubicBezTo>
                  <a:close/>
                  <a:moveTo>
                    <a:pt x="784" y="0"/>
                  </a:moveTo>
                  <a:cubicBezTo>
                    <a:pt x="750" y="0"/>
                    <a:pt x="715" y="2"/>
                    <a:pt x="682" y="7"/>
                  </a:cubicBezTo>
                  <a:cubicBezTo>
                    <a:pt x="673" y="7"/>
                    <a:pt x="666" y="10"/>
                    <a:pt x="658" y="12"/>
                  </a:cubicBezTo>
                  <a:cubicBezTo>
                    <a:pt x="483" y="43"/>
                    <a:pt x="414" y="121"/>
                    <a:pt x="440" y="274"/>
                  </a:cubicBezTo>
                  <a:cubicBezTo>
                    <a:pt x="443" y="296"/>
                    <a:pt x="449" y="317"/>
                    <a:pt x="455" y="339"/>
                  </a:cubicBezTo>
                  <a:cubicBezTo>
                    <a:pt x="152" y="420"/>
                    <a:pt x="111" y="535"/>
                    <a:pt x="294" y="766"/>
                  </a:cubicBezTo>
                  <a:cubicBezTo>
                    <a:pt x="260" y="801"/>
                    <a:pt x="208" y="804"/>
                    <a:pt x="169" y="828"/>
                  </a:cubicBezTo>
                  <a:cubicBezTo>
                    <a:pt x="28" y="909"/>
                    <a:pt x="1" y="1053"/>
                    <a:pt x="107" y="1176"/>
                  </a:cubicBezTo>
                  <a:cubicBezTo>
                    <a:pt x="183" y="1262"/>
                    <a:pt x="282" y="1308"/>
                    <a:pt x="392" y="1330"/>
                  </a:cubicBezTo>
                  <a:cubicBezTo>
                    <a:pt x="487" y="1350"/>
                    <a:pt x="581" y="1360"/>
                    <a:pt x="673" y="1360"/>
                  </a:cubicBezTo>
                  <a:cubicBezTo>
                    <a:pt x="893" y="1360"/>
                    <a:pt x="1103" y="1303"/>
                    <a:pt x="1301" y="1181"/>
                  </a:cubicBezTo>
                  <a:cubicBezTo>
                    <a:pt x="1596" y="1003"/>
                    <a:pt x="1671" y="710"/>
                    <a:pt x="1503" y="410"/>
                  </a:cubicBezTo>
                  <a:cubicBezTo>
                    <a:pt x="1405" y="238"/>
                    <a:pt x="1232" y="108"/>
                    <a:pt x="1040" y="43"/>
                  </a:cubicBezTo>
                  <a:cubicBezTo>
                    <a:pt x="958" y="14"/>
                    <a:pt x="871" y="0"/>
                    <a:pt x="784" y="0"/>
                  </a:cubicBezTo>
                  <a:close/>
                </a:path>
              </a:pathLst>
            </a:custGeom>
            <a:solidFill>
              <a:srgbClr val="BA6328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1C79BE5-72D2-0190-A577-4A7D7426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2" y="321059"/>
            <a:ext cx="5290128" cy="43873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937813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4"/>
          <p:cNvSpPr/>
          <p:nvPr/>
        </p:nvSpPr>
        <p:spPr>
          <a:xfrm>
            <a:off x="3403800" y="2050338"/>
            <a:ext cx="2672736" cy="6830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1004" name="Google Shape;1004;p34"/>
          <p:cNvSpPr/>
          <p:nvPr/>
        </p:nvSpPr>
        <p:spPr>
          <a:xfrm>
            <a:off x="6087600" y="2573925"/>
            <a:ext cx="2672736" cy="6830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1005" name="Google Shape;1005;p34"/>
          <p:cNvSpPr/>
          <p:nvPr/>
        </p:nvSpPr>
        <p:spPr>
          <a:xfrm>
            <a:off x="720000" y="1526750"/>
            <a:ext cx="2672736" cy="6830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ela Gothic One"/>
              <a:ea typeface="Dela Gothic One"/>
              <a:cs typeface="Dela Gothic One"/>
              <a:sym typeface="Dela Gothic One"/>
            </a:endParaRPr>
          </a:p>
        </p:txBody>
      </p:sp>
      <p:sp>
        <p:nvSpPr>
          <p:cNvPr id="1006" name="Google Shape;1006;p34"/>
          <p:cNvSpPr txBox="1">
            <a:spLocks noGrp="1"/>
          </p:cNvSpPr>
          <p:nvPr>
            <p:ph type="title"/>
          </p:nvPr>
        </p:nvSpPr>
        <p:spPr>
          <a:xfrm>
            <a:off x="720000" y="537316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800" dirty="0">
                <a:solidFill>
                  <a:srgbClr val="660066"/>
                </a:solidFill>
              </a:rPr>
              <a:t>Какво ни затрудни</a:t>
            </a:r>
            <a:endParaRPr sz="4800" dirty="0">
              <a:solidFill>
                <a:srgbClr val="660066"/>
              </a:solidFill>
            </a:endParaRPr>
          </a:p>
        </p:txBody>
      </p:sp>
      <p:sp>
        <p:nvSpPr>
          <p:cNvPr id="1010" name="Google Shape;1010;p34"/>
          <p:cNvSpPr txBox="1">
            <a:spLocks noGrp="1"/>
          </p:cNvSpPr>
          <p:nvPr>
            <p:ph type="subTitle" idx="4"/>
          </p:nvPr>
        </p:nvSpPr>
        <p:spPr>
          <a:xfrm>
            <a:off x="720000" y="1575924"/>
            <a:ext cx="2672736" cy="577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Базата данни</a:t>
            </a:r>
            <a:endParaRPr sz="2400" b="1" dirty="0">
              <a:solidFill>
                <a:srgbClr val="6600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11" name="Google Shape;1011;p34"/>
          <p:cNvSpPr txBox="1">
            <a:spLocks noGrp="1"/>
          </p:cNvSpPr>
          <p:nvPr>
            <p:ph type="subTitle" idx="5"/>
          </p:nvPr>
        </p:nvSpPr>
        <p:spPr>
          <a:xfrm>
            <a:off x="6087600" y="2626924"/>
            <a:ext cx="2672736" cy="577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Приложението</a:t>
            </a:r>
            <a:endParaRPr sz="2400" b="1" dirty="0">
              <a:solidFill>
                <a:srgbClr val="6600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12" name="Google Shape;1012;p34"/>
          <p:cNvSpPr txBox="1">
            <a:spLocks noGrp="1"/>
          </p:cNvSpPr>
          <p:nvPr>
            <p:ph type="subTitle" idx="6"/>
          </p:nvPr>
        </p:nvSpPr>
        <p:spPr>
          <a:xfrm>
            <a:off x="3417935" y="2103337"/>
            <a:ext cx="2707459" cy="5770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NUnit </a:t>
            </a:r>
            <a:r>
              <a:rPr lang="bg-BG" sz="2400" b="1" dirty="0">
                <a:solidFill>
                  <a:srgbClr val="660066"/>
                </a:solidFill>
                <a:latin typeface="Inter" panose="020B0604020202020204" charset="0"/>
                <a:ea typeface="Inter" panose="020B0604020202020204" charset="0"/>
              </a:rPr>
              <a:t>тестовете</a:t>
            </a:r>
            <a:endParaRPr sz="2400" b="1" dirty="0">
              <a:solidFill>
                <a:srgbClr val="660066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1013" name="Google Shape;1013;p34"/>
          <p:cNvGrpSpPr/>
          <p:nvPr/>
        </p:nvGrpSpPr>
        <p:grpSpPr>
          <a:xfrm>
            <a:off x="270930" y="4417416"/>
            <a:ext cx="410533" cy="191166"/>
            <a:chOff x="1183145" y="2954601"/>
            <a:chExt cx="177160" cy="82492"/>
          </a:xfrm>
        </p:grpSpPr>
        <p:sp>
          <p:nvSpPr>
            <p:cNvPr id="1014" name="Google Shape;1014;p3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34"/>
          <p:cNvSpPr/>
          <p:nvPr/>
        </p:nvSpPr>
        <p:spPr>
          <a:xfrm>
            <a:off x="8141001" y="3911840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34"/>
          <p:cNvGrpSpPr/>
          <p:nvPr/>
        </p:nvGrpSpPr>
        <p:grpSpPr>
          <a:xfrm>
            <a:off x="5740205" y="4417416"/>
            <a:ext cx="410533" cy="191166"/>
            <a:chOff x="1183145" y="2954601"/>
            <a:chExt cx="177160" cy="82492"/>
          </a:xfrm>
        </p:grpSpPr>
        <p:sp>
          <p:nvSpPr>
            <p:cNvPr id="1023" name="Google Shape;1023;p34"/>
            <p:cNvSpPr/>
            <p:nvPr/>
          </p:nvSpPr>
          <p:spPr>
            <a:xfrm>
              <a:off x="1315382" y="2976476"/>
              <a:ext cx="30155" cy="36147"/>
            </a:xfrm>
            <a:custGeom>
              <a:avLst/>
              <a:gdLst/>
              <a:ahLst/>
              <a:cxnLst/>
              <a:rect l="l" t="t" r="r" b="b"/>
              <a:pathLst>
                <a:path w="488" h="585" extrusionOk="0">
                  <a:moveTo>
                    <a:pt x="360" y="1"/>
                  </a:moveTo>
                  <a:cubicBezTo>
                    <a:pt x="359" y="1"/>
                    <a:pt x="357" y="1"/>
                    <a:pt x="356" y="1"/>
                  </a:cubicBezTo>
                  <a:cubicBezTo>
                    <a:pt x="318" y="4"/>
                    <a:pt x="286" y="23"/>
                    <a:pt x="262" y="52"/>
                  </a:cubicBezTo>
                  <a:cubicBezTo>
                    <a:pt x="174" y="167"/>
                    <a:pt x="97" y="291"/>
                    <a:pt x="34" y="423"/>
                  </a:cubicBezTo>
                  <a:cubicBezTo>
                    <a:pt x="1" y="476"/>
                    <a:pt x="22" y="544"/>
                    <a:pt x="76" y="572"/>
                  </a:cubicBezTo>
                  <a:cubicBezTo>
                    <a:pt x="92" y="580"/>
                    <a:pt x="109" y="584"/>
                    <a:pt x="126" y="584"/>
                  </a:cubicBezTo>
                  <a:cubicBezTo>
                    <a:pt x="164" y="584"/>
                    <a:pt x="201" y="564"/>
                    <a:pt x="219" y="527"/>
                  </a:cubicBezTo>
                  <a:cubicBezTo>
                    <a:pt x="296" y="400"/>
                    <a:pt x="366" y="268"/>
                    <a:pt x="447" y="143"/>
                  </a:cubicBezTo>
                  <a:cubicBezTo>
                    <a:pt x="487" y="81"/>
                    <a:pt x="4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183145" y="2999154"/>
              <a:ext cx="22863" cy="37445"/>
            </a:xfrm>
            <a:custGeom>
              <a:avLst/>
              <a:gdLst/>
              <a:ahLst/>
              <a:cxnLst/>
              <a:rect l="l" t="t" r="r" b="b"/>
              <a:pathLst>
                <a:path w="370" h="606" extrusionOk="0">
                  <a:moveTo>
                    <a:pt x="119" y="0"/>
                  </a:moveTo>
                  <a:cubicBezTo>
                    <a:pt x="105" y="0"/>
                    <a:pt x="90" y="4"/>
                    <a:pt x="76" y="11"/>
                  </a:cubicBezTo>
                  <a:cubicBezTo>
                    <a:pt x="25" y="32"/>
                    <a:pt x="1" y="90"/>
                    <a:pt x="25" y="140"/>
                  </a:cubicBezTo>
                  <a:cubicBezTo>
                    <a:pt x="78" y="267"/>
                    <a:pt x="124" y="397"/>
                    <a:pt x="164" y="531"/>
                  </a:cubicBezTo>
                  <a:cubicBezTo>
                    <a:pt x="175" y="576"/>
                    <a:pt x="217" y="606"/>
                    <a:pt x="262" y="606"/>
                  </a:cubicBezTo>
                  <a:cubicBezTo>
                    <a:pt x="272" y="606"/>
                    <a:pt x="282" y="604"/>
                    <a:pt x="292" y="601"/>
                  </a:cubicBezTo>
                  <a:cubicBezTo>
                    <a:pt x="344" y="586"/>
                    <a:pt x="370" y="546"/>
                    <a:pt x="368" y="467"/>
                  </a:cubicBezTo>
                  <a:cubicBezTo>
                    <a:pt x="337" y="318"/>
                    <a:pt x="280" y="177"/>
                    <a:pt x="200" y="49"/>
                  </a:cubicBezTo>
                  <a:cubicBezTo>
                    <a:pt x="183" y="18"/>
                    <a:pt x="152" y="0"/>
                    <a:pt x="1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338431" y="3001007"/>
              <a:ext cx="21875" cy="36085"/>
            </a:xfrm>
            <a:custGeom>
              <a:avLst/>
              <a:gdLst/>
              <a:ahLst/>
              <a:cxnLst/>
              <a:rect l="l" t="t" r="r" b="b"/>
              <a:pathLst>
                <a:path w="354" h="584" extrusionOk="0">
                  <a:moveTo>
                    <a:pt x="240" y="0"/>
                  </a:moveTo>
                  <a:cubicBezTo>
                    <a:pt x="207" y="0"/>
                    <a:pt x="177" y="19"/>
                    <a:pt x="154" y="53"/>
                  </a:cubicBezTo>
                  <a:cubicBezTo>
                    <a:pt x="146" y="65"/>
                    <a:pt x="139" y="79"/>
                    <a:pt x="134" y="93"/>
                  </a:cubicBezTo>
                  <a:cubicBezTo>
                    <a:pt x="93" y="199"/>
                    <a:pt x="53" y="304"/>
                    <a:pt x="14" y="410"/>
                  </a:cubicBezTo>
                  <a:cubicBezTo>
                    <a:pt x="7" y="429"/>
                    <a:pt x="4" y="446"/>
                    <a:pt x="0" y="465"/>
                  </a:cubicBezTo>
                  <a:cubicBezTo>
                    <a:pt x="2" y="526"/>
                    <a:pt x="33" y="568"/>
                    <a:pt x="81" y="580"/>
                  </a:cubicBezTo>
                  <a:cubicBezTo>
                    <a:pt x="90" y="582"/>
                    <a:pt x="99" y="583"/>
                    <a:pt x="108" y="583"/>
                  </a:cubicBezTo>
                  <a:cubicBezTo>
                    <a:pt x="147" y="583"/>
                    <a:pt x="184" y="561"/>
                    <a:pt x="199" y="523"/>
                  </a:cubicBezTo>
                  <a:cubicBezTo>
                    <a:pt x="256" y="393"/>
                    <a:pt x="304" y="259"/>
                    <a:pt x="340" y="120"/>
                  </a:cubicBezTo>
                  <a:cubicBezTo>
                    <a:pt x="353" y="72"/>
                    <a:pt x="324" y="21"/>
                    <a:pt x="274" y="7"/>
                  </a:cubicBezTo>
                  <a:cubicBezTo>
                    <a:pt x="263" y="2"/>
                    <a:pt x="251" y="0"/>
                    <a:pt x="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214536" y="2963561"/>
              <a:ext cx="15448" cy="37074"/>
            </a:xfrm>
            <a:custGeom>
              <a:avLst/>
              <a:gdLst/>
              <a:ahLst/>
              <a:cxnLst/>
              <a:rect l="l" t="t" r="r" b="b"/>
              <a:pathLst>
                <a:path w="250" h="600" extrusionOk="0">
                  <a:moveTo>
                    <a:pt x="103" y="0"/>
                  </a:moveTo>
                  <a:cubicBezTo>
                    <a:pt x="100" y="0"/>
                    <a:pt x="98" y="0"/>
                    <a:pt x="95" y="1"/>
                  </a:cubicBezTo>
                  <a:cubicBezTo>
                    <a:pt x="38" y="4"/>
                    <a:pt x="0" y="47"/>
                    <a:pt x="0" y="124"/>
                  </a:cubicBezTo>
                  <a:cubicBezTo>
                    <a:pt x="0" y="160"/>
                    <a:pt x="6" y="196"/>
                    <a:pt x="9" y="232"/>
                  </a:cubicBezTo>
                  <a:lnTo>
                    <a:pt x="7" y="232"/>
                  </a:lnTo>
                  <a:cubicBezTo>
                    <a:pt x="14" y="316"/>
                    <a:pt x="18" y="398"/>
                    <a:pt x="28" y="483"/>
                  </a:cubicBezTo>
                  <a:cubicBezTo>
                    <a:pt x="38" y="561"/>
                    <a:pt x="74" y="599"/>
                    <a:pt x="135" y="599"/>
                  </a:cubicBezTo>
                  <a:cubicBezTo>
                    <a:pt x="137" y="599"/>
                    <a:pt x="140" y="599"/>
                    <a:pt x="143" y="599"/>
                  </a:cubicBezTo>
                  <a:cubicBezTo>
                    <a:pt x="208" y="596"/>
                    <a:pt x="249" y="544"/>
                    <a:pt x="242" y="459"/>
                  </a:cubicBezTo>
                  <a:cubicBezTo>
                    <a:pt x="239" y="410"/>
                    <a:pt x="234" y="364"/>
                    <a:pt x="228" y="316"/>
                  </a:cubicBezTo>
                  <a:cubicBezTo>
                    <a:pt x="222" y="244"/>
                    <a:pt x="215" y="172"/>
                    <a:pt x="203" y="100"/>
                  </a:cubicBezTo>
                  <a:cubicBezTo>
                    <a:pt x="191" y="32"/>
                    <a:pt x="155" y="0"/>
                    <a:pt x="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277070" y="2997547"/>
              <a:ext cx="18661" cy="35529"/>
            </a:xfrm>
            <a:custGeom>
              <a:avLst/>
              <a:gdLst/>
              <a:ahLst/>
              <a:cxnLst/>
              <a:rect l="l" t="t" r="r" b="b"/>
              <a:pathLst>
                <a:path w="302" h="575" extrusionOk="0">
                  <a:moveTo>
                    <a:pt x="200" y="1"/>
                  </a:moveTo>
                  <a:cubicBezTo>
                    <a:pt x="161" y="1"/>
                    <a:pt x="124" y="25"/>
                    <a:pt x="110" y="63"/>
                  </a:cubicBezTo>
                  <a:cubicBezTo>
                    <a:pt x="65" y="190"/>
                    <a:pt x="31" y="322"/>
                    <a:pt x="9" y="454"/>
                  </a:cubicBezTo>
                  <a:cubicBezTo>
                    <a:pt x="0" y="507"/>
                    <a:pt x="34" y="558"/>
                    <a:pt x="88" y="570"/>
                  </a:cubicBezTo>
                  <a:cubicBezTo>
                    <a:pt x="98" y="574"/>
                    <a:pt x="108" y="575"/>
                    <a:pt x="118" y="575"/>
                  </a:cubicBezTo>
                  <a:cubicBezTo>
                    <a:pt x="163" y="575"/>
                    <a:pt x="205" y="545"/>
                    <a:pt x="216" y="498"/>
                  </a:cubicBezTo>
                  <a:cubicBezTo>
                    <a:pt x="249" y="375"/>
                    <a:pt x="275" y="250"/>
                    <a:pt x="299" y="143"/>
                  </a:cubicBezTo>
                  <a:cubicBezTo>
                    <a:pt x="302" y="63"/>
                    <a:pt x="275" y="20"/>
                    <a:pt x="227" y="5"/>
                  </a:cubicBezTo>
                  <a:cubicBezTo>
                    <a:pt x="218" y="2"/>
                    <a:pt x="209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246545" y="2994705"/>
              <a:ext cx="14892" cy="34417"/>
            </a:xfrm>
            <a:custGeom>
              <a:avLst/>
              <a:gdLst/>
              <a:ahLst/>
              <a:cxnLst/>
              <a:rect l="l" t="t" r="r" b="b"/>
              <a:pathLst>
                <a:path w="241" h="557" extrusionOk="0">
                  <a:moveTo>
                    <a:pt x="135" y="1"/>
                  </a:moveTo>
                  <a:cubicBezTo>
                    <a:pt x="84" y="1"/>
                    <a:pt x="45" y="33"/>
                    <a:pt x="38" y="93"/>
                  </a:cubicBezTo>
                  <a:cubicBezTo>
                    <a:pt x="23" y="205"/>
                    <a:pt x="11" y="318"/>
                    <a:pt x="4" y="430"/>
                  </a:cubicBezTo>
                  <a:cubicBezTo>
                    <a:pt x="0" y="507"/>
                    <a:pt x="45" y="555"/>
                    <a:pt x="108" y="556"/>
                  </a:cubicBezTo>
                  <a:cubicBezTo>
                    <a:pt x="110" y="556"/>
                    <a:pt x="111" y="556"/>
                    <a:pt x="112" y="556"/>
                  </a:cubicBezTo>
                  <a:cubicBezTo>
                    <a:pt x="173" y="556"/>
                    <a:pt x="210" y="519"/>
                    <a:pt x="218" y="447"/>
                  </a:cubicBezTo>
                  <a:cubicBezTo>
                    <a:pt x="227" y="373"/>
                    <a:pt x="232" y="294"/>
                    <a:pt x="237" y="224"/>
                  </a:cubicBezTo>
                  <a:cubicBezTo>
                    <a:pt x="240" y="183"/>
                    <a:pt x="240" y="141"/>
                    <a:pt x="237" y="99"/>
                  </a:cubicBezTo>
                  <a:cubicBezTo>
                    <a:pt x="230" y="39"/>
                    <a:pt x="192" y="3"/>
                    <a:pt x="139" y="1"/>
                  </a:cubicBezTo>
                  <a:cubicBezTo>
                    <a:pt x="138" y="1"/>
                    <a:pt x="137" y="1"/>
                    <a:pt x="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1269099" y="2954601"/>
              <a:ext cx="15634" cy="27188"/>
            </a:xfrm>
            <a:custGeom>
              <a:avLst/>
              <a:gdLst/>
              <a:ahLst/>
              <a:cxnLst/>
              <a:rect l="l" t="t" r="r" b="b"/>
              <a:pathLst>
                <a:path w="253" h="440" extrusionOk="0">
                  <a:moveTo>
                    <a:pt x="150" y="1"/>
                  </a:moveTo>
                  <a:cubicBezTo>
                    <a:pt x="103" y="1"/>
                    <a:pt x="64" y="35"/>
                    <a:pt x="50" y="98"/>
                  </a:cubicBezTo>
                  <a:cubicBezTo>
                    <a:pt x="31" y="168"/>
                    <a:pt x="18" y="238"/>
                    <a:pt x="9" y="312"/>
                  </a:cubicBezTo>
                  <a:cubicBezTo>
                    <a:pt x="1" y="382"/>
                    <a:pt x="40" y="432"/>
                    <a:pt x="100" y="439"/>
                  </a:cubicBezTo>
                  <a:cubicBezTo>
                    <a:pt x="105" y="440"/>
                    <a:pt x="111" y="440"/>
                    <a:pt x="116" y="440"/>
                  </a:cubicBezTo>
                  <a:cubicBezTo>
                    <a:pt x="167" y="440"/>
                    <a:pt x="203" y="409"/>
                    <a:pt x="217" y="348"/>
                  </a:cubicBezTo>
                  <a:cubicBezTo>
                    <a:pt x="232" y="276"/>
                    <a:pt x="241" y="204"/>
                    <a:pt x="249" y="146"/>
                  </a:cubicBezTo>
                  <a:cubicBezTo>
                    <a:pt x="253" y="55"/>
                    <a:pt x="222" y="8"/>
                    <a:pt x="163" y="2"/>
                  </a:cubicBezTo>
                  <a:cubicBezTo>
                    <a:pt x="159" y="1"/>
                    <a:pt x="155" y="1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34"/>
          <p:cNvGrpSpPr/>
          <p:nvPr/>
        </p:nvGrpSpPr>
        <p:grpSpPr>
          <a:xfrm>
            <a:off x="985294" y="3444471"/>
            <a:ext cx="1277729" cy="1347464"/>
            <a:chOff x="5291898" y="1987154"/>
            <a:chExt cx="361410" cy="381167"/>
          </a:xfrm>
        </p:grpSpPr>
        <p:sp>
          <p:nvSpPr>
            <p:cNvPr id="1031" name="Google Shape;1031;p34"/>
            <p:cNvSpPr/>
            <p:nvPr/>
          </p:nvSpPr>
          <p:spPr>
            <a:xfrm>
              <a:off x="5443750" y="2316338"/>
              <a:ext cx="51471" cy="51983"/>
            </a:xfrm>
            <a:custGeom>
              <a:avLst/>
              <a:gdLst/>
              <a:ahLst/>
              <a:cxnLst/>
              <a:rect l="l" t="t" r="r" b="b"/>
              <a:pathLst>
                <a:path w="1709" h="1726" extrusionOk="0">
                  <a:moveTo>
                    <a:pt x="1000" y="0"/>
                  </a:moveTo>
                  <a:cubicBezTo>
                    <a:pt x="952" y="43"/>
                    <a:pt x="890" y="65"/>
                    <a:pt x="828" y="65"/>
                  </a:cubicBezTo>
                  <a:cubicBezTo>
                    <a:pt x="802" y="65"/>
                    <a:pt x="777" y="61"/>
                    <a:pt x="752" y="53"/>
                  </a:cubicBezTo>
                  <a:cubicBezTo>
                    <a:pt x="748" y="69"/>
                    <a:pt x="746" y="86"/>
                    <a:pt x="746" y="101"/>
                  </a:cubicBezTo>
                  <a:cubicBezTo>
                    <a:pt x="746" y="312"/>
                    <a:pt x="745" y="523"/>
                    <a:pt x="755" y="734"/>
                  </a:cubicBezTo>
                  <a:cubicBezTo>
                    <a:pt x="758" y="830"/>
                    <a:pt x="722" y="876"/>
                    <a:pt x="640" y="909"/>
                  </a:cubicBezTo>
                  <a:cubicBezTo>
                    <a:pt x="462" y="979"/>
                    <a:pt x="290" y="1067"/>
                    <a:pt x="129" y="1171"/>
                  </a:cubicBezTo>
                  <a:cubicBezTo>
                    <a:pt x="97" y="1192"/>
                    <a:pt x="66" y="1214"/>
                    <a:pt x="37" y="1240"/>
                  </a:cubicBezTo>
                  <a:cubicBezTo>
                    <a:pt x="9" y="1261"/>
                    <a:pt x="1" y="1295"/>
                    <a:pt x="14" y="1324"/>
                  </a:cubicBezTo>
                  <a:cubicBezTo>
                    <a:pt x="28" y="1350"/>
                    <a:pt x="54" y="1365"/>
                    <a:pt x="81" y="1365"/>
                  </a:cubicBezTo>
                  <a:cubicBezTo>
                    <a:pt x="88" y="1366"/>
                    <a:pt x="94" y="1366"/>
                    <a:pt x="100" y="1366"/>
                  </a:cubicBezTo>
                  <a:cubicBezTo>
                    <a:pt x="133" y="1366"/>
                    <a:pt x="166" y="1362"/>
                    <a:pt x="198" y="1353"/>
                  </a:cubicBezTo>
                  <a:cubicBezTo>
                    <a:pt x="314" y="1324"/>
                    <a:pt x="431" y="1286"/>
                    <a:pt x="544" y="1245"/>
                  </a:cubicBezTo>
                  <a:cubicBezTo>
                    <a:pt x="576" y="1234"/>
                    <a:pt x="608" y="1212"/>
                    <a:pt x="649" y="1212"/>
                  </a:cubicBezTo>
                  <a:cubicBezTo>
                    <a:pt x="652" y="1212"/>
                    <a:pt x="654" y="1212"/>
                    <a:pt x="657" y="1213"/>
                  </a:cubicBezTo>
                  <a:cubicBezTo>
                    <a:pt x="642" y="1255"/>
                    <a:pt x="609" y="1279"/>
                    <a:pt x="585" y="1309"/>
                  </a:cubicBezTo>
                  <a:cubicBezTo>
                    <a:pt x="513" y="1386"/>
                    <a:pt x="450" y="1470"/>
                    <a:pt x="395" y="1561"/>
                  </a:cubicBezTo>
                  <a:cubicBezTo>
                    <a:pt x="369" y="1605"/>
                    <a:pt x="342" y="1655"/>
                    <a:pt x="385" y="1701"/>
                  </a:cubicBezTo>
                  <a:cubicBezTo>
                    <a:pt x="402" y="1719"/>
                    <a:pt x="421" y="1726"/>
                    <a:pt x="439" y="1726"/>
                  </a:cubicBezTo>
                  <a:cubicBezTo>
                    <a:pt x="468" y="1726"/>
                    <a:pt x="497" y="1710"/>
                    <a:pt x="524" y="1694"/>
                  </a:cubicBezTo>
                  <a:cubicBezTo>
                    <a:pt x="589" y="1657"/>
                    <a:pt x="649" y="1612"/>
                    <a:pt x="700" y="1559"/>
                  </a:cubicBezTo>
                  <a:cubicBezTo>
                    <a:pt x="805" y="1453"/>
                    <a:pt x="915" y="1352"/>
                    <a:pt x="1009" y="1238"/>
                  </a:cubicBezTo>
                  <a:cubicBezTo>
                    <a:pt x="1064" y="1173"/>
                    <a:pt x="1120" y="1145"/>
                    <a:pt x="1198" y="1145"/>
                  </a:cubicBezTo>
                  <a:cubicBezTo>
                    <a:pt x="1204" y="1145"/>
                    <a:pt x="1211" y="1145"/>
                    <a:pt x="1218" y="1146"/>
                  </a:cubicBezTo>
                  <a:cubicBezTo>
                    <a:pt x="1269" y="1149"/>
                    <a:pt x="1321" y="1152"/>
                    <a:pt x="1372" y="1152"/>
                  </a:cubicBezTo>
                  <a:cubicBezTo>
                    <a:pt x="1446" y="1152"/>
                    <a:pt x="1519" y="1146"/>
                    <a:pt x="1592" y="1127"/>
                  </a:cubicBezTo>
                  <a:cubicBezTo>
                    <a:pt x="1642" y="1115"/>
                    <a:pt x="1697" y="1096"/>
                    <a:pt x="1702" y="1038"/>
                  </a:cubicBezTo>
                  <a:cubicBezTo>
                    <a:pt x="1709" y="973"/>
                    <a:pt x="1650" y="955"/>
                    <a:pt x="1602" y="940"/>
                  </a:cubicBezTo>
                  <a:cubicBezTo>
                    <a:pt x="1535" y="921"/>
                    <a:pt x="1467" y="904"/>
                    <a:pt x="1398" y="890"/>
                  </a:cubicBezTo>
                  <a:cubicBezTo>
                    <a:pt x="1318" y="873"/>
                    <a:pt x="1239" y="856"/>
                    <a:pt x="1156" y="846"/>
                  </a:cubicBezTo>
                  <a:cubicBezTo>
                    <a:pt x="1089" y="837"/>
                    <a:pt x="1064" y="806"/>
                    <a:pt x="1060" y="739"/>
                  </a:cubicBezTo>
                  <a:cubicBezTo>
                    <a:pt x="1055" y="580"/>
                    <a:pt x="1045" y="420"/>
                    <a:pt x="1033" y="261"/>
                  </a:cubicBezTo>
                  <a:cubicBezTo>
                    <a:pt x="1028" y="182"/>
                    <a:pt x="1017" y="105"/>
                    <a:pt x="1007" y="28"/>
                  </a:cubicBezTo>
                  <a:cubicBezTo>
                    <a:pt x="1007" y="19"/>
                    <a:pt x="1004" y="9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5357463" y="2313025"/>
              <a:ext cx="48098" cy="41412"/>
            </a:xfrm>
            <a:custGeom>
              <a:avLst/>
              <a:gdLst/>
              <a:ahLst/>
              <a:cxnLst/>
              <a:rect l="l" t="t" r="r" b="b"/>
              <a:pathLst>
                <a:path w="1597" h="1375" extrusionOk="0">
                  <a:moveTo>
                    <a:pt x="1074" y="0"/>
                  </a:moveTo>
                  <a:cubicBezTo>
                    <a:pt x="1072" y="6"/>
                    <a:pt x="1070" y="12"/>
                    <a:pt x="1068" y="19"/>
                  </a:cubicBezTo>
                  <a:cubicBezTo>
                    <a:pt x="1012" y="203"/>
                    <a:pt x="959" y="386"/>
                    <a:pt x="905" y="568"/>
                  </a:cubicBezTo>
                  <a:cubicBezTo>
                    <a:pt x="876" y="664"/>
                    <a:pt x="876" y="664"/>
                    <a:pt x="779" y="673"/>
                  </a:cubicBezTo>
                  <a:cubicBezTo>
                    <a:pt x="600" y="688"/>
                    <a:pt x="422" y="705"/>
                    <a:pt x="244" y="722"/>
                  </a:cubicBezTo>
                  <a:cubicBezTo>
                    <a:pt x="182" y="726"/>
                    <a:pt x="120" y="741"/>
                    <a:pt x="63" y="769"/>
                  </a:cubicBezTo>
                  <a:cubicBezTo>
                    <a:pt x="31" y="784"/>
                    <a:pt x="0" y="803"/>
                    <a:pt x="3" y="846"/>
                  </a:cubicBezTo>
                  <a:cubicBezTo>
                    <a:pt x="5" y="894"/>
                    <a:pt x="41" y="911"/>
                    <a:pt x="79" y="925"/>
                  </a:cubicBezTo>
                  <a:cubicBezTo>
                    <a:pt x="101" y="930"/>
                    <a:pt x="125" y="935"/>
                    <a:pt x="147" y="937"/>
                  </a:cubicBezTo>
                  <a:cubicBezTo>
                    <a:pt x="209" y="945"/>
                    <a:pt x="270" y="949"/>
                    <a:pt x="332" y="949"/>
                  </a:cubicBezTo>
                  <a:cubicBezTo>
                    <a:pt x="368" y="949"/>
                    <a:pt x="404" y="948"/>
                    <a:pt x="441" y="945"/>
                  </a:cubicBezTo>
                  <a:cubicBezTo>
                    <a:pt x="540" y="937"/>
                    <a:pt x="641" y="933"/>
                    <a:pt x="761" y="926"/>
                  </a:cubicBezTo>
                  <a:lnTo>
                    <a:pt x="761" y="926"/>
                  </a:lnTo>
                  <a:cubicBezTo>
                    <a:pt x="744" y="956"/>
                    <a:pt x="719" y="980"/>
                    <a:pt x="688" y="993"/>
                  </a:cubicBezTo>
                  <a:cubicBezTo>
                    <a:pt x="621" y="1035"/>
                    <a:pt x="554" y="1074"/>
                    <a:pt x="489" y="1117"/>
                  </a:cubicBezTo>
                  <a:cubicBezTo>
                    <a:pt x="439" y="1149"/>
                    <a:pt x="391" y="1184"/>
                    <a:pt x="345" y="1220"/>
                  </a:cubicBezTo>
                  <a:cubicBezTo>
                    <a:pt x="307" y="1249"/>
                    <a:pt x="257" y="1280"/>
                    <a:pt x="281" y="1341"/>
                  </a:cubicBezTo>
                  <a:cubicBezTo>
                    <a:pt x="290" y="1364"/>
                    <a:pt x="308" y="1375"/>
                    <a:pt x="336" y="1375"/>
                  </a:cubicBezTo>
                  <a:cubicBezTo>
                    <a:pt x="359" y="1375"/>
                    <a:pt x="390" y="1367"/>
                    <a:pt x="429" y="1350"/>
                  </a:cubicBezTo>
                  <a:cubicBezTo>
                    <a:pt x="482" y="1326"/>
                    <a:pt x="535" y="1300"/>
                    <a:pt x="585" y="1273"/>
                  </a:cubicBezTo>
                  <a:cubicBezTo>
                    <a:pt x="725" y="1196"/>
                    <a:pt x="868" y="1120"/>
                    <a:pt x="1005" y="1036"/>
                  </a:cubicBezTo>
                  <a:cubicBezTo>
                    <a:pt x="1044" y="1012"/>
                    <a:pt x="1080" y="998"/>
                    <a:pt x="1117" y="998"/>
                  </a:cubicBezTo>
                  <a:cubicBezTo>
                    <a:pt x="1147" y="998"/>
                    <a:pt x="1176" y="1007"/>
                    <a:pt x="1209" y="1026"/>
                  </a:cubicBezTo>
                  <a:cubicBezTo>
                    <a:pt x="1281" y="1067"/>
                    <a:pt x="1356" y="1098"/>
                    <a:pt x="1435" y="1120"/>
                  </a:cubicBezTo>
                  <a:cubicBezTo>
                    <a:pt x="1455" y="1126"/>
                    <a:pt x="1476" y="1131"/>
                    <a:pt x="1496" y="1131"/>
                  </a:cubicBezTo>
                  <a:cubicBezTo>
                    <a:pt x="1526" y="1131"/>
                    <a:pt x="1552" y="1120"/>
                    <a:pt x="1571" y="1088"/>
                  </a:cubicBezTo>
                  <a:cubicBezTo>
                    <a:pt x="1597" y="1038"/>
                    <a:pt x="1567" y="995"/>
                    <a:pt x="1531" y="962"/>
                  </a:cubicBezTo>
                  <a:cubicBezTo>
                    <a:pt x="1495" y="928"/>
                    <a:pt x="1456" y="897"/>
                    <a:pt x="1413" y="868"/>
                  </a:cubicBezTo>
                  <a:cubicBezTo>
                    <a:pt x="1365" y="834"/>
                    <a:pt x="1315" y="805"/>
                    <a:pt x="1264" y="779"/>
                  </a:cubicBezTo>
                  <a:cubicBezTo>
                    <a:pt x="1209" y="752"/>
                    <a:pt x="1204" y="721"/>
                    <a:pt x="1221" y="666"/>
                  </a:cubicBezTo>
                  <a:cubicBezTo>
                    <a:pt x="1272" y="491"/>
                    <a:pt x="1319" y="313"/>
                    <a:pt x="1365" y="136"/>
                  </a:cubicBezTo>
                  <a:cubicBezTo>
                    <a:pt x="1367" y="124"/>
                    <a:pt x="1368" y="115"/>
                    <a:pt x="1372" y="105"/>
                  </a:cubicBezTo>
                  <a:lnTo>
                    <a:pt x="1372" y="105"/>
                  </a:lnTo>
                  <a:cubicBezTo>
                    <a:pt x="1337" y="119"/>
                    <a:pt x="1304" y="125"/>
                    <a:pt x="1272" y="125"/>
                  </a:cubicBezTo>
                  <a:cubicBezTo>
                    <a:pt x="1193" y="125"/>
                    <a:pt x="1124" y="83"/>
                    <a:pt x="1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4"/>
            <p:cNvSpPr/>
            <p:nvPr/>
          </p:nvSpPr>
          <p:spPr>
            <a:xfrm>
              <a:off x="5332044" y="2123224"/>
              <a:ext cx="223863" cy="171007"/>
            </a:xfrm>
            <a:custGeom>
              <a:avLst/>
              <a:gdLst/>
              <a:ahLst/>
              <a:cxnLst/>
              <a:rect l="l" t="t" r="r" b="b"/>
              <a:pathLst>
                <a:path w="7433" h="5678" extrusionOk="0">
                  <a:moveTo>
                    <a:pt x="1543" y="1322"/>
                  </a:moveTo>
                  <a:cubicBezTo>
                    <a:pt x="1577" y="1322"/>
                    <a:pt x="1609" y="1347"/>
                    <a:pt x="1616" y="1383"/>
                  </a:cubicBezTo>
                  <a:cubicBezTo>
                    <a:pt x="1638" y="1460"/>
                    <a:pt x="1655" y="1539"/>
                    <a:pt x="1672" y="1607"/>
                  </a:cubicBezTo>
                  <a:cubicBezTo>
                    <a:pt x="1669" y="1660"/>
                    <a:pt x="1657" y="1695"/>
                    <a:pt x="1612" y="1707"/>
                  </a:cubicBezTo>
                  <a:cubicBezTo>
                    <a:pt x="1604" y="1710"/>
                    <a:pt x="1596" y="1711"/>
                    <a:pt x="1588" y="1711"/>
                  </a:cubicBezTo>
                  <a:cubicBezTo>
                    <a:pt x="1553" y="1711"/>
                    <a:pt x="1521" y="1686"/>
                    <a:pt x="1513" y="1650"/>
                  </a:cubicBezTo>
                  <a:cubicBezTo>
                    <a:pt x="1492" y="1573"/>
                    <a:pt x="1475" y="1494"/>
                    <a:pt x="1463" y="1415"/>
                  </a:cubicBezTo>
                  <a:cubicBezTo>
                    <a:pt x="1453" y="1376"/>
                    <a:pt x="1479" y="1336"/>
                    <a:pt x="1518" y="1328"/>
                  </a:cubicBezTo>
                  <a:lnTo>
                    <a:pt x="1518" y="1326"/>
                  </a:lnTo>
                  <a:cubicBezTo>
                    <a:pt x="1526" y="1323"/>
                    <a:pt x="1534" y="1322"/>
                    <a:pt x="1543" y="1322"/>
                  </a:cubicBezTo>
                  <a:close/>
                  <a:moveTo>
                    <a:pt x="824" y="1512"/>
                  </a:moveTo>
                  <a:cubicBezTo>
                    <a:pt x="853" y="1512"/>
                    <a:pt x="881" y="1529"/>
                    <a:pt x="892" y="1557"/>
                  </a:cubicBezTo>
                  <a:cubicBezTo>
                    <a:pt x="937" y="1659"/>
                    <a:pt x="971" y="1765"/>
                    <a:pt x="997" y="1873"/>
                  </a:cubicBezTo>
                  <a:cubicBezTo>
                    <a:pt x="1007" y="1912"/>
                    <a:pt x="985" y="1952"/>
                    <a:pt x="945" y="1966"/>
                  </a:cubicBezTo>
                  <a:cubicBezTo>
                    <a:pt x="936" y="1970"/>
                    <a:pt x="926" y="1972"/>
                    <a:pt x="916" y="1972"/>
                  </a:cubicBezTo>
                  <a:cubicBezTo>
                    <a:pt x="888" y="1972"/>
                    <a:pt x="861" y="1956"/>
                    <a:pt x="849" y="1928"/>
                  </a:cubicBezTo>
                  <a:cubicBezTo>
                    <a:pt x="799" y="1823"/>
                    <a:pt x="774" y="1712"/>
                    <a:pt x="746" y="1611"/>
                  </a:cubicBezTo>
                  <a:cubicBezTo>
                    <a:pt x="746" y="1564"/>
                    <a:pt x="757" y="1532"/>
                    <a:pt x="794" y="1520"/>
                  </a:cubicBezTo>
                  <a:lnTo>
                    <a:pt x="794" y="1518"/>
                  </a:lnTo>
                  <a:cubicBezTo>
                    <a:pt x="804" y="1514"/>
                    <a:pt x="814" y="1512"/>
                    <a:pt x="824" y="1512"/>
                  </a:cubicBezTo>
                  <a:close/>
                  <a:moveTo>
                    <a:pt x="1706" y="2565"/>
                  </a:moveTo>
                  <a:cubicBezTo>
                    <a:pt x="1727" y="2565"/>
                    <a:pt x="1747" y="2574"/>
                    <a:pt x="1760" y="2590"/>
                  </a:cubicBezTo>
                  <a:cubicBezTo>
                    <a:pt x="1835" y="2689"/>
                    <a:pt x="1899" y="2794"/>
                    <a:pt x="1954" y="2904"/>
                  </a:cubicBezTo>
                  <a:cubicBezTo>
                    <a:pt x="1955" y="2911"/>
                    <a:pt x="1957" y="2919"/>
                    <a:pt x="1957" y="2926"/>
                  </a:cubicBezTo>
                  <a:cubicBezTo>
                    <a:pt x="1959" y="2959"/>
                    <a:pt x="1940" y="2988"/>
                    <a:pt x="1911" y="3001"/>
                  </a:cubicBezTo>
                  <a:lnTo>
                    <a:pt x="1912" y="3001"/>
                  </a:lnTo>
                  <a:cubicBezTo>
                    <a:pt x="1901" y="3008"/>
                    <a:pt x="1888" y="3011"/>
                    <a:pt x="1876" y="3011"/>
                  </a:cubicBezTo>
                  <a:cubicBezTo>
                    <a:pt x="1858" y="3011"/>
                    <a:pt x="1840" y="3004"/>
                    <a:pt x="1827" y="2991"/>
                  </a:cubicBezTo>
                  <a:cubicBezTo>
                    <a:pt x="1811" y="2979"/>
                    <a:pt x="1799" y="2965"/>
                    <a:pt x="1789" y="2948"/>
                  </a:cubicBezTo>
                  <a:cubicBezTo>
                    <a:pt x="1743" y="2869"/>
                    <a:pt x="1696" y="2790"/>
                    <a:pt x="1650" y="2710"/>
                  </a:cubicBezTo>
                  <a:cubicBezTo>
                    <a:pt x="1641" y="2696"/>
                    <a:pt x="1636" y="2682"/>
                    <a:pt x="1633" y="2667"/>
                  </a:cubicBezTo>
                  <a:cubicBezTo>
                    <a:pt x="1624" y="2631"/>
                    <a:pt x="1631" y="2598"/>
                    <a:pt x="1665" y="2578"/>
                  </a:cubicBezTo>
                  <a:cubicBezTo>
                    <a:pt x="1678" y="2569"/>
                    <a:pt x="1692" y="2565"/>
                    <a:pt x="1706" y="2565"/>
                  </a:cubicBezTo>
                  <a:close/>
                  <a:moveTo>
                    <a:pt x="864" y="2665"/>
                  </a:moveTo>
                  <a:cubicBezTo>
                    <a:pt x="898" y="2665"/>
                    <a:pt x="929" y="2684"/>
                    <a:pt x="945" y="2715"/>
                  </a:cubicBezTo>
                  <a:cubicBezTo>
                    <a:pt x="990" y="2790"/>
                    <a:pt x="1036" y="2866"/>
                    <a:pt x="1077" y="2945"/>
                  </a:cubicBezTo>
                  <a:cubicBezTo>
                    <a:pt x="1101" y="2989"/>
                    <a:pt x="1100" y="3036"/>
                    <a:pt x="1052" y="3067"/>
                  </a:cubicBezTo>
                  <a:cubicBezTo>
                    <a:pt x="1038" y="3075"/>
                    <a:pt x="1024" y="3080"/>
                    <a:pt x="1010" y="3080"/>
                  </a:cubicBezTo>
                  <a:cubicBezTo>
                    <a:pt x="983" y="3080"/>
                    <a:pt x="955" y="3063"/>
                    <a:pt x="935" y="3029"/>
                  </a:cubicBezTo>
                  <a:cubicBezTo>
                    <a:pt x="887" y="2950"/>
                    <a:pt x="841" y="2869"/>
                    <a:pt x="801" y="2785"/>
                  </a:cubicBezTo>
                  <a:cubicBezTo>
                    <a:pt x="770" y="2725"/>
                    <a:pt x="801" y="2670"/>
                    <a:pt x="858" y="2667"/>
                  </a:cubicBezTo>
                  <a:lnTo>
                    <a:pt x="859" y="2665"/>
                  </a:lnTo>
                  <a:cubicBezTo>
                    <a:pt x="861" y="2665"/>
                    <a:pt x="862" y="2665"/>
                    <a:pt x="864" y="2665"/>
                  </a:cubicBezTo>
                  <a:close/>
                  <a:moveTo>
                    <a:pt x="2504" y="2941"/>
                  </a:moveTo>
                  <a:cubicBezTo>
                    <a:pt x="2523" y="2941"/>
                    <a:pt x="2542" y="2949"/>
                    <a:pt x="2557" y="2964"/>
                  </a:cubicBezTo>
                  <a:cubicBezTo>
                    <a:pt x="2646" y="3036"/>
                    <a:pt x="2727" y="3118"/>
                    <a:pt x="2801" y="3205"/>
                  </a:cubicBezTo>
                  <a:cubicBezTo>
                    <a:pt x="2809" y="3219"/>
                    <a:pt x="2814" y="3235"/>
                    <a:pt x="2818" y="3250"/>
                  </a:cubicBezTo>
                  <a:cubicBezTo>
                    <a:pt x="2813" y="3301"/>
                    <a:pt x="2778" y="3335"/>
                    <a:pt x="2738" y="3335"/>
                  </a:cubicBezTo>
                  <a:cubicBezTo>
                    <a:pt x="2732" y="3335"/>
                    <a:pt x="2726" y="3334"/>
                    <a:pt x="2720" y="3332"/>
                  </a:cubicBezTo>
                  <a:cubicBezTo>
                    <a:pt x="2701" y="3327"/>
                    <a:pt x="2684" y="3319"/>
                    <a:pt x="2670" y="3305"/>
                  </a:cubicBezTo>
                  <a:cubicBezTo>
                    <a:pt x="2598" y="3231"/>
                    <a:pt x="2525" y="3159"/>
                    <a:pt x="2454" y="3084"/>
                  </a:cubicBezTo>
                  <a:cubicBezTo>
                    <a:pt x="2423" y="3049"/>
                    <a:pt x="2410" y="3010"/>
                    <a:pt x="2444" y="2971"/>
                  </a:cubicBezTo>
                  <a:cubicBezTo>
                    <a:pt x="2460" y="2951"/>
                    <a:pt x="2482" y="2941"/>
                    <a:pt x="2504" y="2941"/>
                  </a:cubicBezTo>
                  <a:close/>
                  <a:moveTo>
                    <a:pt x="2312" y="1075"/>
                  </a:moveTo>
                  <a:cubicBezTo>
                    <a:pt x="2338" y="1075"/>
                    <a:pt x="2364" y="1079"/>
                    <a:pt x="2391" y="1084"/>
                  </a:cubicBezTo>
                  <a:cubicBezTo>
                    <a:pt x="2670" y="1136"/>
                    <a:pt x="2948" y="1204"/>
                    <a:pt x="3221" y="1287"/>
                  </a:cubicBezTo>
                  <a:cubicBezTo>
                    <a:pt x="3905" y="1491"/>
                    <a:pt x="4605" y="1624"/>
                    <a:pt x="5308" y="1744"/>
                  </a:cubicBezTo>
                  <a:lnTo>
                    <a:pt x="5309" y="1744"/>
                  </a:lnTo>
                  <a:cubicBezTo>
                    <a:pt x="5730" y="1816"/>
                    <a:pt x="6153" y="1878"/>
                    <a:pt x="6575" y="1952"/>
                  </a:cubicBezTo>
                  <a:cubicBezTo>
                    <a:pt x="6801" y="1991"/>
                    <a:pt x="6848" y="2075"/>
                    <a:pt x="6781" y="2293"/>
                  </a:cubicBezTo>
                  <a:cubicBezTo>
                    <a:pt x="6735" y="2453"/>
                    <a:pt x="6673" y="2607"/>
                    <a:pt x="6594" y="2753"/>
                  </a:cubicBezTo>
                  <a:cubicBezTo>
                    <a:pt x="6335" y="3224"/>
                    <a:pt x="5932" y="3482"/>
                    <a:pt x="5404" y="3550"/>
                  </a:cubicBezTo>
                  <a:cubicBezTo>
                    <a:pt x="5292" y="3566"/>
                    <a:pt x="5180" y="3575"/>
                    <a:pt x="5068" y="3575"/>
                  </a:cubicBezTo>
                  <a:cubicBezTo>
                    <a:pt x="5049" y="3575"/>
                    <a:pt x="5030" y="3575"/>
                    <a:pt x="5011" y="3574"/>
                  </a:cubicBezTo>
                  <a:cubicBezTo>
                    <a:pt x="4514" y="3566"/>
                    <a:pt x="4035" y="3478"/>
                    <a:pt x="3605" y="3217"/>
                  </a:cubicBezTo>
                  <a:cubicBezTo>
                    <a:pt x="3164" y="2953"/>
                    <a:pt x="2765" y="2641"/>
                    <a:pt x="2475" y="2207"/>
                  </a:cubicBezTo>
                  <a:cubicBezTo>
                    <a:pt x="2303" y="1954"/>
                    <a:pt x="2158" y="1688"/>
                    <a:pt x="2089" y="1386"/>
                  </a:cubicBezTo>
                  <a:cubicBezTo>
                    <a:pt x="2062" y="1264"/>
                    <a:pt x="2108" y="1160"/>
                    <a:pt x="2211" y="1101"/>
                  </a:cubicBezTo>
                  <a:cubicBezTo>
                    <a:pt x="2244" y="1082"/>
                    <a:pt x="2278" y="1075"/>
                    <a:pt x="2312" y="1075"/>
                  </a:cubicBezTo>
                  <a:close/>
                  <a:moveTo>
                    <a:pt x="3243" y="3462"/>
                  </a:moveTo>
                  <a:cubicBezTo>
                    <a:pt x="3252" y="3462"/>
                    <a:pt x="3262" y="3464"/>
                    <a:pt x="3271" y="3470"/>
                  </a:cubicBezTo>
                  <a:cubicBezTo>
                    <a:pt x="3360" y="3523"/>
                    <a:pt x="3444" y="3583"/>
                    <a:pt x="3521" y="3650"/>
                  </a:cubicBezTo>
                  <a:cubicBezTo>
                    <a:pt x="3538" y="3665"/>
                    <a:pt x="3547" y="3687"/>
                    <a:pt x="3545" y="3710"/>
                  </a:cubicBezTo>
                  <a:cubicBezTo>
                    <a:pt x="3541" y="3755"/>
                    <a:pt x="3508" y="3788"/>
                    <a:pt x="3469" y="3788"/>
                  </a:cubicBezTo>
                  <a:cubicBezTo>
                    <a:pt x="3458" y="3788"/>
                    <a:pt x="3446" y="3786"/>
                    <a:pt x="3435" y="3780"/>
                  </a:cubicBezTo>
                  <a:lnTo>
                    <a:pt x="3437" y="3780"/>
                  </a:lnTo>
                  <a:cubicBezTo>
                    <a:pt x="3341" y="3732"/>
                    <a:pt x="3253" y="3665"/>
                    <a:pt x="3183" y="3586"/>
                  </a:cubicBezTo>
                  <a:cubicBezTo>
                    <a:pt x="3157" y="3557"/>
                    <a:pt x="3161" y="3521"/>
                    <a:pt x="3188" y="3492"/>
                  </a:cubicBezTo>
                  <a:cubicBezTo>
                    <a:pt x="3202" y="3474"/>
                    <a:pt x="3223" y="3462"/>
                    <a:pt x="3243" y="3462"/>
                  </a:cubicBezTo>
                  <a:close/>
                  <a:moveTo>
                    <a:pt x="1538" y="3451"/>
                  </a:moveTo>
                  <a:cubicBezTo>
                    <a:pt x="1573" y="3451"/>
                    <a:pt x="1607" y="3464"/>
                    <a:pt x="1629" y="3492"/>
                  </a:cubicBezTo>
                  <a:cubicBezTo>
                    <a:pt x="1684" y="3552"/>
                    <a:pt x="1739" y="3610"/>
                    <a:pt x="1791" y="3672"/>
                  </a:cubicBezTo>
                  <a:cubicBezTo>
                    <a:pt x="1833" y="3725"/>
                    <a:pt x="1833" y="3772"/>
                    <a:pt x="1800" y="3806"/>
                  </a:cubicBezTo>
                  <a:lnTo>
                    <a:pt x="1800" y="3806"/>
                  </a:lnTo>
                  <a:cubicBezTo>
                    <a:pt x="1784" y="3822"/>
                    <a:pt x="1766" y="3830"/>
                    <a:pt x="1747" y="3830"/>
                  </a:cubicBezTo>
                  <a:cubicBezTo>
                    <a:pt x="1722" y="3830"/>
                    <a:pt x="1695" y="3816"/>
                    <a:pt x="1669" y="3788"/>
                  </a:cubicBezTo>
                  <a:cubicBezTo>
                    <a:pt x="1605" y="3722"/>
                    <a:pt x="1547" y="3650"/>
                    <a:pt x="1492" y="3576"/>
                  </a:cubicBezTo>
                  <a:cubicBezTo>
                    <a:pt x="1451" y="3519"/>
                    <a:pt x="1485" y="3452"/>
                    <a:pt x="1532" y="3451"/>
                  </a:cubicBezTo>
                  <a:cubicBezTo>
                    <a:pt x="1534" y="3451"/>
                    <a:pt x="1536" y="3451"/>
                    <a:pt x="1538" y="3451"/>
                  </a:cubicBezTo>
                  <a:close/>
                  <a:moveTo>
                    <a:pt x="2229" y="3598"/>
                  </a:moveTo>
                  <a:cubicBezTo>
                    <a:pt x="2250" y="3598"/>
                    <a:pt x="2270" y="3606"/>
                    <a:pt x="2286" y="3620"/>
                  </a:cubicBezTo>
                  <a:cubicBezTo>
                    <a:pt x="2360" y="3684"/>
                    <a:pt x="2434" y="3747"/>
                    <a:pt x="2504" y="3811"/>
                  </a:cubicBezTo>
                  <a:cubicBezTo>
                    <a:pt x="2519" y="3825"/>
                    <a:pt x="2530" y="3840"/>
                    <a:pt x="2535" y="3859"/>
                  </a:cubicBezTo>
                  <a:cubicBezTo>
                    <a:pt x="2547" y="3888"/>
                    <a:pt x="2538" y="3922"/>
                    <a:pt x="2514" y="3943"/>
                  </a:cubicBezTo>
                  <a:cubicBezTo>
                    <a:pt x="2499" y="3956"/>
                    <a:pt x="2481" y="3966"/>
                    <a:pt x="2463" y="3966"/>
                  </a:cubicBezTo>
                  <a:cubicBezTo>
                    <a:pt x="2455" y="3966"/>
                    <a:pt x="2448" y="3964"/>
                    <a:pt x="2441" y="3960"/>
                  </a:cubicBezTo>
                  <a:cubicBezTo>
                    <a:pt x="2331" y="3895"/>
                    <a:pt x="2235" y="3809"/>
                    <a:pt x="2161" y="3706"/>
                  </a:cubicBezTo>
                  <a:cubicBezTo>
                    <a:pt x="2127" y="3663"/>
                    <a:pt x="2168" y="3602"/>
                    <a:pt x="2223" y="3598"/>
                  </a:cubicBezTo>
                  <a:cubicBezTo>
                    <a:pt x="2225" y="3598"/>
                    <a:pt x="2227" y="3598"/>
                    <a:pt x="2229" y="3598"/>
                  </a:cubicBezTo>
                  <a:close/>
                  <a:moveTo>
                    <a:pt x="905" y="3671"/>
                  </a:moveTo>
                  <a:cubicBezTo>
                    <a:pt x="931" y="3671"/>
                    <a:pt x="953" y="3687"/>
                    <a:pt x="971" y="3711"/>
                  </a:cubicBezTo>
                  <a:cubicBezTo>
                    <a:pt x="1029" y="3787"/>
                    <a:pt x="1084" y="3867"/>
                    <a:pt x="1134" y="3950"/>
                  </a:cubicBezTo>
                  <a:cubicBezTo>
                    <a:pt x="1172" y="4003"/>
                    <a:pt x="1132" y="4077"/>
                    <a:pt x="1067" y="4077"/>
                  </a:cubicBezTo>
                  <a:lnTo>
                    <a:pt x="1069" y="4075"/>
                  </a:lnTo>
                  <a:cubicBezTo>
                    <a:pt x="1041" y="4075"/>
                    <a:pt x="1015" y="4061"/>
                    <a:pt x="998" y="4039"/>
                  </a:cubicBezTo>
                  <a:cubicBezTo>
                    <a:pt x="943" y="3960"/>
                    <a:pt x="889" y="3881"/>
                    <a:pt x="839" y="3799"/>
                  </a:cubicBezTo>
                  <a:cubicBezTo>
                    <a:pt x="810" y="3763"/>
                    <a:pt x="820" y="3710"/>
                    <a:pt x="859" y="3687"/>
                  </a:cubicBezTo>
                  <a:cubicBezTo>
                    <a:pt x="875" y="3676"/>
                    <a:pt x="891" y="3671"/>
                    <a:pt x="905" y="3671"/>
                  </a:cubicBezTo>
                  <a:close/>
                  <a:moveTo>
                    <a:pt x="4031" y="4158"/>
                  </a:moveTo>
                  <a:cubicBezTo>
                    <a:pt x="4038" y="4158"/>
                    <a:pt x="4045" y="4159"/>
                    <a:pt x="4052" y="4161"/>
                  </a:cubicBezTo>
                  <a:cubicBezTo>
                    <a:pt x="4159" y="4186"/>
                    <a:pt x="4269" y="4217"/>
                    <a:pt x="4373" y="4250"/>
                  </a:cubicBezTo>
                  <a:cubicBezTo>
                    <a:pt x="4414" y="4258"/>
                    <a:pt x="4438" y="4300"/>
                    <a:pt x="4428" y="4341"/>
                  </a:cubicBezTo>
                  <a:lnTo>
                    <a:pt x="4428" y="4339"/>
                  </a:lnTo>
                  <a:cubicBezTo>
                    <a:pt x="4418" y="4386"/>
                    <a:pt x="4383" y="4404"/>
                    <a:pt x="4326" y="4404"/>
                  </a:cubicBezTo>
                  <a:cubicBezTo>
                    <a:pt x="4324" y="4404"/>
                    <a:pt x="4321" y="4404"/>
                    <a:pt x="4318" y="4404"/>
                  </a:cubicBezTo>
                  <a:cubicBezTo>
                    <a:pt x="4224" y="4378"/>
                    <a:pt x="4116" y="4351"/>
                    <a:pt x="4010" y="4320"/>
                  </a:cubicBezTo>
                  <a:cubicBezTo>
                    <a:pt x="3965" y="4310"/>
                    <a:pt x="3939" y="4264"/>
                    <a:pt x="3953" y="4221"/>
                  </a:cubicBezTo>
                  <a:cubicBezTo>
                    <a:pt x="3962" y="4183"/>
                    <a:pt x="3995" y="4158"/>
                    <a:pt x="4031" y="4158"/>
                  </a:cubicBezTo>
                  <a:close/>
                  <a:moveTo>
                    <a:pt x="3071" y="4371"/>
                  </a:moveTo>
                  <a:cubicBezTo>
                    <a:pt x="3080" y="4371"/>
                    <a:pt x="3088" y="4372"/>
                    <a:pt x="3096" y="4375"/>
                  </a:cubicBezTo>
                  <a:cubicBezTo>
                    <a:pt x="3188" y="4399"/>
                    <a:pt x="3281" y="4425"/>
                    <a:pt x="3373" y="4454"/>
                  </a:cubicBezTo>
                  <a:cubicBezTo>
                    <a:pt x="3416" y="4469"/>
                    <a:pt x="3444" y="4504"/>
                    <a:pt x="3432" y="4553"/>
                  </a:cubicBezTo>
                  <a:lnTo>
                    <a:pt x="3432" y="4552"/>
                  </a:lnTo>
                  <a:cubicBezTo>
                    <a:pt x="3421" y="4596"/>
                    <a:pt x="3388" y="4614"/>
                    <a:pt x="3342" y="4614"/>
                  </a:cubicBezTo>
                  <a:cubicBezTo>
                    <a:pt x="3337" y="4614"/>
                    <a:pt x="3333" y="4614"/>
                    <a:pt x="3329" y="4613"/>
                  </a:cubicBezTo>
                  <a:cubicBezTo>
                    <a:pt x="3233" y="4591"/>
                    <a:pt x="3138" y="4562"/>
                    <a:pt x="3048" y="4524"/>
                  </a:cubicBezTo>
                  <a:cubicBezTo>
                    <a:pt x="3005" y="4512"/>
                    <a:pt x="2982" y="4462"/>
                    <a:pt x="3001" y="4421"/>
                  </a:cubicBezTo>
                  <a:cubicBezTo>
                    <a:pt x="3012" y="4390"/>
                    <a:pt x="3041" y="4371"/>
                    <a:pt x="3071" y="4371"/>
                  </a:cubicBezTo>
                  <a:close/>
                  <a:moveTo>
                    <a:pt x="2319" y="4596"/>
                  </a:moveTo>
                  <a:cubicBezTo>
                    <a:pt x="2339" y="4596"/>
                    <a:pt x="2360" y="4603"/>
                    <a:pt x="2377" y="4613"/>
                  </a:cubicBezTo>
                  <a:cubicBezTo>
                    <a:pt x="2482" y="4670"/>
                    <a:pt x="2586" y="4728"/>
                    <a:pt x="2691" y="4785"/>
                  </a:cubicBezTo>
                  <a:cubicBezTo>
                    <a:pt x="2708" y="4795"/>
                    <a:pt x="2722" y="4807"/>
                    <a:pt x="2734" y="4823"/>
                  </a:cubicBezTo>
                  <a:cubicBezTo>
                    <a:pt x="2754" y="4847"/>
                    <a:pt x="2756" y="4883"/>
                    <a:pt x="2739" y="4910"/>
                  </a:cubicBezTo>
                  <a:lnTo>
                    <a:pt x="2739" y="4908"/>
                  </a:lnTo>
                  <a:cubicBezTo>
                    <a:pt x="2728" y="4931"/>
                    <a:pt x="2705" y="4945"/>
                    <a:pt x="2680" y="4945"/>
                  </a:cubicBezTo>
                  <a:cubicBezTo>
                    <a:pt x="2678" y="4945"/>
                    <a:pt x="2675" y="4945"/>
                    <a:pt x="2672" y="4944"/>
                  </a:cubicBezTo>
                  <a:cubicBezTo>
                    <a:pt x="2653" y="4943"/>
                    <a:pt x="2634" y="4937"/>
                    <a:pt x="2617" y="4929"/>
                  </a:cubicBezTo>
                  <a:cubicBezTo>
                    <a:pt x="2507" y="4874"/>
                    <a:pt x="2398" y="4817"/>
                    <a:pt x="2288" y="4759"/>
                  </a:cubicBezTo>
                  <a:cubicBezTo>
                    <a:pt x="2260" y="4747"/>
                    <a:pt x="2240" y="4721"/>
                    <a:pt x="2235" y="4691"/>
                  </a:cubicBezTo>
                  <a:cubicBezTo>
                    <a:pt x="2226" y="4642"/>
                    <a:pt x="2262" y="4598"/>
                    <a:pt x="2312" y="4596"/>
                  </a:cubicBezTo>
                  <a:cubicBezTo>
                    <a:pt x="2314" y="4596"/>
                    <a:pt x="2316" y="4596"/>
                    <a:pt x="2319" y="4596"/>
                  </a:cubicBezTo>
                  <a:close/>
                  <a:moveTo>
                    <a:pt x="3764" y="0"/>
                  </a:moveTo>
                  <a:lnTo>
                    <a:pt x="3764" y="0"/>
                  </a:lnTo>
                  <a:cubicBezTo>
                    <a:pt x="3766" y="4"/>
                    <a:pt x="3768" y="6"/>
                    <a:pt x="3770" y="9"/>
                  </a:cubicBezTo>
                  <a:cubicBezTo>
                    <a:pt x="3837" y="180"/>
                    <a:pt x="3758" y="297"/>
                    <a:pt x="3577" y="297"/>
                  </a:cubicBezTo>
                  <a:cubicBezTo>
                    <a:pt x="3574" y="297"/>
                    <a:pt x="3572" y="297"/>
                    <a:pt x="3569" y="297"/>
                  </a:cubicBezTo>
                  <a:cubicBezTo>
                    <a:pt x="3483" y="292"/>
                    <a:pt x="3401" y="264"/>
                    <a:pt x="3332" y="215"/>
                  </a:cubicBezTo>
                  <a:cubicBezTo>
                    <a:pt x="3296" y="192"/>
                    <a:pt x="3264" y="167"/>
                    <a:pt x="3212" y="131"/>
                  </a:cubicBezTo>
                  <a:cubicBezTo>
                    <a:pt x="3204" y="211"/>
                    <a:pt x="3198" y="277"/>
                    <a:pt x="3190" y="342"/>
                  </a:cubicBezTo>
                  <a:cubicBezTo>
                    <a:pt x="3185" y="398"/>
                    <a:pt x="3171" y="455"/>
                    <a:pt x="3147" y="508"/>
                  </a:cubicBezTo>
                  <a:cubicBezTo>
                    <a:pt x="3105" y="597"/>
                    <a:pt x="3040" y="643"/>
                    <a:pt x="2960" y="643"/>
                  </a:cubicBezTo>
                  <a:cubicBezTo>
                    <a:pt x="2929" y="643"/>
                    <a:pt x="2896" y="637"/>
                    <a:pt x="2861" y="623"/>
                  </a:cubicBezTo>
                  <a:cubicBezTo>
                    <a:pt x="2771" y="587"/>
                    <a:pt x="2706" y="522"/>
                    <a:pt x="2641" y="457"/>
                  </a:cubicBezTo>
                  <a:cubicBezTo>
                    <a:pt x="2615" y="429"/>
                    <a:pt x="2595" y="395"/>
                    <a:pt x="2552" y="373"/>
                  </a:cubicBezTo>
                  <a:cubicBezTo>
                    <a:pt x="2531" y="469"/>
                    <a:pt x="2514" y="558"/>
                    <a:pt x="2494" y="647"/>
                  </a:cubicBezTo>
                  <a:cubicBezTo>
                    <a:pt x="2478" y="719"/>
                    <a:pt x="2451" y="788"/>
                    <a:pt x="2410" y="849"/>
                  </a:cubicBezTo>
                  <a:cubicBezTo>
                    <a:pt x="2354" y="931"/>
                    <a:pt x="2280" y="971"/>
                    <a:pt x="2204" y="971"/>
                  </a:cubicBezTo>
                  <a:cubicBezTo>
                    <a:pt x="2133" y="971"/>
                    <a:pt x="2061" y="935"/>
                    <a:pt x="2003" y="863"/>
                  </a:cubicBezTo>
                  <a:cubicBezTo>
                    <a:pt x="1964" y="810"/>
                    <a:pt x="1935" y="750"/>
                    <a:pt x="1912" y="688"/>
                  </a:cubicBezTo>
                  <a:cubicBezTo>
                    <a:pt x="1906" y="669"/>
                    <a:pt x="1900" y="652"/>
                    <a:pt x="1875" y="643"/>
                  </a:cubicBezTo>
                  <a:cubicBezTo>
                    <a:pt x="1847" y="710"/>
                    <a:pt x="1820" y="777"/>
                    <a:pt x="1789" y="842"/>
                  </a:cubicBezTo>
                  <a:cubicBezTo>
                    <a:pt x="1758" y="906"/>
                    <a:pt x="1720" y="964"/>
                    <a:pt x="1672" y="1016"/>
                  </a:cubicBezTo>
                  <a:cubicBezTo>
                    <a:pt x="1619" y="1071"/>
                    <a:pt x="1561" y="1099"/>
                    <a:pt x="1504" y="1099"/>
                  </a:cubicBezTo>
                  <a:cubicBezTo>
                    <a:pt x="1441" y="1099"/>
                    <a:pt x="1380" y="1066"/>
                    <a:pt x="1326" y="1000"/>
                  </a:cubicBezTo>
                  <a:cubicBezTo>
                    <a:pt x="1280" y="942"/>
                    <a:pt x="1244" y="877"/>
                    <a:pt x="1218" y="808"/>
                  </a:cubicBezTo>
                  <a:cubicBezTo>
                    <a:pt x="1201" y="765"/>
                    <a:pt x="1184" y="722"/>
                    <a:pt x="1165" y="671"/>
                  </a:cubicBezTo>
                  <a:cubicBezTo>
                    <a:pt x="1127" y="705"/>
                    <a:pt x="1124" y="746"/>
                    <a:pt x="1108" y="782"/>
                  </a:cubicBezTo>
                  <a:cubicBezTo>
                    <a:pt x="1069" y="887"/>
                    <a:pt x="1026" y="992"/>
                    <a:pt x="957" y="1081"/>
                  </a:cubicBezTo>
                  <a:cubicBezTo>
                    <a:pt x="900" y="1155"/>
                    <a:pt x="834" y="1192"/>
                    <a:pt x="770" y="1192"/>
                  </a:cubicBezTo>
                  <a:cubicBezTo>
                    <a:pt x="695" y="1192"/>
                    <a:pt x="623" y="1142"/>
                    <a:pt x="571" y="1045"/>
                  </a:cubicBezTo>
                  <a:cubicBezTo>
                    <a:pt x="537" y="973"/>
                    <a:pt x="511" y="894"/>
                    <a:pt x="499" y="815"/>
                  </a:cubicBezTo>
                  <a:cubicBezTo>
                    <a:pt x="492" y="784"/>
                    <a:pt x="499" y="752"/>
                    <a:pt x="470" y="722"/>
                  </a:cubicBezTo>
                  <a:cubicBezTo>
                    <a:pt x="438" y="738"/>
                    <a:pt x="427" y="772"/>
                    <a:pt x="412" y="800"/>
                  </a:cubicBezTo>
                  <a:cubicBezTo>
                    <a:pt x="331" y="937"/>
                    <a:pt x="247" y="1069"/>
                    <a:pt x="129" y="1179"/>
                  </a:cubicBezTo>
                  <a:cubicBezTo>
                    <a:pt x="91" y="1215"/>
                    <a:pt x="48" y="1245"/>
                    <a:pt x="4" y="1273"/>
                  </a:cubicBezTo>
                  <a:lnTo>
                    <a:pt x="4" y="1362"/>
                  </a:lnTo>
                  <a:cubicBezTo>
                    <a:pt x="0" y="1595"/>
                    <a:pt x="11" y="1827"/>
                    <a:pt x="36" y="2057"/>
                  </a:cubicBezTo>
                  <a:cubicBezTo>
                    <a:pt x="69" y="2360"/>
                    <a:pt x="113" y="2662"/>
                    <a:pt x="196" y="2957"/>
                  </a:cubicBezTo>
                  <a:cubicBezTo>
                    <a:pt x="407" y="3701"/>
                    <a:pt x="763" y="4353"/>
                    <a:pt x="1370" y="4855"/>
                  </a:cubicBezTo>
                  <a:cubicBezTo>
                    <a:pt x="1509" y="4972"/>
                    <a:pt x="1657" y="5078"/>
                    <a:pt x="1811" y="5176"/>
                  </a:cubicBezTo>
                  <a:cubicBezTo>
                    <a:pt x="1827" y="5120"/>
                    <a:pt x="1863" y="5091"/>
                    <a:pt x="1920" y="5091"/>
                  </a:cubicBezTo>
                  <a:cubicBezTo>
                    <a:pt x="1939" y="5091"/>
                    <a:pt x="1959" y="5094"/>
                    <a:pt x="1983" y="5100"/>
                  </a:cubicBezTo>
                  <a:cubicBezTo>
                    <a:pt x="2209" y="5160"/>
                    <a:pt x="2430" y="5236"/>
                    <a:pt x="2646" y="5328"/>
                  </a:cubicBezTo>
                  <a:cubicBezTo>
                    <a:pt x="2679" y="5342"/>
                    <a:pt x="2708" y="5359"/>
                    <a:pt x="2737" y="5380"/>
                  </a:cubicBezTo>
                  <a:cubicBezTo>
                    <a:pt x="2826" y="5442"/>
                    <a:pt x="2847" y="5496"/>
                    <a:pt x="2808" y="5596"/>
                  </a:cubicBezTo>
                  <a:cubicBezTo>
                    <a:pt x="2957" y="5630"/>
                    <a:pt x="3108" y="5654"/>
                    <a:pt x="3262" y="5665"/>
                  </a:cubicBezTo>
                  <a:cubicBezTo>
                    <a:pt x="3369" y="5673"/>
                    <a:pt x="3477" y="5677"/>
                    <a:pt x="3584" y="5677"/>
                  </a:cubicBezTo>
                  <a:cubicBezTo>
                    <a:pt x="3692" y="5677"/>
                    <a:pt x="3800" y="5673"/>
                    <a:pt x="3907" y="5665"/>
                  </a:cubicBezTo>
                  <a:cubicBezTo>
                    <a:pt x="3903" y="5649"/>
                    <a:pt x="3896" y="5634"/>
                    <a:pt x="3893" y="5620"/>
                  </a:cubicBezTo>
                  <a:cubicBezTo>
                    <a:pt x="3864" y="5507"/>
                    <a:pt x="3898" y="5450"/>
                    <a:pt x="4011" y="5428"/>
                  </a:cubicBezTo>
                  <a:cubicBezTo>
                    <a:pt x="4260" y="5376"/>
                    <a:pt x="4509" y="5330"/>
                    <a:pt x="4756" y="5270"/>
                  </a:cubicBezTo>
                  <a:cubicBezTo>
                    <a:pt x="4771" y="5267"/>
                    <a:pt x="4786" y="5265"/>
                    <a:pt x="4802" y="5263"/>
                  </a:cubicBezTo>
                  <a:cubicBezTo>
                    <a:pt x="4820" y="5261"/>
                    <a:pt x="4838" y="5260"/>
                    <a:pt x="4853" y="5260"/>
                  </a:cubicBezTo>
                  <a:cubicBezTo>
                    <a:pt x="4938" y="5260"/>
                    <a:pt x="4985" y="5292"/>
                    <a:pt x="5001" y="5363"/>
                  </a:cubicBezTo>
                  <a:cubicBezTo>
                    <a:pt x="5740" y="5018"/>
                    <a:pt x="6323" y="4485"/>
                    <a:pt x="6759" y="3778"/>
                  </a:cubicBezTo>
                  <a:cubicBezTo>
                    <a:pt x="7036" y="3325"/>
                    <a:pt x="7232" y="2826"/>
                    <a:pt x="7338" y="2307"/>
                  </a:cubicBezTo>
                  <a:lnTo>
                    <a:pt x="7321" y="2291"/>
                  </a:lnTo>
                  <a:cubicBezTo>
                    <a:pt x="7297" y="2271"/>
                    <a:pt x="7276" y="2249"/>
                    <a:pt x="7256" y="2226"/>
                  </a:cubicBezTo>
                  <a:cubicBezTo>
                    <a:pt x="7192" y="2146"/>
                    <a:pt x="7223" y="2051"/>
                    <a:pt x="7324" y="2034"/>
                  </a:cubicBezTo>
                  <a:cubicBezTo>
                    <a:pt x="7347" y="2031"/>
                    <a:pt x="7367" y="2029"/>
                    <a:pt x="7388" y="2026"/>
                  </a:cubicBezTo>
                  <a:cubicBezTo>
                    <a:pt x="7398" y="1954"/>
                    <a:pt x="7410" y="1882"/>
                    <a:pt x="7417" y="1810"/>
                  </a:cubicBezTo>
                  <a:cubicBezTo>
                    <a:pt x="7420" y="1780"/>
                    <a:pt x="7422" y="1751"/>
                    <a:pt x="7426" y="1724"/>
                  </a:cubicBezTo>
                  <a:cubicBezTo>
                    <a:pt x="7388" y="1719"/>
                    <a:pt x="7359" y="1691"/>
                    <a:pt x="7354" y="1654"/>
                  </a:cubicBezTo>
                  <a:cubicBezTo>
                    <a:pt x="7343" y="1592"/>
                    <a:pt x="7386" y="1564"/>
                    <a:pt x="7432" y="1544"/>
                  </a:cubicBezTo>
                  <a:cubicBezTo>
                    <a:pt x="7432" y="1480"/>
                    <a:pt x="7429" y="1415"/>
                    <a:pt x="7422" y="1352"/>
                  </a:cubicBezTo>
                  <a:cubicBezTo>
                    <a:pt x="7410" y="1353"/>
                    <a:pt x="7398" y="1354"/>
                    <a:pt x="7386" y="1354"/>
                  </a:cubicBezTo>
                  <a:cubicBezTo>
                    <a:pt x="7382" y="1354"/>
                    <a:pt x="7377" y="1354"/>
                    <a:pt x="7372" y="1353"/>
                  </a:cubicBezTo>
                  <a:cubicBezTo>
                    <a:pt x="7295" y="1343"/>
                    <a:pt x="7266" y="1288"/>
                    <a:pt x="7306" y="1221"/>
                  </a:cubicBezTo>
                  <a:cubicBezTo>
                    <a:pt x="7318" y="1201"/>
                    <a:pt x="7331" y="1182"/>
                    <a:pt x="7348" y="1167"/>
                  </a:cubicBezTo>
                  <a:cubicBezTo>
                    <a:pt x="7357" y="1156"/>
                    <a:pt x="7367" y="1148"/>
                    <a:pt x="7376" y="1137"/>
                  </a:cubicBezTo>
                  <a:cubicBezTo>
                    <a:pt x="7371" y="1122"/>
                    <a:pt x="7362" y="1106"/>
                    <a:pt x="7354" y="1093"/>
                  </a:cubicBezTo>
                  <a:cubicBezTo>
                    <a:pt x="7322" y="1124"/>
                    <a:pt x="7293" y="1140"/>
                    <a:pt x="7266" y="1140"/>
                  </a:cubicBezTo>
                  <a:cubicBezTo>
                    <a:pt x="7227" y="1140"/>
                    <a:pt x="7193" y="1107"/>
                    <a:pt x="7167" y="1040"/>
                  </a:cubicBezTo>
                  <a:cubicBezTo>
                    <a:pt x="7163" y="1033"/>
                    <a:pt x="7162" y="1024"/>
                    <a:pt x="7158" y="1016"/>
                  </a:cubicBezTo>
                  <a:lnTo>
                    <a:pt x="7137" y="1016"/>
                  </a:lnTo>
                  <a:cubicBezTo>
                    <a:pt x="7064" y="1021"/>
                    <a:pt x="6992" y="1034"/>
                    <a:pt x="6918" y="1041"/>
                  </a:cubicBezTo>
                  <a:cubicBezTo>
                    <a:pt x="6806" y="1050"/>
                    <a:pt x="6693" y="1063"/>
                    <a:pt x="6580" y="1063"/>
                  </a:cubicBezTo>
                  <a:cubicBezTo>
                    <a:pt x="6558" y="1063"/>
                    <a:pt x="6537" y="1063"/>
                    <a:pt x="6515" y="1062"/>
                  </a:cubicBezTo>
                  <a:cubicBezTo>
                    <a:pt x="6112" y="1043"/>
                    <a:pt x="5719" y="957"/>
                    <a:pt x="5335" y="842"/>
                  </a:cubicBezTo>
                  <a:cubicBezTo>
                    <a:pt x="4896" y="712"/>
                    <a:pt x="4474" y="541"/>
                    <a:pt x="4101" y="273"/>
                  </a:cubicBezTo>
                  <a:cubicBezTo>
                    <a:pt x="3984" y="189"/>
                    <a:pt x="3871" y="98"/>
                    <a:pt x="3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4"/>
            <p:cNvSpPr/>
            <p:nvPr/>
          </p:nvSpPr>
          <p:spPr>
            <a:xfrm>
              <a:off x="5317738" y="2031155"/>
              <a:ext cx="23612" cy="25931"/>
            </a:xfrm>
            <a:custGeom>
              <a:avLst/>
              <a:gdLst/>
              <a:ahLst/>
              <a:cxnLst/>
              <a:rect l="l" t="t" r="r" b="b"/>
              <a:pathLst>
                <a:path w="784" h="861" extrusionOk="0">
                  <a:moveTo>
                    <a:pt x="287" y="0"/>
                  </a:moveTo>
                  <a:cubicBezTo>
                    <a:pt x="255" y="0"/>
                    <a:pt x="229" y="32"/>
                    <a:pt x="244" y="65"/>
                  </a:cubicBezTo>
                  <a:cubicBezTo>
                    <a:pt x="258" y="98"/>
                    <a:pt x="270" y="130"/>
                    <a:pt x="287" y="161"/>
                  </a:cubicBezTo>
                  <a:cubicBezTo>
                    <a:pt x="350" y="278"/>
                    <a:pt x="415" y="393"/>
                    <a:pt x="482" y="513"/>
                  </a:cubicBezTo>
                  <a:cubicBezTo>
                    <a:pt x="431" y="547"/>
                    <a:pt x="381" y="538"/>
                    <a:pt x="336" y="543"/>
                  </a:cubicBezTo>
                  <a:cubicBezTo>
                    <a:pt x="247" y="552"/>
                    <a:pt x="158" y="567"/>
                    <a:pt x="71" y="588"/>
                  </a:cubicBezTo>
                  <a:cubicBezTo>
                    <a:pt x="40" y="597"/>
                    <a:pt x="9" y="607"/>
                    <a:pt x="4" y="645"/>
                  </a:cubicBezTo>
                  <a:cubicBezTo>
                    <a:pt x="0" y="681"/>
                    <a:pt x="29" y="698"/>
                    <a:pt x="59" y="710"/>
                  </a:cubicBezTo>
                  <a:cubicBezTo>
                    <a:pt x="72" y="717"/>
                    <a:pt x="88" y="722"/>
                    <a:pt x="101" y="727"/>
                  </a:cubicBezTo>
                  <a:cubicBezTo>
                    <a:pt x="271" y="782"/>
                    <a:pt x="444" y="816"/>
                    <a:pt x="618" y="861"/>
                  </a:cubicBezTo>
                  <a:cubicBezTo>
                    <a:pt x="652" y="710"/>
                    <a:pt x="702" y="561"/>
                    <a:pt x="762" y="417"/>
                  </a:cubicBezTo>
                  <a:cubicBezTo>
                    <a:pt x="769" y="401"/>
                    <a:pt x="777" y="386"/>
                    <a:pt x="784" y="370"/>
                  </a:cubicBezTo>
                  <a:cubicBezTo>
                    <a:pt x="640" y="257"/>
                    <a:pt x="494" y="146"/>
                    <a:pt x="348" y="32"/>
                  </a:cubicBezTo>
                  <a:cubicBezTo>
                    <a:pt x="336" y="24"/>
                    <a:pt x="323" y="15"/>
                    <a:pt x="311" y="7"/>
                  </a:cubicBezTo>
                  <a:cubicBezTo>
                    <a:pt x="303" y="2"/>
                    <a:pt x="295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5321714" y="2034468"/>
              <a:ext cx="125951" cy="128391"/>
            </a:xfrm>
            <a:custGeom>
              <a:avLst/>
              <a:gdLst/>
              <a:ahLst/>
              <a:cxnLst/>
              <a:rect l="l" t="t" r="r" b="b"/>
              <a:pathLst>
                <a:path w="4182" h="4263" extrusionOk="0">
                  <a:moveTo>
                    <a:pt x="2124" y="1"/>
                  </a:moveTo>
                  <a:cubicBezTo>
                    <a:pt x="2082" y="1"/>
                    <a:pt x="2064" y="29"/>
                    <a:pt x="2050" y="77"/>
                  </a:cubicBezTo>
                  <a:cubicBezTo>
                    <a:pt x="1897" y="581"/>
                    <a:pt x="1592" y="968"/>
                    <a:pt x="1151" y="1253"/>
                  </a:cubicBezTo>
                  <a:cubicBezTo>
                    <a:pt x="1004" y="1349"/>
                    <a:pt x="849" y="1431"/>
                    <a:pt x="674" y="1468"/>
                  </a:cubicBezTo>
                  <a:cubicBezTo>
                    <a:pt x="614" y="1480"/>
                    <a:pt x="589" y="1509"/>
                    <a:pt x="573" y="1562"/>
                  </a:cubicBezTo>
                  <a:cubicBezTo>
                    <a:pt x="539" y="1675"/>
                    <a:pt x="505" y="1786"/>
                    <a:pt x="470" y="1898"/>
                  </a:cubicBezTo>
                  <a:cubicBezTo>
                    <a:pt x="463" y="1946"/>
                    <a:pt x="456" y="1992"/>
                    <a:pt x="448" y="2040"/>
                  </a:cubicBezTo>
                  <a:cubicBezTo>
                    <a:pt x="388" y="2433"/>
                    <a:pt x="318" y="2824"/>
                    <a:pt x="177" y="3198"/>
                  </a:cubicBezTo>
                  <a:cubicBezTo>
                    <a:pt x="124" y="3342"/>
                    <a:pt x="79" y="3489"/>
                    <a:pt x="45" y="3640"/>
                  </a:cubicBezTo>
                  <a:cubicBezTo>
                    <a:pt x="12" y="3771"/>
                    <a:pt x="0" y="3908"/>
                    <a:pt x="9" y="4041"/>
                  </a:cubicBezTo>
                  <a:cubicBezTo>
                    <a:pt x="19" y="4182"/>
                    <a:pt x="97" y="4262"/>
                    <a:pt x="203" y="4262"/>
                  </a:cubicBezTo>
                  <a:cubicBezTo>
                    <a:pt x="246" y="4262"/>
                    <a:pt x="294" y="4249"/>
                    <a:pt x="343" y="4222"/>
                  </a:cubicBezTo>
                  <a:cubicBezTo>
                    <a:pt x="345" y="4222"/>
                    <a:pt x="347" y="4220"/>
                    <a:pt x="348" y="4218"/>
                  </a:cubicBezTo>
                  <a:cubicBezTo>
                    <a:pt x="393" y="4192"/>
                    <a:pt x="436" y="4160"/>
                    <a:pt x="474" y="4124"/>
                  </a:cubicBezTo>
                  <a:cubicBezTo>
                    <a:pt x="592" y="4016"/>
                    <a:pt x="676" y="3884"/>
                    <a:pt x="757" y="3747"/>
                  </a:cubicBezTo>
                  <a:cubicBezTo>
                    <a:pt x="774" y="3719"/>
                    <a:pt x="782" y="3685"/>
                    <a:pt x="815" y="3669"/>
                  </a:cubicBezTo>
                  <a:cubicBezTo>
                    <a:pt x="842" y="3699"/>
                    <a:pt x="837" y="3731"/>
                    <a:pt x="844" y="3760"/>
                  </a:cubicBezTo>
                  <a:cubicBezTo>
                    <a:pt x="858" y="3841"/>
                    <a:pt x="882" y="3918"/>
                    <a:pt x="916" y="3992"/>
                  </a:cubicBezTo>
                  <a:cubicBezTo>
                    <a:pt x="968" y="4089"/>
                    <a:pt x="1039" y="4139"/>
                    <a:pt x="1113" y="4139"/>
                  </a:cubicBezTo>
                  <a:cubicBezTo>
                    <a:pt x="1177" y="4139"/>
                    <a:pt x="1244" y="4102"/>
                    <a:pt x="1302" y="4026"/>
                  </a:cubicBezTo>
                  <a:cubicBezTo>
                    <a:pt x="1371" y="3937"/>
                    <a:pt x="1413" y="3834"/>
                    <a:pt x="1455" y="3729"/>
                  </a:cubicBezTo>
                  <a:cubicBezTo>
                    <a:pt x="1468" y="3693"/>
                    <a:pt x="1472" y="3650"/>
                    <a:pt x="1509" y="3618"/>
                  </a:cubicBezTo>
                  <a:cubicBezTo>
                    <a:pt x="1530" y="3669"/>
                    <a:pt x="1545" y="3712"/>
                    <a:pt x="1563" y="3755"/>
                  </a:cubicBezTo>
                  <a:cubicBezTo>
                    <a:pt x="1588" y="3824"/>
                    <a:pt x="1626" y="3889"/>
                    <a:pt x="1671" y="3945"/>
                  </a:cubicBezTo>
                  <a:cubicBezTo>
                    <a:pt x="1724" y="4012"/>
                    <a:pt x="1786" y="4045"/>
                    <a:pt x="1849" y="4045"/>
                  </a:cubicBezTo>
                  <a:cubicBezTo>
                    <a:pt x="1906" y="4045"/>
                    <a:pt x="1964" y="4017"/>
                    <a:pt x="2017" y="3961"/>
                  </a:cubicBezTo>
                  <a:cubicBezTo>
                    <a:pt x="2065" y="3911"/>
                    <a:pt x="2104" y="3853"/>
                    <a:pt x="2134" y="3789"/>
                  </a:cubicBezTo>
                  <a:cubicBezTo>
                    <a:pt x="2164" y="3724"/>
                    <a:pt x="2192" y="3656"/>
                    <a:pt x="2221" y="3590"/>
                  </a:cubicBezTo>
                  <a:cubicBezTo>
                    <a:pt x="2245" y="3597"/>
                    <a:pt x="2250" y="3616"/>
                    <a:pt x="2259" y="3635"/>
                  </a:cubicBezTo>
                  <a:cubicBezTo>
                    <a:pt x="2279" y="3697"/>
                    <a:pt x="2310" y="3755"/>
                    <a:pt x="2348" y="3808"/>
                  </a:cubicBezTo>
                  <a:cubicBezTo>
                    <a:pt x="2406" y="3881"/>
                    <a:pt x="2478" y="3918"/>
                    <a:pt x="2549" y="3918"/>
                  </a:cubicBezTo>
                  <a:cubicBezTo>
                    <a:pt x="2624" y="3918"/>
                    <a:pt x="2699" y="3877"/>
                    <a:pt x="2754" y="3795"/>
                  </a:cubicBezTo>
                  <a:cubicBezTo>
                    <a:pt x="2796" y="3733"/>
                    <a:pt x="2823" y="3664"/>
                    <a:pt x="2838" y="3592"/>
                  </a:cubicBezTo>
                  <a:cubicBezTo>
                    <a:pt x="2859" y="3505"/>
                    <a:pt x="2876" y="3416"/>
                    <a:pt x="2897" y="3320"/>
                  </a:cubicBezTo>
                  <a:cubicBezTo>
                    <a:pt x="2940" y="3340"/>
                    <a:pt x="2960" y="3376"/>
                    <a:pt x="2986" y="3402"/>
                  </a:cubicBezTo>
                  <a:cubicBezTo>
                    <a:pt x="3051" y="3467"/>
                    <a:pt x="3116" y="3534"/>
                    <a:pt x="3205" y="3568"/>
                  </a:cubicBezTo>
                  <a:cubicBezTo>
                    <a:pt x="3241" y="3582"/>
                    <a:pt x="3275" y="3589"/>
                    <a:pt x="3306" y="3589"/>
                  </a:cubicBezTo>
                  <a:cubicBezTo>
                    <a:pt x="3386" y="3589"/>
                    <a:pt x="3450" y="3544"/>
                    <a:pt x="3492" y="3455"/>
                  </a:cubicBezTo>
                  <a:cubicBezTo>
                    <a:pt x="3516" y="3402"/>
                    <a:pt x="3529" y="3345"/>
                    <a:pt x="3535" y="3287"/>
                  </a:cubicBezTo>
                  <a:cubicBezTo>
                    <a:pt x="3541" y="3224"/>
                    <a:pt x="3547" y="3158"/>
                    <a:pt x="3557" y="3078"/>
                  </a:cubicBezTo>
                  <a:cubicBezTo>
                    <a:pt x="3608" y="3114"/>
                    <a:pt x="3643" y="3138"/>
                    <a:pt x="3677" y="3162"/>
                  </a:cubicBezTo>
                  <a:cubicBezTo>
                    <a:pt x="3746" y="3211"/>
                    <a:pt x="3830" y="3239"/>
                    <a:pt x="3914" y="3242"/>
                  </a:cubicBezTo>
                  <a:cubicBezTo>
                    <a:pt x="3916" y="3242"/>
                    <a:pt x="3919" y="3242"/>
                    <a:pt x="3921" y="3242"/>
                  </a:cubicBezTo>
                  <a:cubicBezTo>
                    <a:pt x="4103" y="3242"/>
                    <a:pt x="4182" y="3125"/>
                    <a:pt x="4116" y="2954"/>
                  </a:cubicBezTo>
                  <a:cubicBezTo>
                    <a:pt x="4116" y="2951"/>
                    <a:pt x="4113" y="2949"/>
                    <a:pt x="4111" y="2946"/>
                  </a:cubicBezTo>
                  <a:cubicBezTo>
                    <a:pt x="4078" y="2867"/>
                    <a:pt x="4029" y="2797"/>
                    <a:pt x="3980" y="2726"/>
                  </a:cubicBezTo>
                  <a:cubicBezTo>
                    <a:pt x="3715" y="2333"/>
                    <a:pt x="3490" y="1922"/>
                    <a:pt x="3363" y="1464"/>
                  </a:cubicBezTo>
                  <a:cubicBezTo>
                    <a:pt x="3341" y="1382"/>
                    <a:pt x="3308" y="1303"/>
                    <a:pt x="3279" y="1224"/>
                  </a:cubicBezTo>
                  <a:cubicBezTo>
                    <a:pt x="3202" y="1010"/>
                    <a:pt x="3113" y="799"/>
                    <a:pt x="3020" y="591"/>
                  </a:cubicBezTo>
                  <a:cubicBezTo>
                    <a:pt x="2936" y="404"/>
                    <a:pt x="2832" y="228"/>
                    <a:pt x="2663" y="101"/>
                  </a:cubicBezTo>
                  <a:cubicBezTo>
                    <a:pt x="2624" y="72"/>
                    <a:pt x="2585" y="44"/>
                    <a:pt x="2543" y="17"/>
                  </a:cubicBezTo>
                  <a:cubicBezTo>
                    <a:pt x="2496" y="20"/>
                    <a:pt x="2449" y="22"/>
                    <a:pt x="2401" y="22"/>
                  </a:cubicBezTo>
                  <a:cubicBezTo>
                    <a:pt x="2335" y="22"/>
                    <a:pt x="2268" y="19"/>
                    <a:pt x="2200" y="12"/>
                  </a:cubicBezTo>
                  <a:cubicBezTo>
                    <a:pt x="2185" y="10"/>
                    <a:pt x="2170" y="8"/>
                    <a:pt x="2154" y="5"/>
                  </a:cubicBezTo>
                  <a:cubicBezTo>
                    <a:pt x="2143" y="2"/>
                    <a:pt x="2133" y="1"/>
                    <a:pt x="21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4"/>
            <p:cNvSpPr/>
            <p:nvPr/>
          </p:nvSpPr>
          <p:spPr>
            <a:xfrm>
              <a:off x="5394026" y="2155601"/>
              <a:ext cx="144172" cy="75294"/>
            </a:xfrm>
            <a:custGeom>
              <a:avLst/>
              <a:gdLst/>
              <a:ahLst/>
              <a:cxnLst/>
              <a:rect l="l" t="t" r="r" b="b"/>
              <a:pathLst>
                <a:path w="4787" h="2500" extrusionOk="0">
                  <a:moveTo>
                    <a:pt x="249" y="1"/>
                  </a:moveTo>
                  <a:cubicBezTo>
                    <a:pt x="216" y="1"/>
                    <a:pt x="183" y="7"/>
                    <a:pt x="151" y="26"/>
                  </a:cubicBezTo>
                  <a:cubicBezTo>
                    <a:pt x="48" y="85"/>
                    <a:pt x="0" y="189"/>
                    <a:pt x="29" y="313"/>
                  </a:cubicBezTo>
                  <a:cubicBezTo>
                    <a:pt x="98" y="615"/>
                    <a:pt x="244" y="879"/>
                    <a:pt x="415" y="1134"/>
                  </a:cubicBezTo>
                  <a:cubicBezTo>
                    <a:pt x="705" y="1568"/>
                    <a:pt x="1104" y="1878"/>
                    <a:pt x="1543" y="2144"/>
                  </a:cubicBezTo>
                  <a:cubicBezTo>
                    <a:pt x="1976" y="2405"/>
                    <a:pt x="2454" y="2492"/>
                    <a:pt x="2951" y="2499"/>
                  </a:cubicBezTo>
                  <a:cubicBezTo>
                    <a:pt x="2973" y="2500"/>
                    <a:pt x="2994" y="2500"/>
                    <a:pt x="3015" y="2500"/>
                  </a:cubicBezTo>
                  <a:cubicBezTo>
                    <a:pt x="3124" y="2500"/>
                    <a:pt x="3235" y="2492"/>
                    <a:pt x="3342" y="2475"/>
                  </a:cubicBezTo>
                  <a:cubicBezTo>
                    <a:pt x="3871" y="2407"/>
                    <a:pt x="4275" y="2151"/>
                    <a:pt x="4534" y="1678"/>
                  </a:cubicBezTo>
                  <a:cubicBezTo>
                    <a:pt x="4611" y="1532"/>
                    <a:pt x="4675" y="1378"/>
                    <a:pt x="4721" y="1218"/>
                  </a:cubicBezTo>
                  <a:cubicBezTo>
                    <a:pt x="4786" y="1000"/>
                    <a:pt x="4742" y="916"/>
                    <a:pt x="4515" y="877"/>
                  </a:cubicBezTo>
                  <a:cubicBezTo>
                    <a:pt x="4093" y="803"/>
                    <a:pt x="3670" y="741"/>
                    <a:pt x="3248" y="669"/>
                  </a:cubicBezTo>
                  <a:cubicBezTo>
                    <a:pt x="2545" y="549"/>
                    <a:pt x="1845" y="416"/>
                    <a:pt x="1159" y="213"/>
                  </a:cubicBezTo>
                  <a:cubicBezTo>
                    <a:pt x="887" y="129"/>
                    <a:pt x="611" y="61"/>
                    <a:pt x="329" y="9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34"/>
            <p:cNvSpPr/>
            <p:nvPr/>
          </p:nvSpPr>
          <p:spPr>
            <a:xfrm>
              <a:off x="5545607" y="2090547"/>
              <a:ext cx="93696" cy="66981"/>
            </a:xfrm>
            <a:custGeom>
              <a:avLst/>
              <a:gdLst/>
              <a:ahLst/>
              <a:cxnLst/>
              <a:rect l="l" t="t" r="r" b="b"/>
              <a:pathLst>
                <a:path w="3111" h="2224" extrusionOk="0">
                  <a:moveTo>
                    <a:pt x="1587" y="0"/>
                  </a:moveTo>
                  <a:cubicBezTo>
                    <a:pt x="1517" y="0"/>
                    <a:pt x="1446" y="4"/>
                    <a:pt x="1376" y="10"/>
                  </a:cubicBezTo>
                  <a:cubicBezTo>
                    <a:pt x="1055" y="41"/>
                    <a:pt x="768" y="153"/>
                    <a:pt x="528" y="372"/>
                  </a:cubicBezTo>
                  <a:cubicBezTo>
                    <a:pt x="170" y="703"/>
                    <a:pt x="0" y="1113"/>
                    <a:pt x="10" y="1619"/>
                  </a:cubicBezTo>
                  <a:cubicBezTo>
                    <a:pt x="7" y="1742"/>
                    <a:pt x="17" y="1867"/>
                    <a:pt x="40" y="1991"/>
                  </a:cubicBezTo>
                  <a:cubicBezTo>
                    <a:pt x="48" y="2027"/>
                    <a:pt x="57" y="2063"/>
                    <a:pt x="71" y="2099"/>
                  </a:cubicBezTo>
                  <a:cubicBezTo>
                    <a:pt x="74" y="2107"/>
                    <a:pt x="76" y="2116"/>
                    <a:pt x="79" y="2123"/>
                  </a:cubicBezTo>
                  <a:cubicBezTo>
                    <a:pt x="104" y="2190"/>
                    <a:pt x="138" y="2223"/>
                    <a:pt x="177" y="2223"/>
                  </a:cubicBezTo>
                  <a:cubicBezTo>
                    <a:pt x="203" y="2223"/>
                    <a:pt x="233" y="2208"/>
                    <a:pt x="264" y="2176"/>
                  </a:cubicBezTo>
                  <a:cubicBezTo>
                    <a:pt x="269" y="2171"/>
                    <a:pt x="276" y="2166"/>
                    <a:pt x="281" y="2159"/>
                  </a:cubicBezTo>
                  <a:cubicBezTo>
                    <a:pt x="333" y="2101"/>
                    <a:pt x="374" y="2035"/>
                    <a:pt x="422" y="1974"/>
                  </a:cubicBezTo>
                  <a:cubicBezTo>
                    <a:pt x="619" y="1720"/>
                    <a:pt x="837" y="1488"/>
                    <a:pt x="1105" y="1305"/>
                  </a:cubicBezTo>
                  <a:cubicBezTo>
                    <a:pt x="1264" y="1188"/>
                    <a:pt x="1448" y="1111"/>
                    <a:pt x="1641" y="1075"/>
                  </a:cubicBezTo>
                  <a:cubicBezTo>
                    <a:pt x="1751" y="1057"/>
                    <a:pt x="1862" y="1048"/>
                    <a:pt x="1973" y="1048"/>
                  </a:cubicBezTo>
                  <a:cubicBezTo>
                    <a:pt x="2051" y="1048"/>
                    <a:pt x="2129" y="1052"/>
                    <a:pt x="2205" y="1061"/>
                  </a:cubicBezTo>
                  <a:cubicBezTo>
                    <a:pt x="2420" y="1085"/>
                    <a:pt x="2631" y="1139"/>
                    <a:pt x="2843" y="1175"/>
                  </a:cubicBezTo>
                  <a:cubicBezTo>
                    <a:pt x="2874" y="1179"/>
                    <a:pt x="2904" y="1184"/>
                    <a:pt x="2934" y="1184"/>
                  </a:cubicBezTo>
                  <a:cubicBezTo>
                    <a:pt x="2980" y="1184"/>
                    <a:pt x="3023" y="1172"/>
                    <a:pt x="3056" y="1128"/>
                  </a:cubicBezTo>
                  <a:cubicBezTo>
                    <a:pt x="3111" y="1055"/>
                    <a:pt x="3073" y="983"/>
                    <a:pt x="3039" y="921"/>
                  </a:cubicBezTo>
                  <a:cubicBezTo>
                    <a:pt x="2843" y="568"/>
                    <a:pt x="2576" y="288"/>
                    <a:pt x="2202" y="122"/>
                  </a:cubicBezTo>
                  <a:cubicBezTo>
                    <a:pt x="2004" y="33"/>
                    <a:pt x="1797" y="0"/>
                    <a:pt x="1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5548740" y="2183731"/>
              <a:ext cx="52043" cy="89268"/>
            </a:xfrm>
            <a:custGeom>
              <a:avLst/>
              <a:gdLst/>
              <a:ahLst/>
              <a:cxnLst/>
              <a:rect l="l" t="t" r="r" b="b"/>
              <a:pathLst>
                <a:path w="1728" h="2964" extrusionOk="0">
                  <a:moveTo>
                    <a:pt x="439" y="1"/>
                  </a:moveTo>
                  <a:cubicBezTo>
                    <a:pt x="425" y="1"/>
                    <a:pt x="411" y="1"/>
                    <a:pt x="397" y="1"/>
                  </a:cubicBezTo>
                  <a:cubicBezTo>
                    <a:pt x="330" y="6"/>
                    <a:pt x="263" y="8"/>
                    <a:pt x="196" y="15"/>
                  </a:cubicBezTo>
                  <a:cubicBezTo>
                    <a:pt x="174" y="18"/>
                    <a:pt x="153" y="20"/>
                    <a:pt x="133" y="24"/>
                  </a:cubicBezTo>
                  <a:cubicBezTo>
                    <a:pt x="32" y="42"/>
                    <a:pt x="1" y="137"/>
                    <a:pt x="64" y="217"/>
                  </a:cubicBezTo>
                  <a:cubicBezTo>
                    <a:pt x="83" y="240"/>
                    <a:pt x="105" y="262"/>
                    <a:pt x="129" y="281"/>
                  </a:cubicBezTo>
                  <a:lnTo>
                    <a:pt x="145" y="296"/>
                  </a:lnTo>
                  <a:cubicBezTo>
                    <a:pt x="193" y="342"/>
                    <a:pt x="241" y="387"/>
                    <a:pt x="285" y="435"/>
                  </a:cubicBezTo>
                  <a:cubicBezTo>
                    <a:pt x="644" y="807"/>
                    <a:pt x="790" y="1251"/>
                    <a:pt x="711" y="1761"/>
                  </a:cubicBezTo>
                  <a:cubicBezTo>
                    <a:pt x="658" y="2109"/>
                    <a:pt x="531" y="2441"/>
                    <a:pt x="339" y="2736"/>
                  </a:cubicBezTo>
                  <a:cubicBezTo>
                    <a:pt x="321" y="2762"/>
                    <a:pt x="304" y="2788"/>
                    <a:pt x="289" y="2815"/>
                  </a:cubicBezTo>
                  <a:cubicBezTo>
                    <a:pt x="248" y="2899"/>
                    <a:pt x="285" y="2963"/>
                    <a:pt x="375" y="2963"/>
                  </a:cubicBezTo>
                  <a:cubicBezTo>
                    <a:pt x="379" y="2963"/>
                    <a:pt x="384" y="2963"/>
                    <a:pt x="388" y="2963"/>
                  </a:cubicBezTo>
                  <a:cubicBezTo>
                    <a:pt x="407" y="2961"/>
                    <a:pt x="426" y="2958"/>
                    <a:pt x="445" y="2952"/>
                  </a:cubicBezTo>
                  <a:cubicBezTo>
                    <a:pt x="671" y="2892"/>
                    <a:pt x="881" y="2796"/>
                    <a:pt x="1057" y="2640"/>
                  </a:cubicBezTo>
                  <a:cubicBezTo>
                    <a:pt x="1328" y="2407"/>
                    <a:pt x="1527" y="2102"/>
                    <a:pt x="1628" y="1759"/>
                  </a:cubicBezTo>
                  <a:cubicBezTo>
                    <a:pt x="1690" y="1551"/>
                    <a:pt x="1728" y="1339"/>
                    <a:pt x="1702" y="1119"/>
                  </a:cubicBezTo>
                  <a:cubicBezTo>
                    <a:pt x="1633" y="546"/>
                    <a:pt x="1142" y="1"/>
                    <a:pt x="4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5553227" y="2163160"/>
              <a:ext cx="77251" cy="80715"/>
            </a:xfrm>
            <a:custGeom>
              <a:avLst/>
              <a:gdLst/>
              <a:ahLst/>
              <a:cxnLst/>
              <a:rect l="l" t="t" r="r" b="b"/>
              <a:pathLst>
                <a:path w="2565" h="2680" extrusionOk="0">
                  <a:moveTo>
                    <a:pt x="1052" y="1"/>
                  </a:moveTo>
                  <a:cubicBezTo>
                    <a:pt x="726" y="1"/>
                    <a:pt x="407" y="82"/>
                    <a:pt x="94" y="216"/>
                  </a:cubicBezTo>
                  <a:lnTo>
                    <a:pt x="92" y="216"/>
                  </a:lnTo>
                  <a:cubicBezTo>
                    <a:pt x="44" y="238"/>
                    <a:pt x="1" y="266"/>
                    <a:pt x="13" y="328"/>
                  </a:cubicBezTo>
                  <a:cubicBezTo>
                    <a:pt x="18" y="364"/>
                    <a:pt x="47" y="393"/>
                    <a:pt x="83" y="396"/>
                  </a:cubicBezTo>
                  <a:cubicBezTo>
                    <a:pt x="99" y="400"/>
                    <a:pt x="112" y="401"/>
                    <a:pt x="126" y="401"/>
                  </a:cubicBezTo>
                  <a:cubicBezTo>
                    <a:pt x="606" y="424"/>
                    <a:pt x="1002" y="631"/>
                    <a:pt x="1344" y="952"/>
                  </a:cubicBezTo>
                  <a:cubicBezTo>
                    <a:pt x="1716" y="1302"/>
                    <a:pt x="1995" y="1986"/>
                    <a:pt x="1987" y="2495"/>
                  </a:cubicBezTo>
                  <a:cubicBezTo>
                    <a:pt x="1987" y="2519"/>
                    <a:pt x="1987" y="2541"/>
                    <a:pt x="1987" y="2565"/>
                  </a:cubicBezTo>
                  <a:cubicBezTo>
                    <a:pt x="1994" y="2619"/>
                    <a:pt x="2014" y="2665"/>
                    <a:pt x="2073" y="2677"/>
                  </a:cubicBezTo>
                  <a:cubicBezTo>
                    <a:pt x="2080" y="2678"/>
                    <a:pt x="2087" y="2679"/>
                    <a:pt x="2093" y="2679"/>
                  </a:cubicBezTo>
                  <a:cubicBezTo>
                    <a:pt x="2135" y="2679"/>
                    <a:pt x="2161" y="2647"/>
                    <a:pt x="2182" y="2612"/>
                  </a:cubicBezTo>
                  <a:cubicBezTo>
                    <a:pt x="2225" y="2533"/>
                    <a:pt x="2268" y="2456"/>
                    <a:pt x="2307" y="2377"/>
                  </a:cubicBezTo>
                  <a:cubicBezTo>
                    <a:pt x="2464" y="2058"/>
                    <a:pt x="2563" y="1723"/>
                    <a:pt x="2565" y="1487"/>
                  </a:cubicBezTo>
                  <a:cubicBezTo>
                    <a:pt x="2565" y="1084"/>
                    <a:pt x="2524" y="895"/>
                    <a:pt x="2402" y="700"/>
                  </a:cubicBezTo>
                  <a:cubicBezTo>
                    <a:pt x="2213" y="391"/>
                    <a:pt x="1942" y="180"/>
                    <a:pt x="1594" y="79"/>
                  </a:cubicBezTo>
                  <a:cubicBezTo>
                    <a:pt x="1411" y="25"/>
                    <a:pt x="1230" y="1"/>
                    <a:pt x="1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4"/>
            <p:cNvSpPr/>
            <p:nvPr/>
          </p:nvSpPr>
          <p:spPr>
            <a:xfrm>
              <a:off x="5550968" y="2134007"/>
              <a:ext cx="102339" cy="45748"/>
            </a:xfrm>
            <a:custGeom>
              <a:avLst/>
              <a:gdLst/>
              <a:ahLst/>
              <a:cxnLst/>
              <a:rect l="l" t="t" r="r" b="b"/>
              <a:pathLst>
                <a:path w="3398" h="1519" extrusionOk="0">
                  <a:moveTo>
                    <a:pt x="1686" y="1"/>
                  </a:moveTo>
                  <a:cubicBezTo>
                    <a:pt x="1487" y="8"/>
                    <a:pt x="1290" y="42"/>
                    <a:pt x="1100" y="104"/>
                  </a:cubicBezTo>
                  <a:cubicBezTo>
                    <a:pt x="707" y="237"/>
                    <a:pt x="392" y="484"/>
                    <a:pt x="110" y="778"/>
                  </a:cubicBezTo>
                  <a:cubicBezTo>
                    <a:pt x="102" y="788"/>
                    <a:pt x="91" y="797"/>
                    <a:pt x="83" y="807"/>
                  </a:cubicBezTo>
                  <a:cubicBezTo>
                    <a:pt x="66" y="822"/>
                    <a:pt x="52" y="841"/>
                    <a:pt x="40" y="862"/>
                  </a:cubicBezTo>
                  <a:cubicBezTo>
                    <a:pt x="1" y="929"/>
                    <a:pt x="30" y="983"/>
                    <a:pt x="107" y="994"/>
                  </a:cubicBezTo>
                  <a:cubicBezTo>
                    <a:pt x="111" y="994"/>
                    <a:pt x="116" y="994"/>
                    <a:pt x="121" y="994"/>
                  </a:cubicBezTo>
                  <a:cubicBezTo>
                    <a:pt x="132" y="994"/>
                    <a:pt x="144" y="993"/>
                    <a:pt x="155" y="992"/>
                  </a:cubicBezTo>
                  <a:cubicBezTo>
                    <a:pt x="177" y="989"/>
                    <a:pt x="199" y="983"/>
                    <a:pt x="220" y="977"/>
                  </a:cubicBezTo>
                  <a:cubicBezTo>
                    <a:pt x="349" y="939"/>
                    <a:pt x="477" y="899"/>
                    <a:pt x="609" y="869"/>
                  </a:cubicBezTo>
                  <a:cubicBezTo>
                    <a:pt x="840" y="814"/>
                    <a:pt x="1072" y="768"/>
                    <a:pt x="1308" y="768"/>
                  </a:cubicBezTo>
                  <a:cubicBezTo>
                    <a:pt x="1369" y="768"/>
                    <a:pt x="1430" y="771"/>
                    <a:pt x="1491" y="778"/>
                  </a:cubicBezTo>
                  <a:cubicBezTo>
                    <a:pt x="2100" y="843"/>
                    <a:pt x="2648" y="1061"/>
                    <a:pt x="3130" y="1440"/>
                  </a:cubicBezTo>
                  <a:cubicBezTo>
                    <a:pt x="3164" y="1470"/>
                    <a:pt x="3204" y="1496"/>
                    <a:pt x="3247" y="1512"/>
                  </a:cubicBezTo>
                  <a:cubicBezTo>
                    <a:pt x="3261" y="1516"/>
                    <a:pt x="3275" y="1518"/>
                    <a:pt x="3288" y="1518"/>
                  </a:cubicBezTo>
                  <a:cubicBezTo>
                    <a:pt x="3350" y="1518"/>
                    <a:pt x="3397" y="1471"/>
                    <a:pt x="3394" y="1402"/>
                  </a:cubicBezTo>
                  <a:cubicBezTo>
                    <a:pt x="3391" y="1380"/>
                    <a:pt x="3387" y="1357"/>
                    <a:pt x="3381" y="1335"/>
                  </a:cubicBezTo>
                  <a:cubicBezTo>
                    <a:pt x="3163" y="411"/>
                    <a:pt x="2384" y="27"/>
                    <a:pt x="16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5386316" y="2276523"/>
              <a:ext cx="31593" cy="40327"/>
            </a:xfrm>
            <a:custGeom>
              <a:avLst/>
              <a:gdLst/>
              <a:ahLst/>
              <a:cxnLst/>
              <a:rect l="l" t="t" r="r" b="b"/>
              <a:pathLst>
                <a:path w="1049" h="1339" extrusionOk="0">
                  <a:moveTo>
                    <a:pt x="120" y="1"/>
                  </a:moveTo>
                  <a:cubicBezTo>
                    <a:pt x="62" y="1"/>
                    <a:pt x="26" y="30"/>
                    <a:pt x="11" y="86"/>
                  </a:cubicBezTo>
                  <a:cubicBezTo>
                    <a:pt x="6" y="110"/>
                    <a:pt x="2" y="134"/>
                    <a:pt x="2" y="160"/>
                  </a:cubicBezTo>
                  <a:cubicBezTo>
                    <a:pt x="1" y="266"/>
                    <a:pt x="2" y="374"/>
                    <a:pt x="2" y="518"/>
                  </a:cubicBezTo>
                  <a:cubicBezTo>
                    <a:pt x="7" y="604"/>
                    <a:pt x="11" y="729"/>
                    <a:pt x="23" y="851"/>
                  </a:cubicBezTo>
                  <a:cubicBezTo>
                    <a:pt x="35" y="966"/>
                    <a:pt x="50" y="1080"/>
                    <a:pt x="102" y="1185"/>
                  </a:cubicBezTo>
                  <a:cubicBezTo>
                    <a:pt x="107" y="1195"/>
                    <a:pt x="112" y="1204"/>
                    <a:pt x="117" y="1212"/>
                  </a:cubicBezTo>
                  <a:cubicBezTo>
                    <a:pt x="168" y="1295"/>
                    <a:pt x="237" y="1338"/>
                    <a:pt x="318" y="1338"/>
                  </a:cubicBezTo>
                  <a:cubicBezTo>
                    <a:pt x="349" y="1338"/>
                    <a:pt x="382" y="1332"/>
                    <a:pt x="416" y="1319"/>
                  </a:cubicBezTo>
                  <a:cubicBezTo>
                    <a:pt x="429" y="1314"/>
                    <a:pt x="445" y="1307"/>
                    <a:pt x="458" y="1300"/>
                  </a:cubicBezTo>
                  <a:cubicBezTo>
                    <a:pt x="536" y="1255"/>
                    <a:pt x="603" y="1197"/>
                    <a:pt x="656" y="1125"/>
                  </a:cubicBezTo>
                  <a:cubicBezTo>
                    <a:pt x="803" y="938"/>
                    <a:pt x="921" y="729"/>
                    <a:pt x="1009" y="508"/>
                  </a:cubicBezTo>
                  <a:cubicBezTo>
                    <a:pt x="1048" y="406"/>
                    <a:pt x="1028" y="352"/>
                    <a:pt x="939" y="290"/>
                  </a:cubicBezTo>
                  <a:cubicBezTo>
                    <a:pt x="909" y="269"/>
                    <a:pt x="879" y="252"/>
                    <a:pt x="848" y="238"/>
                  </a:cubicBezTo>
                  <a:cubicBezTo>
                    <a:pt x="632" y="146"/>
                    <a:pt x="410" y="69"/>
                    <a:pt x="182" y="10"/>
                  </a:cubicBezTo>
                  <a:cubicBezTo>
                    <a:pt x="159" y="4"/>
                    <a:pt x="138" y="1"/>
                    <a:pt x="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4"/>
            <p:cNvSpPr/>
            <p:nvPr/>
          </p:nvSpPr>
          <p:spPr>
            <a:xfrm>
              <a:off x="5448448" y="2281643"/>
              <a:ext cx="34635" cy="36653"/>
            </a:xfrm>
            <a:custGeom>
              <a:avLst/>
              <a:gdLst/>
              <a:ahLst/>
              <a:cxnLst/>
              <a:rect l="l" t="t" r="r" b="b"/>
              <a:pathLst>
                <a:path w="1150" h="1217" extrusionOk="0">
                  <a:moveTo>
                    <a:pt x="992" y="0"/>
                  </a:moveTo>
                  <a:cubicBezTo>
                    <a:pt x="976" y="0"/>
                    <a:pt x="959" y="1"/>
                    <a:pt x="940" y="3"/>
                  </a:cubicBezTo>
                  <a:cubicBezTo>
                    <a:pt x="925" y="5"/>
                    <a:pt x="909" y="7"/>
                    <a:pt x="894" y="10"/>
                  </a:cubicBezTo>
                  <a:cubicBezTo>
                    <a:pt x="647" y="70"/>
                    <a:pt x="398" y="118"/>
                    <a:pt x="148" y="168"/>
                  </a:cubicBezTo>
                  <a:cubicBezTo>
                    <a:pt x="35" y="190"/>
                    <a:pt x="1" y="247"/>
                    <a:pt x="31" y="360"/>
                  </a:cubicBezTo>
                  <a:cubicBezTo>
                    <a:pt x="35" y="374"/>
                    <a:pt x="40" y="389"/>
                    <a:pt x="45" y="405"/>
                  </a:cubicBezTo>
                  <a:cubicBezTo>
                    <a:pt x="97" y="590"/>
                    <a:pt x="175" y="766"/>
                    <a:pt x="277" y="929"/>
                  </a:cubicBezTo>
                  <a:cubicBezTo>
                    <a:pt x="325" y="1013"/>
                    <a:pt x="390" y="1085"/>
                    <a:pt x="467" y="1144"/>
                  </a:cubicBezTo>
                  <a:cubicBezTo>
                    <a:pt x="506" y="1173"/>
                    <a:pt x="549" y="1193"/>
                    <a:pt x="596" y="1205"/>
                  </a:cubicBezTo>
                  <a:cubicBezTo>
                    <a:pt x="621" y="1213"/>
                    <a:pt x="647" y="1217"/>
                    <a:pt x="673" y="1217"/>
                  </a:cubicBezTo>
                  <a:cubicBezTo>
                    <a:pt x="736" y="1217"/>
                    <a:pt x="796" y="1195"/>
                    <a:pt x="846" y="1154"/>
                  </a:cubicBezTo>
                  <a:cubicBezTo>
                    <a:pt x="882" y="1121"/>
                    <a:pt x="913" y="1084"/>
                    <a:pt x="937" y="1042"/>
                  </a:cubicBezTo>
                  <a:cubicBezTo>
                    <a:pt x="957" y="1005"/>
                    <a:pt x="976" y="967"/>
                    <a:pt x="992" y="928"/>
                  </a:cubicBezTo>
                  <a:cubicBezTo>
                    <a:pt x="1093" y="694"/>
                    <a:pt x="1134" y="449"/>
                    <a:pt x="1148" y="199"/>
                  </a:cubicBezTo>
                  <a:cubicBezTo>
                    <a:pt x="1150" y="168"/>
                    <a:pt x="1146" y="135"/>
                    <a:pt x="1141" y="104"/>
                  </a:cubicBezTo>
                  <a:cubicBezTo>
                    <a:pt x="1124" y="32"/>
                    <a:pt x="1077" y="0"/>
                    <a:pt x="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5399025" y="2261645"/>
              <a:ext cx="16053" cy="10511"/>
            </a:xfrm>
            <a:custGeom>
              <a:avLst/>
              <a:gdLst/>
              <a:ahLst/>
              <a:cxnLst/>
              <a:rect l="l" t="t" r="r" b="b"/>
              <a:pathLst>
                <a:path w="533" h="349" extrusionOk="0">
                  <a:moveTo>
                    <a:pt x="86" y="0"/>
                  </a:moveTo>
                  <a:cubicBezTo>
                    <a:pt x="38" y="2"/>
                    <a:pt x="0" y="46"/>
                    <a:pt x="9" y="95"/>
                  </a:cubicBezTo>
                  <a:cubicBezTo>
                    <a:pt x="14" y="125"/>
                    <a:pt x="35" y="153"/>
                    <a:pt x="64" y="165"/>
                  </a:cubicBezTo>
                  <a:cubicBezTo>
                    <a:pt x="174" y="221"/>
                    <a:pt x="282" y="278"/>
                    <a:pt x="391" y="335"/>
                  </a:cubicBezTo>
                  <a:cubicBezTo>
                    <a:pt x="409" y="343"/>
                    <a:pt x="427" y="348"/>
                    <a:pt x="446" y="348"/>
                  </a:cubicBezTo>
                  <a:cubicBezTo>
                    <a:pt x="449" y="349"/>
                    <a:pt x="452" y="349"/>
                    <a:pt x="455" y="349"/>
                  </a:cubicBezTo>
                  <a:cubicBezTo>
                    <a:pt x="479" y="349"/>
                    <a:pt x="503" y="336"/>
                    <a:pt x="515" y="314"/>
                  </a:cubicBezTo>
                  <a:cubicBezTo>
                    <a:pt x="532" y="287"/>
                    <a:pt x="529" y="252"/>
                    <a:pt x="510" y="228"/>
                  </a:cubicBezTo>
                  <a:cubicBezTo>
                    <a:pt x="498" y="213"/>
                    <a:pt x="482" y="201"/>
                    <a:pt x="467" y="191"/>
                  </a:cubicBezTo>
                  <a:cubicBezTo>
                    <a:pt x="362" y="132"/>
                    <a:pt x="258" y="76"/>
                    <a:pt x="153" y="19"/>
                  </a:cubicBezTo>
                  <a:cubicBezTo>
                    <a:pt x="133" y="7"/>
                    <a:pt x="110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4"/>
            <p:cNvSpPr/>
            <p:nvPr/>
          </p:nvSpPr>
          <p:spPr>
            <a:xfrm>
              <a:off x="5380955" y="2200476"/>
              <a:ext cx="10029" cy="13463"/>
            </a:xfrm>
            <a:custGeom>
              <a:avLst/>
              <a:gdLst/>
              <a:ahLst/>
              <a:cxnLst/>
              <a:rect l="l" t="t" r="r" b="b"/>
              <a:pathLst>
                <a:path w="333" h="447" extrusionOk="0">
                  <a:moveTo>
                    <a:pt x="81" y="0"/>
                  </a:moveTo>
                  <a:cubicBezTo>
                    <a:pt x="67" y="0"/>
                    <a:pt x="53" y="4"/>
                    <a:pt x="41" y="13"/>
                  </a:cubicBezTo>
                  <a:cubicBezTo>
                    <a:pt x="5" y="35"/>
                    <a:pt x="0" y="66"/>
                    <a:pt x="7" y="104"/>
                  </a:cubicBezTo>
                  <a:cubicBezTo>
                    <a:pt x="11" y="117"/>
                    <a:pt x="17" y="133"/>
                    <a:pt x="24" y="147"/>
                  </a:cubicBezTo>
                  <a:cubicBezTo>
                    <a:pt x="71" y="225"/>
                    <a:pt x="117" y="306"/>
                    <a:pt x="165" y="385"/>
                  </a:cubicBezTo>
                  <a:cubicBezTo>
                    <a:pt x="173" y="400"/>
                    <a:pt x="187" y="416"/>
                    <a:pt x="201" y="428"/>
                  </a:cubicBezTo>
                  <a:cubicBezTo>
                    <a:pt x="215" y="440"/>
                    <a:pt x="233" y="447"/>
                    <a:pt x="251" y="447"/>
                  </a:cubicBezTo>
                  <a:cubicBezTo>
                    <a:pt x="263" y="447"/>
                    <a:pt x="275" y="443"/>
                    <a:pt x="287" y="436"/>
                  </a:cubicBezTo>
                  <a:cubicBezTo>
                    <a:pt x="316" y="423"/>
                    <a:pt x="333" y="394"/>
                    <a:pt x="333" y="363"/>
                  </a:cubicBezTo>
                  <a:cubicBezTo>
                    <a:pt x="331" y="354"/>
                    <a:pt x="331" y="347"/>
                    <a:pt x="328" y="339"/>
                  </a:cubicBezTo>
                  <a:cubicBezTo>
                    <a:pt x="275" y="229"/>
                    <a:pt x="209" y="124"/>
                    <a:pt x="136" y="27"/>
                  </a:cubicBezTo>
                  <a:cubicBezTo>
                    <a:pt x="122" y="9"/>
                    <a:pt x="102" y="0"/>
                    <a:pt x="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4"/>
            <p:cNvSpPr/>
            <p:nvPr/>
          </p:nvSpPr>
          <p:spPr>
            <a:xfrm>
              <a:off x="5450617" y="2248453"/>
              <a:ext cx="15119" cy="7439"/>
            </a:xfrm>
            <a:custGeom>
              <a:avLst/>
              <a:gdLst/>
              <a:ahLst/>
              <a:cxnLst/>
              <a:rect l="l" t="t" r="r" b="b"/>
              <a:pathLst>
                <a:path w="502" h="247" extrusionOk="0">
                  <a:moveTo>
                    <a:pt x="92" y="1"/>
                  </a:moveTo>
                  <a:cubicBezTo>
                    <a:pt x="56" y="1"/>
                    <a:pt x="25" y="26"/>
                    <a:pt x="16" y="63"/>
                  </a:cubicBezTo>
                  <a:cubicBezTo>
                    <a:pt x="1" y="106"/>
                    <a:pt x="28" y="154"/>
                    <a:pt x="73" y="162"/>
                  </a:cubicBezTo>
                  <a:cubicBezTo>
                    <a:pt x="179" y="195"/>
                    <a:pt x="287" y="222"/>
                    <a:pt x="381" y="246"/>
                  </a:cubicBezTo>
                  <a:cubicBezTo>
                    <a:pt x="384" y="246"/>
                    <a:pt x="387" y="246"/>
                    <a:pt x="389" y="246"/>
                  </a:cubicBezTo>
                  <a:cubicBezTo>
                    <a:pt x="446" y="246"/>
                    <a:pt x="481" y="229"/>
                    <a:pt x="491" y="183"/>
                  </a:cubicBezTo>
                  <a:cubicBezTo>
                    <a:pt x="501" y="142"/>
                    <a:pt x="477" y="102"/>
                    <a:pt x="436" y="94"/>
                  </a:cubicBezTo>
                  <a:cubicBezTo>
                    <a:pt x="330" y="59"/>
                    <a:pt x="222" y="30"/>
                    <a:pt x="115" y="4"/>
                  </a:cubicBezTo>
                  <a:cubicBezTo>
                    <a:pt x="108" y="2"/>
                    <a:pt x="10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4"/>
            <p:cNvSpPr/>
            <p:nvPr/>
          </p:nvSpPr>
          <p:spPr>
            <a:xfrm>
              <a:off x="5404537" y="2211800"/>
              <a:ext cx="12348" cy="11866"/>
            </a:xfrm>
            <a:custGeom>
              <a:avLst/>
              <a:gdLst/>
              <a:ahLst/>
              <a:cxnLst/>
              <a:rect l="l" t="t" r="r" b="b"/>
              <a:pathLst>
                <a:path w="410" h="394" extrusionOk="0">
                  <a:moveTo>
                    <a:pt x="96" y="1"/>
                  </a:moveTo>
                  <a:cubicBezTo>
                    <a:pt x="73" y="1"/>
                    <a:pt x="52" y="10"/>
                    <a:pt x="37" y="30"/>
                  </a:cubicBezTo>
                  <a:cubicBezTo>
                    <a:pt x="1" y="69"/>
                    <a:pt x="15" y="110"/>
                    <a:pt x="46" y="143"/>
                  </a:cubicBezTo>
                  <a:cubicBezTo>
                    <a:pt x="118" y="218"/>
                    <a:pt x="190" y="292"/>
                    <a:pt x="263" y="364"/>
                  </a:cubicBezTo>
                  <a:cubicBezTo>
                    <a:pt x="277" y="378"/>
                    <a:pt x="294" y="388"/>
                    <a:pt x="313" y="391"/>
                  </a:cubicBezTo>
                  <a:cubicBezTo>
                    <a:pt x="319" y="393"/>
                    <a:pt x="325" y="394"/>
                    <a:pt x="331" y="394"/>
                  </a:cubicBezTo>
                  <a:cubicBezTo>
                    <a:pt x="371" y="394"/>
                    <a:pt x="406" y="360"/>
                    <a:pt x="409" y="311"/>
                  </a:cubicBezTo>
                  <a:cubicBezTo>
                    <a:pt x="407" y="294"/>
                    <a:pt x="402" y="280"/>
                    <a:pt x="394" y="264"/>
                  </a:cubicBezTo>
                  <a:cubicBezTo>
                    <a:pt x="320" y="177"/>
                    <a:pt x="238" y="96"/>
                    <a:pt x="150" y="23"/>
                  </a:cubicBezTo>
                  <a:cubicBezTo>
                    <a:pt x="135" y="8"/>
                    <a:pt x="115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4"/>
            <p:cNvSpPr/>
            <p:nvPr/>
          </p:nvSpPr>
          <p:spPr>
            <a:xfrm>
              <a:off x="5354512" y="2168792"/>
              <a:ext cx="7861" cy="13884"/>
            </a:xfrm>
            <a:custGeom>
              <a:avLst/>
              <a:gdLst/>
              <a:ahLst/>
              <a:cxnLst/>
              <a:rect l="l" t="t" r="r" b="b"/>
              <a:pathLst>
                <a:path w="261" h="461" extrusionOk="0">
                  <a:moveTo>
                    <a:pt x="78" y="0"/>
                  </a:moveTo>
                  <a:cubicBezTo>
                    <a:pt x="68" y="0"/>
                    <a:pt x="58" y="2"/>
                    <a:pt x="48" y="7"/>
                  </a:cubicBezTo>
                  <a:cubicBezTo>
                    <a:pt x="11" y="20"/>
                    <a:pt x="0" y="53"/>
                    <a:pt x="0" y="99"/>
                  </a:cubicBezTo>
                  <a:cubicBezTo>
                    <a:pt x="28" y="201"/>
                    <a:pt x="53" y="314"/>
                    <a:pt x="103" y="417"/>
                  </a:cubicBezTo>
                  <a:cubicBezTo>
                    <a:pt x="115" y="444"/>
                    <a:pt x="142" y="461"/>
                    <a:pt x="170" y="461"/>
                  </a:cubicBezTo>
                  <a:cubicBezTo>
                    <a:pt x="180" y="461"/>
                    <a:pt x="190" y="459"/>
                    <a:pt x="199" y="454"/>
                  </a:cubicBezTo>
                  <a:cubicBezTo>
                    <a:pt x="239" y="441"/>
                    <a:pt x="261" y="401"/>
                    <a:pt x="251" y="362"/>
                  </a:cubicBezTo>
                  <a:cubicBezTo>
                    <a:pt x="225" y="254"/>
                    <a:pt x="191" y="147"/>
                    <a:pt x="146" y="46"/>
                  </a:cubicBezTo>
                  <a:cubicBezTo>
                    <a:pt x="135" y="18"/>
                    <a:pt x="107" y="0"/>
                    <a:pt x="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4"/>
            <p:cNvSpPr/>
            <p:nvPr/>
          </p:nvSpPr>
          <p:spPr>
            <a:xfrm>
              <a:off x="5396044" y="2231557"/>
              <a:ext cx="12679" cy="11143"/>
            </a:xfrm>
            <a:custGeom>
              <a:avLst/>
              <a:gdLst/>
              <a:ahLst/>
              <a:cxnLst/>
              <a:rect l="l" t="t" r="r" b="b"/>
              <a:pathLst>
                <a:path w="421" h="370" extrusionOk="0">
                  <a:moveTo>
                    <a:pt x="102" y="1"/>
                  </a:moveTo>
                  <a:cubicBezTo>
                    <a:pt x="100" y="1"/>
                    <a:pt x="98" y="1"/>
                    <a:pt x="96" y="1"/>
                  </a:cubicBezTo>
                  <a:cubicBezTo>
                    <a:pt x="41" y="5"/>
                    <a:pt x="0" y="66"/>
                    <a:pt x="31" y="109"/>
                  </a:cubicBezTo>
                  <a:cubicBezTo>
                    <a:pt x="106" y="212"/>
                    <a:pt x="202" y="300"/>
                    <a:pt x="312" y="363"/>
                  </a:cubicBezTo>
                  <a:cubicBezTo>
                    <a:pt x="320" y="368"/>
                    <a:pt x="329" y="370"/>
                    <a:pt x="337" y="370"/>
                  </a:cubicBezTo>
                  <a:cubicBezTo>
                    <a:pt x="355" y="370"/>
                    <a:pt x="372" y="360"/>
                    <a:pt x="388" y="346"/>
                  </a:cubicBezTo>
                  <a:cubicBezTo>
                    <a:pt x="412" y="327"/>
                    <a:pt x="420" y="293"/>
                    <a:pt x="408" y="262"/>
                  </a:cubicBezTo>
                  <a:cubicBezTo>
                    <a:pt x="403" y="245"/>
                    <a:pt x="391" y="228"/>
                    <a:pt x="377" y="216"/>
                  </a:cubicBezTo>
                  <a:cubicBezTo>
                    <a:pt x="305" y="150"/>
                    <a:pt x="233" y="87"/>
                    <a:pt x="159" y="23"/>
                  </a:cubicBezTo>
                  <a:cubicBezTo>
                    <a:pt x="144" y="9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4"/>
            <p:cNvSpPr/>
            <p:nvPr/>
          </p:nvSpPr>
          <p:spPr>
            <a:xfrm>
              <a:off x="5356409" y="2233786"/>
              <a:ext cx="10872" cy="12228"/>
            </a:xfrm>
            <a:custGeom>
              <a:avLst/>
              <a:gdLst/>
              <a:ahLst/>
              <a:cxnLst/>
              <a:rect l="l" t="t" r="r" b="b"/>
              <a:pathLst>
                <a:path w="361" h="406" extrusionOk="0">
                  <a:moveTo>
                    <a:pt x="95" y="1"/>
                  </a:moveTo>
                  <a:cubicBezTo>
                    <a:pt x="81" y="1"/>
                    <a:pt x="66" y="6"/>
                    <a:pt x="50" y="16"/>
                  </a:cubicBezTo>
                  <a:cubicBezTo>
                    <a:pt x="11" y="40"/>
                    <a:pt x="1" y="92"/>
                    <a:pt x="30" y="128"/>
                  </a:cubicBezTo>
                  <a:cubicBezTo>
                    <a:pt x="80" y="210"/>
                    <a:pt x="134" y="289"/>
                    <a:pt x="189" y="370"/>
                  </a:cubicBezTo>
                  <a:cubicBezTo>
                    <a:pt x="206" y="392"/>
                    <a:pt x="232" y="404"/>
                    <a:pt x="260" y="406"/>
                  </a:cubicBezTo>
                  <a:cubicBezTo>
                    <a:pt x="323" y="404"/>
                    <a:pt x="361" y="334"/>
                    <a:pt x="327" y="279"/>
                  </a:cubicBezTo>
                  <a:cubicBezTo>
                    <a:pt x="275" y="196"/>
                    <a:pt x="220" y="117"/>
                    <a:pt x="162" y="40"/>
                  </a:cubicBezTo>
                  <a:cubicBezTo>
                    <a:pt x="144" y="17"/>
                    <a:pt x="121" y="1"/>
                    <a:pt x="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4"/>
            <p:cNvSpPr/>
            <p:nvPr/>
          </p:nvSpPr>
          <p:spPr>
            <a:xfrm>
              <a:off x="5355174" y="2203518"/>
              <a:ext cx="9999" cy="12499"/>
            </a:xfrm>
            <a:custGeom>
              <a:avLst/>
              <a:gdLst/>
              <a:ahLst/>
              <a:cxnLst/>
              <a:rect l="l" t="t" r="r" b="b"/>
              <a:pathLst>
                <a:path w="332" h="415" extrusionOk="0">
                  <a:moveTo>
                    <a:pt x="98" y="1"/>
                  </a:moveTo>
                  <a:cubicBezTo>
                    <a:pt x="95" y="1"/>
                    <a:pt x="92" y="1"/>
                    <a:pt x="90" y="1"/>
                  </a:cubicBezTo>
                  <a:cubicBezTo>
                    <a:pt x="31" y="4"/>
                    <a:pt x="1" y="59"/>
                    <a:pt x="31" y="121"/>
                  </a:cubicBezTo>
                  <a:cubicBezTo>
                    <a:pt x="71" y="203"/>
                    <a:pt x="117" y="284"/>
                    <a:pt x="163" y="363"/>
                  </a:cubicBezTo>
                  <a:cubicBezTo>
                    <a:pt x="186" y="398"/>
                    <a:pt x="213" y="414"/>
                    <a:pt x="240" y="414"/>
                  </a:cubicBezTo>
                  <a:cubicBezTo>
                    <a:pt x="254" y="414"/>
                    <a:pt x="268" y="409"/>
                    <a:pt x="282" y="401"/>
                  </a:cubicBezTo>
                  <a:cubicBezTo>
                    <a:pt x="332" y="370"/>
                    <a:pt x="332" y="325"/>
                    <a:pt x="308" y="281"/>
                  </a:cubicBezTo>
                  <a:cubicBezTo>
                    <a:pt x="266" y="202"/>
                    <a:pt x="220" y="126"/>
                    <a:pt x="175" y="49"/>
                  </a:cubicBezTo>
                  <a:cubicBezTo>
                    <a:pt x="161" y="20"/>
                    <a:pt x="131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4"/>
            <p:cNvSpPr/>
            <p:nvPr/>
          </p:nvSpPr>
          <p:spPr>
            <a:xfrm>
              <a:off x="5421855" y="2254838"/>
              <a:ext cx="13914" cy="7349"/>
            </a:xfrm>
            <a:custGeom>
              <a:avLst/>
              <a:gdLst/>
              <a:ahLst/>
              <a:cxnLst/>
              <a:rect l="l" t="t" r="r" b="b"/>
              <a:pathLst>
                <a:path w="462" h="244" extrusionOk="0">
                  <a:moveTo>
                    <a:pt x="89" y="1"/>
                  </a:moveTo>
                  <a:cubicBezTo>
                    <a:pt x="58" y="1"/>
                    <a:pt x="29" y="20"/>
                    <a:pt x="19" y="51"/>
                  </a:cubicBezTo>
                  <a:cubicBezTo>
                    <a:pt x="0" y="92"/>
                    <a:pt x="21" y="142"/>
                    <a:pt x="66" y="154"/>
                  </a:cubicBezTo>
                  <a:cubicBezTo>
                    <a:pt x="156" y="192"/>
                    <a:pt x="251" y="221"/>
                    <a:pt x="347" y="243"/>
                  </a:cubicBezTo>
                  <a:cubicBezTo>
                    <a:pt x="351" y="244"/>
                    <a:pt x="355" y="244"/>
                    <a:pt x="360" y="244"/>
                  </a:cubicBezTo>
                  <a:cubicBezTo>
                    <a:pt x="406" y="244"/>
                    <a:pt x="437" y="226"/>
                    <a:pt x="450" y="182"/>
                  </a:cubicBezTo>
                  <a:cubicBezTo>
                    <a:pt x="462" y="134"/>
                    <a:pt x="434" y="99"/>
                    <a:pt x="391" y="84"/>
                  </a:cubicBezTo>
                  <a:cubicBezTo>
                    <a:pt x="299" y="55"/>
                    <a:pt x="206" y="29"/>
                    <a:pt x="114" y="5"/>
                  </a:cubicBezTo>
                  <a:cubicBezTo>
                    <a:pt x="105" y="2"/>
                    <a:pt x="9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4"/>
            <p:cNvSpPr/>
            <p:nvPr/>
          </p:nvSpPr>
          <p:spPr>
            <a:xfrm>
              <a:off x="5375745" y="2227160"/>
              <a:ext cx="11595" cy="11415"/>
            </a:xfrm>
            <a:custGeom>
              <a:avLst/>
              <a:gdLst/>
              <a:ahLst/>
              <a:cxnLst/>
              <a:rect l="l" t="t" r="r" b="b"/>
              <a:pathLst>
                <a:path w="385" h="379" extrusionOk="0">
                  <a:moveTo>
                    <a:pt x="91" y="1"/>
                  </a:moveTo>
                  <a:cubicBezTo>
                    <a:pt x="87" y="1"/>
                    <a:pt x="84" y="1"/>
                    <a:pt x="81" y="1"/>
                  </a:cubicBezTo>
                  <a:cubicBezTo>
                    <a:pt x="34" y="1"/>
                    <a:pt x="0" y="68"/>
                    <a:pt x="40" y="127"/>
                  </a:cubicBezTo>
                  <a:cubicBezTo>
                    <a:pt x="94" y="200"/>
                    <a:pt x="154" y="271"/>
                    <a:pt x="218" y="337"/>
                  </a:cubicBezTo>
                  <a:cubicBezTo>
                    <a:pt x="244" y="366"/>
                    <a:pt x="271" y="379"/>
                    <a:pt x="296" y="379"/>
                  </a:cubicBezTo>
                  <a:cubicBezTo>
                    <a:pt x="315" y="379"/>
                    <a:pt x="333" y="371"/>
                    <a:pt x="348" y="356"/>
                  </a:cubicBezTo>
                  <a:cubicBezTo>
                    <a:pt x="384" y="322"/>
                    <a:pt x="382" y="274"/>
                    <a:pt x="338" y="223"/>
                  </a:cubicBezTo>
                  <a:cubicBezTo>
                    <a:pt x="286" y="161"/>
                    <a:pt x="232" y="103"/>
                    <a:pt x="178" y="41"/>
                  </a:cubicBezTo>
                  <a:cubicBezTo>
                    <a:pt x="155" y="16"/>
                    <a:pt x="123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4"/>
            <p:cNvSpPr/>
            <p:nvPr/>
          </p:nvSpPr>
          <p:spPr>
            <a:xfrm>
              <a:off x="5427065" y="2227521"/>
              <a:ext cx="11746" cy="9818"/>
            </a:xfrm>
            <a:custGeom>
              <a:avLst/>
              <a:gdLst/>
              <a:ahLst/>
              <a:cxnLst/>
              <a:rect l="l" t="t" r="r" b="b"/>
              <a:pathLst>
                <a:path w="390" h="326" extrusionOk="0">
                  <a:moveTo>
                    <a:pt x="87" y="1"/>
                  </a:moveTo>
                  <a:cubicBezTo>
                    <a:pt x="66" y="1"/>
                    <a:pt x="47" y="12"/>
                    <a:pt x="31" y="29"/>
                  </a:cubicBezTo>
                  <a:cubicBezTo>
                    <a:pt x="6" y="58"/>
                    <a:pt x="1" y="94"/>
                    <a:pt x="26" y="123"/>
                  </a:cubicBezTo>
                  <a:cubicBezTo>
                    <a:pt x="98" y="204"/>
                    <a:pt x="184" y="269"/>
                    <a:pt x="280" y="319"/>
                  </a:cubicBezTo>
                  <a:cubicBezTo>
                    <a:pt x="291" y="324"/>
                    <a:pt x="302" y="326"/>
                    <a:pt x="312" y="326"/>
                  </a:cubicBezTo>
                  <a:cubicBezTo>
                    <a:pt x="352" y="326"/>
                    <a:pt x="385" y="293"/>
                    <a:pt x="388" y="248"/>
                  </a:cubicBezTo>
                  <a:cubicBezTo>
                    <a:pt x="390" y="226"/>
                    <a:pt x="381" y="204"/>
                    <a:pt x="366" y="188"/>
                  </a:cubicBezTo>
                  <a:cubicBezTo>
                    <a:pt x="287" y="121"/>
                    <a:pt x="203" y="61"/>
                    <a:pt x="116" y="8"/>
                  </a:cubicBezTo>
                  <a:cubicBezTo>
                    <a:pt x="106" y="3"/>
                    <a:pt x="96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4"/>
            <p:cNvSpPr/>
            <p:nvPr/>
          </p:nvSpPr>
          <p:spPr>
            <a:xfrm>
              <a:off x="5375745" y="2163040"/>
              <a:ext cx="6626" cy="11746"/>
            </a:xfrm>
            <a:custGeom>
              <a:avLst/>
              <a:gdLst/>
              <a:ahLst/>
              <a:cxnLst/>
              <a:rect l="l" t="t" r="r" b="b"/>
              <a:pathLst>
                <a:path w="220" h="390" extrusionOk="0">
                  <a:moveTo>
                    <a:pt x="90" y="0"/>
                  </a:moveTo>
                  <a:cubicBezTo>
                    <a:pt x="82" y="0"/>
                    <a:pt x="74" y="2"/>
                    <a:pt x="67" y="4"/>
                  </a:cubicBezTo>
                  <a:cubicBezTo>
                    <a:pt x="26" y="13"/>
                    <a:pt x="0" y="54"/>
                    <a:pt x="10" y="93"/>
                  </a:cubicBezTo>
                  <a:cubicBezTo>
                    <a:pt x="24" y="174"/>
                    <a:pt x="41" y="251"/>
                    <a:pt x="62" y="330"/>
                  </a:cubicBezTo>
                  <a:cubicBezTo>
                    <a:pt x="69" y="366"/>
                    <a:pt x="100" y="389"/>
                    <a:pt x="135" y="389"/>
                  </a:cubicBezTo>
                  <a:cubicBezTo>
                    <a:pt x="144" y="389"/>
                    <a:pt x="152" y="388"/>
                    <a:pt x="161" y="385"/>
                  </a:cubicBezTo>
                  <a:cubicBezTo>
                    <a:pt x="204" y="374"/>
                    <a:pt x="218" y="338"/>
                    <a:pt x="220" y="285"/>
                  </a:cubicBezTo>
                  <a:cubicBezTo>
                    <a:pt x="204" y="218"/>
                    <a:pt x="185" y="139"/>
                    <a:pt x="165" y="62"/>
                  </a:cubicBezTo>
                  <a:cubicBezTo>
                    <a:pt x="158" y="26"/>
                    <a:pt x="125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4"/>
            <p:cNvSpPr/>
            <p:nvPr/>
          </p:nvSpPr>
          <p:spPr>
            <a:xfrm>
              <a:off x="5291898" y="1987154"/>
              <a:ext cx="146100" cy="144684"/>
            </a:xfrm>
            <a:custGeom>
              <a:avLst/>
              <a:gdLst/>
              <a:ahLst/>
              <a:cxnLst/>
              <a:rect l="l" t="t" r="r" b="b"/>
              <a:pathLst>
                <a:path w="4851" h="4804" extrusionOk="0">
                  <a:moveTo>
                    <a:pt x="2058" y="1648"/>
                  </a:moveTo>
                  <a:cubicBezTo>
                    <a:pt x="2073" y="1648"/>
                    <a:pt x="2088" y="1656"/>
                    <a:pt x="2096" y="1670"/>
                  </a:cubicBezTo>
                  <a:cubicBezTo>
                    <a:pt x="2107" y="1687"/>
                    <a:pt x="2114" y="1708"/>
                    <a:pt x="2122" y="1727"/>
                  </a:cubicBezTo>
                  <a:cubicBezTo>
                    <a:pt x="2151" y="1792"/>
                    <a:pt x="2216" y="1829"/>
                    <a:pt x="2282" y="1829"/>
                  </a:cubicBezTo>
                  <a:cubicBezTo>
                    <a:pt x="2316" y="1829"/>
                    <a:pt x="2351" y="1819"/>
                    <a:pt x="2381" y="1797"/>
                  </a:cubicBezTo>
                  <a:cubicBezTo>
                    <a:pt x="2412" y="1776"/>
                    <a:pt x="2439" y="1751"/>
                    <a:pt x="2462" y="1722"/>
                  </a:cubicBezTo>
                  <a:cubicBezTo>
                    <a:pt x="2472" y="1710"/>
                    <a:pt x="2481" y="1696"/>
                    <a:pt x="2491" y="1685"/>
                  </a:cubicBezTo>
                  <a:cubicBezTo>
                    <a:pt x="2502" y="1670"/>
                    <a:pt x="2519" y="1662"/>
                    <a:pt x="2536" y="1662"/>
                  </a:cubicBezTo>
                  <a:cubicBezTo>
                    <a:pt x="2547" y="1662"/>
                    <a:pt x="2559" y="1666"/>
                    <a:pt x="2570" y="1673"/>
                  </a:cubicBezTo>
                  <a:cubicBezTo>
                    <a:pt x="2595" y="1691"/>
                    <a:pt x="2601" y="1728"/>
                    <a:pt x="2580" y="1752"/>
                  </a:cubicBezTo>
                  <a:cubicBezTo>
                    <a:pt x="2508" y="1859"/>
                    <a:pt x="2417" y="1938"/>
                    <a:pt x="2330" y="1938"/>
                  </a:cubicBezTo>
                  <a:cubicBezTo>
                    <a:pt x="2153" y="1934"/>
                    <a:pt x="2057" y="1864"/>
                    <a:pt x="2018" y="1746"/>
                  </a:cubicBezTo>
                  <a:cubicBezTo>
                    <a:pt x="2012" y="1730"/>
                    <a:pt x="2009" y="1715"/>
                    <a:pt x="2007" y="1699"/>
                  </a:cubicBezTo>
                  <a:cubicBezTo>
                    <a:pt x="2006" y="1677"/>
                    <a:pt x="2019" y="1656"/>
                    <a:pt x="2042" y="1651"/>
                  </a:cubicBezTo>
                  <a:cubicBezTo>
                    <a:pt x="2047" y="1649"/>
                    <a:pt x="2053" y="1648"/>
                    <a:pt x="2058" y="1648"/>
                  </a:cubicBezTo>
                  <a:close/>
                  <a:moveTo>
                    <a:pt x="3850" y="0"/>
                  </a:moveTo>
                  <a:cubicBezTo>
                    <a:pt x="3788" y="0"/>
                    <a:pt x="3733" y="33"/>
                    <a:pt x="3686" y="79"/>
                  </a:cubicBezTo>
                  <a:cubicBezTo>
                    <a:pt x="3638" y="130"/>
                    <a:pt x="3597" y="188"/>
                    <a:pt x="3569" y="254"/>
                  </a:cubicBezTo>
                  <a:cubicBezTo>
                    <a:pt x="3518" y="358"/>
                    <a:pt x="3472" y="466"/>
                    <a:pt x="3422" y="573"/>
                  </a:cubicBezTo>
                  <a:cubicBezTo>
                    <a:pt x="3381" y="657"/>
                    <a:pt x="3340" y="741"/>
                    <a:pt x="3275" y="809"/>
                  </a:cubicBezTo>
                  <a:cubicBezTo>
                    <a:pt x="3259" y="824"/>
                    <a:pt x="3245" y="846"/>
                    <a:pt x="3224" y="846"/>
                  </a:cubicBezTo>
                  <a:cubicBezTo>
                    <a:pt x="3219" y="846"/>
                    <a:pt x="3214" y="845"/>
                    <a:pt x="3208" y="842"/>
                  </a:cubicBezTo>
                  <a:cubicBezTo>
                    <a:pt x="3182" y="830"/>
                    <a:pt x="3189" y="801"/>
                    <a:pt x="3189" y="778"/>
                  </a:cubicBezTo>
                  <a:cubicBezTo>
                    <a:pt x="3184" y="681"/>
                    <a:pt x="3213" y="586"/>
                    <a:pt x="3218" y="489"/>
                  </a:cubicBezTo>
                  <a:cubicBezTo>
                    <a:pt x="3223" y="405"/>
                    <a:pt x="3221" y="322"/>
                    <a:pt x="3185" y="247"/>
                  </a:cubicBezTo>
                  <a:cubicBezTo>
                    <a:pt x="3155" y="185"/>
                    <a:pt x="3106" y="153"/>
                    <a:pt x="3052" y="153"/>
                  </a:cubicBezTo>
                  <a:cubicBezTo>
                    <a:pt x="3019" y="153"/>
                    <a:pt x="2984" y="165"/>
                    <a:pt x="2950" y="188"/>
                  </a:cubicBezTo>
                  <a:cubicBezTo>
                    <a:pt x="2904" y="224"/>
                    <a:pt x="2866" y="271"/>
                    <a:pt x="2844" y="326"/>
                  </a:cubicBezTo>
                  <a:cubicBezTo>
                    <a:pt x="2800" y="417"/>
                    <a:pt x="2762" y="511"/>
                    <a:pt x="2733" y="609"/>
                  </a:cubicBezTo>
                  <a:cubicBezTo>
                    <a:pt x="2662" y="861"/>
                    <a:pt x="2487" y="1070"/>
                    <a:pt x="2251" y="1181"/>
                  </a:cubicBezTo>
                  <a:cubicBezTo>
                    <a:pt x="1966" y="1324"/>
                    <a:pt x="1769" y="1547"/>
                    <a:pt x="1640" y="1831"/>
                  </a:cubicBezTo>
                  <a:cubicBezTo>
                    <a:pt x="1633" y="1847"/>
                    <a:pt x="1625" y="1862"/>
                    <a:pt x="1620" y="1878"/>
                  </a:cubicBezTo>
                  <a:cubicBezTo>
                    <a:pt x="1558" y="2022"/>
                    <a:pt x="1510" y="2171"/>
                    <a:pt x="1476" y="2322"/>
                  </a:cubicBezTo>
                  <a:cubicBezTo>
                    <a:pt x="1434" y="2490"/>
                    <a:pt x="1414" y="2661"/>
                    <a:pt x="1410" y="2833"/>
                  </a:cubicBezTo>
                  <a:cubicBezTo>
                    <a:pt x="1410" y="2896"/>
                    <a:pt x="1390" y="2937"/>
                    <a:pt x="1335" y="2965"/>
                  </a:cubicBezTo>
                  <a:cubicBezTo>
                    <a:pt x="1304" y="2982"/>
                    <a:pt x="1275" y="3001"/>
                    <a:pt x="1244" y="3018"/>
                  </a:cubicBezTo>
                  <a:cubicBezTo>
                    <a:pt x="1074" y="3116"/>
                    <a:pt x="901" y="3207"/>
                    <a:pt x="737" y="3311"/>
                  </a:cubicBezTo>
                  <a:cubicBezTo>
                    <a:pt x="502" y="3460"/>
                    <a:pt x="289" y="3639"/>
                    <a:pt x="148" y="3887"/>
                  </a:cubicBezTo>
                  <a:cubicBezTo>
                    <a:pt x="68" y="4023"/>
                    <a:pt x="21" y="4174"/>
                    <a:pt x="11" y="4331"/>
                  </a:cubicBezTo>
                  <a:cubicBezTo>
                    <a:pt x="1" y="4573"/>
                    <a:pt x="141" y="4760"/>
                    <a:pt x="366" y="4798"/>
                  </a:cubicBezTo>
                  <a:cubicBezTo>
                    <a:pt x="392" y="4802"/>
                    <a:pt x="417" y="4804"/>
                    <a:pt x="442" y="4804"/>
                  </a:cubicBezTo>
                  <a:cubicBezTo>
                    <a:pt x="567" y="4804"/>
                    <a:pt x="681" y="4756"/>
                    <a:pt x="786" y="4686"/>
                  </a:cubicBezTo>
                  <a:cubicBezTo>
                    <a:pt x="887" y="4614"/>
                    <a:pt x="977" y="4524"/>
                    <a:pt x="1047" y="4421"/>
                  </a:cubicBezTo>
                  <a:cubicBezTo>
                    <a:pt x="1206" y="4203"/>
                    <a:pt x="1304" y="3958"/>
                    <a:pt x="1386" y="3704"/>
                  </a:cubicBezTo>
                  <a:cubicBezTo>
                    <a:pt x="1410" y="3625"/>
                    <a:pt x="1434" y="3548"/>
                    <a:pt x="1460" y="3469"/>
                  </a:cubicBezTo>
                  <a:cubicBezTo>
                    <a:pt x="1495" y="3357"/>
                    <a:pt x="1529" y="3246"/>
                    <a:pt x="1563" y="3133"/>
                  </a:cubicBezTo>
                  <a:cubicBezTo>
                    <a:pt x="1579" y="3080"/>
                    <a:pt x="1604" y="3051"/>
                    <a:pt x="1664" y="3039"/>
                  </a:cubicBezTo>
                  <a:cubicBezTo>
                    <a:pt x="1839" y="3002"/>
                    <a:pt x="1994" y="2920"/>
                    <a:pt x="2141" y="2824"/>
                  </a:cubicBezTo>
                  <a:cubicBezTo>
                    <a:pt x="2582" y="2539"/>
                    <a:pt x="2887" y="2152"/>
                    <a:pt x="3040" y="1648"/>
                  </a:cubicBezTo>
                  <a:cubicBezTo>
                    <a:pt x="3054" y="1600"/>
                    <a:pt x="3072" y="1572"/>
                    <a:pt x="3114" y="1572"/>
                  </a:cubicBezTo>
                  <a:cubicBezTo>
                    <a:pt x="3123" y="1572"/>
                    <a:pt x="3133" y="1573"/>
                    <a:pt x="3144" y="1576"/>
                  </a:cubicBezTo>
                  <a:cubicBezTo>
                    <a:pt x="3160" y="1579"/>
                    <a:pt x="3175" y="1581"/>
                    <a:pt x="3190" y="1583"/>
                  </a:cubicBezTo>
                  <a:cubicBezTo>
                    <a:pt x="3261" y="1590"/>
                    <a:pt x="3332" y="1594"/>
                    <a:pt x="3403" y="1594"/>
                  </a:cubicBezTo>
                  <a:cubicBezTo>
                    <a:pt x="3446" y="1594"/>
                    <a:pt x="3489" y="1593"/>
                    <a:pt x="3532" y="1589"/>
                  </a:cubicBezTo>
                  <a:cubicBezTo>
                    <a:pt x="3822" y="1567"/>
                    <a:pt x="4099" y="1473"/>
                    <a:pt x="4343" y="1317"/>
                  </a:cubicBezTo>
                  <a:cubicBezTo>
                    <a:pt x="4564" y="1178"/>
                    <a:pt x="4730" y="967"/>
                    <a:pt x="4813" y="720"/>
                  </a:cubicBezTo>
                  <a:cubicBezTo>
                    <a:pt x="4842" y="639"/>
                    <a:pt x="4850" y="552"/>
                    <a:pt x="4835" y="466"/>
                  </a:cubicBezTo>
                  <a:cubicBezTo>
                    <a:pt x="4817" y="360"/>
                    <a:pt x="4750" y="300"/>
                    <a:pt x="4657" y="300"/>
                  </a:cubicBezTo>
                  <a:cubicBezTo>
                    <a:pt x="4635" y="300"/>
                    <a:pt x="4611" y="303"/>
                    <a:pt x="4586" y="310"/>
                  </a:cubicBezTo>
                  <a:cubicBezTo>
                    <a:pt x="4545" y="324"/>
                    <a:pt x="4506" y="343"/>
                    <a:pt x="4470" y="365"/>
                  </a:cubicBezTo>
                  <a:cubicBezTo>
                    <a:pt x="4384" y="417"/>
                    <a:pt x="4317" y="487"/>
                    <a:pt x="4255" y="562"/>
                  </a:cubicBezTo>
                  <a:cubicBezTo>
                    <a:pt x="4175" y="658"/>
                    <a:pt x="4098" y="756"/>
                    <a:pt x="4014" y="850"/>
                  </a:cubicBezTo>
                  <a:cubicBezTo>
                    <a:pt x="3974" y="895"/>
                    <a:pt x="3931" y="943"/>
                    <a:pt x="3859" y="950"/>
                  </a:cubicBezTo>
                  <a:cubicBezTo>
                    <a:pt x="3834" y="897"/>
                    <a:pt x="3852" y="849"/>
                    <a:pt x="3870" y="802"/>
                  </a:cubicBezTo>
                  <a:cubicBezTo>
                    <a:pt x="3909" y="691"/>
                    <a:pt x="3952" y="583"/>
                    <a:pt x="3990" y="471"/>
                  </a:cubicBezTo>
                  <a:cubicBezTo>
                    <a:pt x="4020" y="382"/>
                    <a:pt x="4043" y="291"/>
                    <a:pt x="4029" y="195"/>
                  </a:cubicBezTo>
                  <a:cubicBezTo>
                    <a:pt x="4017" y="116"/>
                    <a:pt x="3995" y="39"/>
                    <a:pt x="3909" y="10"/>
                  </a:cubicBezTo>
                  <a:cubicBezTo>
                    <a:pt x="3889" y="3"/>
                    <a:pt x="3869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4"/>
            <p:cNvSpPr/>
            <p:nvPr/>
          </p:nvSpPr>
          <p:spPr>
            <a:xfrm>
              <a:off x="5352283" y="2036817"/>
              <a:ext cx="17890" cy="8764"/>
            </a:xfrm>
            <a:custGeom>
              <a:avLst/>
              <a:gdLst/>
              <a:ahLst/>
              <a:cxnLst/>
              <a:rect l="l" t="t" r="r" b="b"/>
              <a:pathLst>
                <a:path w="594" h="291" extrusionOk="0">
                  <a:moveTo>
                    <a:pt x="54" y="0"/>
                  </a:moveTo>
                  <a:cubicBezTo>
                    <a:pt x="48" y="0"/>
                    <a:pt x="42" y="1"/>
                    <a:pt x="37" y="4"/>
                  </a:cubicBezTo>
                  <a:cubicBezTo>
                    <a:pt x="14" y="9"/>
                    <a:pt x="1" y="30"/>
                    <a:pt x="2" y="50"/>
                  </a:cubicBezTo>
                  <a:cubicBezTo>
                    <a:pt x="4" y="67"/>
                    <a:pt x="7" y="83"/>
                    <a:pt x="13" y="97"/>
                  </a:cubicBezTo>
                  <a:cubicBezTo>
                    <a:pt x="52" y="215"/>
                    <a:pt x="148" y="285"/>
                    <a:pt x="325" y="290"/>
                  </a:cubicBezTo>
                  <a:cubicBezTo>
                    <a:pt x="412" y="290"/>
                    <a:pt x="503" y="210"/>
                    <a:pt x="575" y="103"/>
                  </a:cubicBezTo>
                  <a:cubicBezTo>
                    <a:pt x="594" y="79"/>
                    <a:pt x="590" y="43"/>
                    <a:pt x="565" y="26"/>
                  </a:cubicBezTo>
                  <a:cubicBezTo>
                    <a:pt x="555" y="18"/>
                    <a:pt x="543" y="15"/>
                    <a:pt x="531" y="15"/>
                  </a:cubicBezTo>
                  <a:cubicBezTo>
                    <a:pt x="514" y="15"/>
                    <a:pt x="497" y="22"/>
                    <a:pt x="486" y="36"/>
                  </a:cubicBezTo>
                  <a:cubicBezTo>
                    <a:pt x="476" y="48"/>
                    <a:pt x="467" y="61"/>
                    <a:pt x="457" y="74"/>
                  </a:cubicBezTo>
                  <a:cubicBezTo>
                    <a:pt x="434" y="103"/>
                    <a:pt x="407" y="127"/>
                    <a:pt x="376" y="148"/>
                  </a:cubicBezTo>
                  <a:cubicBezTo>
                    <a:pt x="346" y="171"/>
                    <a:pt x="310" y="181"/>
                    <a:pt x="275" y="181"/>
                  </a:cubicBezTo>
                  <a:cubicBezTo>
                    <a:pt x="210" y="181"/>
                    <a:pt x="146" y="144"/>
                    <a:pt x="117" y="79"/>
                  </a:cubicBezTo>
                  <a:cubicBezTo>
                    <a:pt x="109" y="61"/>
                    <a:pt x="102" y="40"/>
                    <a:pt x="91" y="23"/>
                  </a:cubicBezTo>
                  <a:cubicBezTo>
                    <a:pt x="83" y="8"/>
                    <a:pt x="69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4"/>
          <p:cNvGrpSpPr/>
          <p:nvPr/>
        </p:nvGrpSpPr>
        <p:grpSpPr>
          <a:xfrm flipH="1">
            <a:off x="2643712" y="4214188"/>
            <a:ext cx="371916" cy="358817"/>
            <a:chOff x="4052587" y="3514063"/>
            <a:chExt cx="371916" cy="358817"/>
          </a:xfrm>
        </p:grpSpPr>
        <p:sp>
          <p:nvSpPr>
            <p:cNvPr id="1058" name="Google Shape;1058;p34"/>
            <p:cNvSpPr/>
            <p:nvPr/>
          </p:nvSpPr>
          <p:spPr>
            <a:xfrm>
              <a:off x="4052587" y="3514063"/>
              <a:ext cx="331212" cy="281842"/>
            </a:xfrm>
            <a:custGeom>
              <a:avLst/>
              <a:gdLst/>
              <a:ahLst/>
              <a:cxnLst/>
              <a:rect l="l" t="t" r="r" b="b"/>
              <a:pathLst>
                <a:path w="3597" h="3061" extrusionOk="0">
                  <a:moveTo>
                    <a:pt x="3012" y="585"/>
                  </a:moveTo>
                  <a:cubicBezTo>
                    <a:pt x="3013" y="585"/>
                    <a:pt x="3014" y="585"/>
                    <a:pt x="3015" y="585"/>
                  </a:cubicBezTo>
                  <a:cubicBezTo>
                    <a:pt x="3087" y="593"/>
                    <a:pt x="3144" y="655"/>
                    <a:pt x="3144" y="729"/>
                  </a:cubicBezTo>
                  <a:cubicBezTo>
                    <a:pt x="3144" y="793"/>
                    <a:pt x="3092" y="844"/>
                    <a:pt x="3029" y="844"/>
                  </a:cubicBezTo>
                  <a:cubicBezTo>
                    <a:pt x="3026" y="844"/>
                    <a:pt x="3023" y="844"/>
                    <a:pt x="3020" y="844"/>
                  </a:cubicBezTo>
                  <a:cubicBezTo>
                    <a:pt x="2948" y="835"/>
                    <a:pt x="2893" y="773"/>
                    <a:pt x="2890" y="701"/>
                  </a:cubicBezTo>
                  <a:cubicBezTo>
                    <a:pt x="2892" y="636"/>
                    <a:pt x="2946" y="585"/>
                    <a:pt x="3012" y="585"/>
                  </a:cubicBezTo>
                  <a:close/>
                  <a:moveTo>
                    <a:pt x="2823" y="0"/>
                  </a:moveTo>
                  <a:cubicBezTo>
                    <a:pt x="2626" y="0"/>
                    <a:pt x="2424" y="79"/>
                    <a:pt x="2286" y="232"/>
                  </a:cubicBezTo>
                  <a:cubicBezTo>
                    <a:pt x="2213" y="314"/>
                    <a:pt x="2154" y="408"/>
                    <a:pt x="2111" y="511"/>
                  </a:cubicBezTo>
                  <a:cubicBezTo>
                    <a:pt x="2070" y="609"/>
                    <a:pt x="2031" y="707"/>
                    <a:pt x="1991" y="804"/>
                  </a:cubicBezTo>
                  <a:cubicBezTo>
                    <a:pt x="1961" y="876"/>
                    <a:pt x="1923" y="945"/>
                    <a:pt x="1875" y="1007"/>
                  </a:cubicBezTo>
                  <a:cubicBezTo>
                    <a:pt x="2067" y="1072"/>
                    <a:pt x="2242" y="1202"/>
                    <a:pt x="2338" y="1374"/>
                  </a:cubicBezTo>
                  <a:cubicBezTo>
                    <a:pt x="2506" y="1674"/>
                    <a:pt x="2430" y="1967"/>
                    <a:pt x="2137" y="2145"/>
                  </a:cubicBezTo>
                  <a:cubicBezTo>
                    <a:pt x="1936" y="2267"/>
                    <a:pt x="1724" y="2324"/>
                    <a:pt x="1503" y="2324"/>
                  </a:cubicBezTo>
                  <a:cubicBezTo>
                    <a:pt x="1413" y="2324"/>
                    <a:pt x="1321" y="2315"/>
                    <a:pt x="1228" y="2296"/>
                  </a:cubicBezTo>
                  <a:cubicBezTo>
                    <a:pt x="1117" y="2274"/>
                    <a:pt x="1017" y="2228"/>
                    <a:pt x="942" y="2140"/>
                  </a:cubicBezTo>
                  <a:cubicBezTo>
                    <a:pt x="836" y="2018"/>
                    <a:pt x="863" y="1874"/>
                    <a:pt x="1004" y="1794"/>
                  </a:cubicBezTo>
                  <a:cubicBezTo>
                    <a:pt x="1043" y="1770"/>
                    <a:pt x="1095" y="1766"/>
                    <a:pt x="1129" y="1732"/>
                  </a:cubicBezTo>
                  <a:cubicBezTo>
                    <a:pt x="945" y="1501"/>
                    <a:pt x="987" y="1386"/>
                    <a:pt x="1290" y="1305"/>
                  </a:cubicBezTo>
                  <a:cubicBezTo>
                    <a:pt x="1283" y="1283"/>
                    <a:pt x="1278" y="1262"/>
                    <a:pt x="1275" y="1240"/>
                  </a:cubicBezTo>
                  <a:cubicBezTo>
                    <a:pt x="1226" y="1244"/>
                    <a:pt x="1177" y="1246"/>
                    <a:pt x="1128" y="1246"/>
                  </a:cubicBezTo>
                  <a:cubicBezTo>
                    <a:pt x="1049" y="1246"/>
                    <a:pt x="970" y="1241"/>
                    <a:pt x="892" y="1231"/>
                  </a:cubicBezTo>
                  <a:cubicBezTo>
                    <a:pt x="697" y="1207"/>
                    <a:pt x="529" y="1111"/>
                    <a:pt x="371" y="998"/>
                  </a:cubicBezTo>
                  <a:cubicBezTo>
                    <a:pt x="349" y="981"/>
                    <a:pt x="328" y="960"/>
                    <a:pt x="306" y="947"/>
                  </a:cubicBezTo>
                  <a:cubicBezTo>
                    <a:pt x="275" y="929"/>
                    <a:pt x="247" y="921"/>
                    <a:pt x="220" y="921"/>
                  </a:cubicBezTo>
                  <a:cubicBezTo>
                    <a:pt x="170" y="921"/>
                    <a:pt x="128" y="949"/>
                    <a:pt x="97" y="1005"/>
                  </a:cubicBezTo>
                  <a:cubicBezTo>
                    <a:pt x="55" y="1075"/>
                    <a:pt x="45" y="1154"/>
                    <a:pt x="38" y="1231"/>
                  </a:cubicBezTo>
                  <a:cubicBezTo>
                    <a:pt x="0" y="1573"/>
                    <a:pt x="30" y="1909"/>
                    <a:pt x="157" y="2229"/>
                  </a:cubicBezTo>
                  <a:cubicBezTo>
                    <a:pt x="328" y="2663"/>
                    <a:pt x="668" y="2898"/>
                    <a:pt x="1110" y="2987"/>
                  </a:cubicBezTo>
                  <a:cubicBezTo>
                    <a:pt x="1197" y="3006"/>
                    <a:pt x="1285" y="3020"/>
                    <a:pt x="1372" y="3030"/>
                  </a:cubicBezTo>
                  <a:lnTo>
                    <a:pt x="1372" y="2984"/>
                  </a:lnTo>
                  <a:cubicBezTo>
                    <a:pt x="1372" y="2950"/>
                    <a:pt x="1388" y="2919"/>
                    <a:pt x="1426" y="2919"/>
                  </a:cubicBezTo>
                  <a:cubicBezTo>
                    <a:pt x="1428" y="2919"/>
                    <a:pt x="1430" y="2918"/>
                    <a:pt x="1432" y="2918"/>
                  </a:cubicBezTo>
                  <a:cubicBezTo>
                    <a:pt x="1472" y="2918"/>
                    <a:pt x="1489" y="2947"/>
                    <a:pt x="1492" y="2984"/>
                  </a:cubicBezTo>
                  <a:cubicBezTo>
                    <a:pt x="1494" y="3004"/>
                    <a:pt x="1494" y="3025"/>
                    <a:pt x="1494" y="3046"/>
                  </a:cubicBezTo>
                  <a:cubicBezTo>
                    <a:pt x="1608" y="3055"/>
                    <a:pt x="1722" y="3061"/>
                    <a:pt x="1837" y="3061"/>
                  </a:cubicBezTo>
                  <a:cubicBezTo>
                    <a:pt x="1981" y="3061"/>
                    <a:pt x="2124" y="3052"/>
                    <a:pt x="2268" y="3035"/>
                  </a:cubicBezTo>
                  <a:cubicBezTo>
                    <a:pt x="2268" y="3032"/>
                    <a:pt x="2266" y="3028"/>
                    <a:pt x="2266" y="3025"/>
                  </a:cubicBezTo>
                  <a:cubicBezTo>
                    <a:pt x="2252" y="2982"/>
                    <a:pt x="2254" y="2944"/>
                    <a:pt x="2302" y="2929"/>
                  </a:cubicBezTo>
                  <a:cubicBezTo>
                    <a:pt x="2308" y="2927"/>
                    <a:pt x="2315" y="2926"/>
                    <a:pt x="2320" y="2926"/>
                  </a:cubicBezTo>
                  <a:cubicBezTo>
                    <a:pt x="2355" y="2926"/>
                    <a:pt x="2373" y="2960"/>
                    <a:pt x="2386" y="2991"/>
                  </a:cubicBezTo>
                  <a:cubicBezTo>
                    <a:pt x="2389" y="3001"/>
                    <a:pt x="2393" y="3010"/>
                    <a:pt x="2394" y="3020"/>
                  </a:cubicBezTo>
                  <a:cubicBezTo>
                    <a:pt x="2537" y="3001"/>
                    <a:pt x="2676" y="2963"/>
                    <a:pt x="2806" y="2905"/>
                  </a:cubicBezTo>
                  <a:cubicBezTo>
                    <a:pt x="3178" y="2732"/>
                    <a:pt x="3399" y="2433"/>
                    <a:pt x="3499" y="2044"/>
                  </a:cubicBezTo>
                  <a:cubicBezTo>
                    <a:pt x="3571" y="1765"/>
                    <a:pt x="3597" y="1478"/>
                    <a:pt x="3597" y="1178"/>
                  </a:cubicBezTo>
                  <a:lnTo>
                    <a:pt x="3597" y="1173"/>
                  </a:lnTo>
                  <a:cubicBezTo>
                    <a:pt x="3550" y="1161"/>
                    <a:pt x="3519" y="1120"/>
                    <a:pt x="3523" y="1072"/>
                  </a:cubicBezTo>
                  <a:cubicBezTo>
                    <a:pt x="3521" y="1044"/>
                    <a:pt x="3518" y="1017"/>
                    <a:pt x="3512" y="991"/>
                  </a:cubicBezTo>
                  <a:cubicBezTo>
                    <a:pt x="3509" y="943"/>
                    <a:pt x="3523" y="905"/>
                    <a:pt x="3571" y="887"/>
                  </a:cubicBezTo>
                  <a:lnTo>
                    <a:pt x="3585" y="881"/>
                  </a:lnTo>
                  <a:cubicBezTo>
                    <a:pt x="3574" y="784"/>
                    <a:pt x="3555" y="688"/>
                    <a:pt x="3528" y="595"/>
                  </a:cubicBezTo>
                  <a:cubicBezTo>
                    <a:pt x="3480" y="441"/>
                    <a:pt x="3396" y="298"/>
                    <a:pt x="3281" y="184"/>
                  </a:cubicBezTo>
                  <a:cubicBezTo>
                    <a:pt x="3163" y="60"/>
                    <a:pt x="2995" y="0"/>
                    <a:pt x="2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4"/>
            <p:cNvSpPr/>
            <p:nvPr/>
          </p:nvSpPr>
          <p:spPr>
            <a:xfrm>
              <a:off x="4129659" y="3602823"/>
              <a:ext cx="153868" cy="125314"/>
            </a:xfrm>
            <a:custGeom>
              <a:avLst/>
              <a:gdLst/>
              <a:ahLst/>
              <a:cxnLst/>
              <a:rect l="l" t="t" r="r" b="b"/>
              <a:pathLst>
                <a:path w="1671" h="1361" extrusionOk="0">
                  <a:moveTo>
                    <a:pt x="788" y="89"/>
                  </a:moveTo>
                  <a:cubicBezTo>
                    <a:pt x="817" y="89"/>
                    <a:pt x="847" y="93"/>
                    <a:pt x="877" y="101"/>
                  </a:cubicBezTo>
                  <a:cubicBezTo>
                    <a:pt x="904" y="106"/>
                    <a:pt x="923" y="132"/>
                    <a:pt x="923" y="159"/>
                  </a:cubicBezTo>
                  <a:cubicBezTo>
                    <a:pt x="925" y="192"/>
                    <a:pt x="902" y="221"/>
                    <a:pt x="870" y="226"/>
                  </a:cubicBezTo>
                  <a:cubicBezTo>
                    <a:pt x="847" y="230"/>
                    <a:pt x="825" y="233"/>
                    <a:pt x="803" y="233"/>
                  </a:cubicBezTo>
                  <a:cubicBezTo>
                    <a:pt x="775" y="230"/>
                    <a:pt x="748" y="226"/>
                    <a:pt x="721" y="221"/>
                  </a:cubicBezTo>
                  <a:cubicBezTo>
                    <a:pt x="688" y="212"/>
                    <a:pt x="667" y="182"/>
                    <a:pt x="674" y="149"/>
                  </a:cubicBezTo>
                  <a:cubicBezTo>
                    <a:pt x="676" y="120"/>
                    <a:pt x="698" y="96"/>
                    <a:pt x="727" y="92"/>
                  </a:cubicBezTo>
                  <a:lnTo>
                    <a:pt x="727" y="94"/>
                  </a:lnTo>
                  <a:cubicBezTo>
                    <a:pt x="747" y="91"/>
                    <a:pt x="768" y="89"/>
                    <a:pt x="788" y="89"/>
                  </a:cubicBezTo>
                  <a:close/>
                  <a:moveTo>
                    <a:pt x="1223" y="344"/>
                  </a:moveTo>
                  <a:cubicBezTo>
                    <a:pt x="1245" y="344"/>
                    <a:pt x="1276" y="344"/>
                    <a:pt x="1305" y="350"/>
                  </a:cubicBezTo>
                  <a:cubicBezTo>
                    <a:pt x="1338" y="351"/>
                    <a:pt x="1364" y="379"/>
                    <a:pt x="1364" y="411"/>
                  </a:cubicBezTo>
                  <a:cubicBezTo>
                    <a:pt x="1365" y="440"/>
                    <a:pt x="1346" y="466"/>
                    <a:pt x="1319" y="471"/>
                  </a:cubicBezTo>
                  <a:cubicBezTo>
                    <a:pt x="1282" y="482"/>
                    <a:pt x="1243" y="487"/>
                    <a:pt x="1205" y="487"/>
                  </a:cubicBezTo>
                  <a:cubicBezTo>
                    <a:pt x="1182" y="487"/>
                    <a:pt x="1159" y="486"/>
                    <a:pt x="1136" y="482"/>
                  </a:cubicBezTo>
                  <a:cubicBezTo>
                    <a:pt x="1103" y="478"/>
                    <a:pt x="1079" y="451"/>
                    <a:pt x="1079" y="418"/>
                  </a:cubicBezTo>
                  <a:cubicBezTo>
                    <a:pt x="1079" y="375"/>
                    <a:pt x="1103" y="355"/>
                    <a:pt x="1142" y="350"/>
                  </a:cubicBezTo>
                  <a:lnTo>
                    <a:pt x="1144" y="350"/>
                  </a:lnTo>
                  <a:cubicBezTo>
                    <a:pt x="1166" y="348"/>
                    <a:pt x="1190" y="346"/>
                    <a:pt x="1223" y="344"/>
                  </a:cubicBezTo>
                  <a:close/>
                  <a:moveTo>
                    <a:pt x="583" y="396"/>
                  </a:moveTo>
                  <a:lnTo>
                    <a:pt x="583" y="399"/>
                  </a:lnTo>
                  <a:cubicBezTo>
                    <a:pt x="604" y="399"/>
                    <a:pt x="625" y="399"/>
                    <a:pt x="645" y="399"/>
                  </a:cubicBezTo>
                  <a:cubicBezTo>
                    <a:pt x="655" y="399"/>
                    <a:pt x="666" y="399"/>
                    <a:pt x="676" y="399"/>
                  </a:cubicBezTo>
                  <a:cubicBezTo>
                    <a:pt x="762" y="399"/>
                    <a:pt x="767" y="523"/>
                    <a:pt x="683" y="530"/>
                  </a:cubicBezTo>
                  <a:lnTo>
                    <a:pt x="683" y="531"/>
                  </a:lnTo>
                  <a:cubicBezTo>
                    <a:pt x="641" y="538"/>
                    <a:pt x="598" y="541"/>
                    <a:pt x="557" y="541"/>
                  </a:cubicBezTo>
                  <a:cubicBezTo>
                    <a:pt x="529" y="541"/>
                    <a:pt x="501" y="539"/>
                    <a:pt x="474" y="537"/>
                  </a:cubicBezTo>
                  <a:cubicBezTo>
                    <a:pt x="391" y="535"/>
                    <a:pt x="386" y="413"/>
                    <a:pt x="467" y="404"/>
                  </a:cubicBezTo>
                  <a:cubicBezTo>
                    <a:pt x="506" y="399"/>
                    <a:pt x="544" y="398"/>
                    <a:pt x="583" y="396"/>
                  </a:cubicBezTo>
                  <a:close/>
                  <a:moveTo>
                    <a:pt x="914" y="684"/>
                  </a:moveTo>
                  <a:cubicBezTo>
                    <a:pt x="948" y="684"/>
                    <a:pt x="981" y="688"/>
                    <a:pt x="1014" y="696"/>
                  </a:cubicBezTo>
                  <a:cubicBezTo>
                    <a:pt x="1041" y="701"/>
                    <a:pt x="1060" y="727"/>
                    <a:pt x="1058" y="756"/>
                  </a:cubicBezTo>
                  <a:lnTo>
                    <a:pt x="1058" y="758"/>
                  </a:lnTo>
                  <a:cubicBezTo>
                    <a:pt x="1058" y="790"/>
                    <a:pt x="1034" y="818"/>
                    <a:pt x="1002" y="821"/>
                  </a:cubicBezTo>
                  <a:cubicBezTo>
                    <a:pt x="971" y="826"/>
                    <a:pt x="940" y="825"/>
                    <a:pt x="897" y="828"/>
                  </a:cubicBezTo>
                  <a:cubicBezTo>
                    <a:pt x="866" y="828"/>
                    <a:pt x="835" y="826"/>
                    <a:pt x="805" y="823"/>
                  </a:cubicBezTo>
                  <a:cubicBezTo>
                    <a:pt x="775" y="818"/>
                    <a:pt x="755" y="794"/>
                    <a:pt x="755" y="765"/>
                  </a:cubicBezTo>
                  <a:cubicBezTo>
                    <a:pt x="750" y="737"/>
                    <a:pt x="767" y="710"/>
                    <a:pt x="796" y="701"/>
                  </a:cubicBezTo>
                  <a:cubicBezTo>
                    <a:pt x="834" y="690"/>
                    <a:pt x="874" y="684"/>
                    <a:pt x="914" y="684"/>
                  </a:cubicBezTo>
                  <a:close/>
                  <a:moveTo>
                    <a:pt x="1326" y="922"/>
                  </a:moveTo>
                  <a:cubicBezTo>
                    <a:pt x="1355" y="922"/>
                    <a:pt x="1380" y="935"/>
                    <a:pt x="1389" y="969"/>
                  </a:cubicBezTo>
                  <a:cubicBezTo>
                    <a:pt x="1403" y="1017"/>
                    <a:pt x="1376" y="1044"/>
                    <a:pt x="1333" y="1056"/>
                  </a:cubicBezTo>
                  <a:cubicBezTo>
                    <a:pt x="1280" y="1072"/>
                    <a:pt x="1226" y="1084"/>
                    <a:pt x="1177" y="1097"/>
                  </a:cubicBezTo>
                  <a:cubicBezTo>
                    <a:pt x="1173" y="1097"/>
                    <a:pt x="1169" y="1098"/>
                    <a:pt x="1165" y="1098"/>
                  </a:cubicBezTo>
                  <a:cubicBezTo>
                    <a:pt x="1124" y="1098"/>
                    <a:pt x="1090" y="1088"/>
                    <a:pt x="1081" y="1044"/>
                  </a:cubicBezTo>
                  <a:cubicBezTo>
                    <a:pt x="1070" y="994"/>
                    <a:pt x="1101" y="970"/>
                    <a:pt x="1144" y="960"/>
                  </a:cubicBezTo>
                  <a:cubicBezTo>
                    <a:pt x="1197" y="948"/>
                    <a:pt x="1250" y="934"/>
                    <a:pt x="1305" y="924"/>
                  </a:cubicBezTo>
                  <a:cubicBezTo>
                    <a:pt x="1312" y="923"/>
                    <a:pt x="1319" y="922"/>
                    <a:pt x="1326" y="922"/>
                  </a:cubicBezTo>
                  <a:close/>
                  <a:moveTo>
                    <a:pt x="398" y="1017"/>
                  </a:moveTo>
                  <a:cubicBezTo>
                    <a:pt x="399" y="1017"/>
                    <a:pt x="401" y="1017"/>
                    <a:pt x="402" y="1017"/>
                  </a:cubicBezTo>
                  <a:cubicBezTo>
                    <a:pt x="472" y="1017"/>
                    <a:pt x="542" y="1025"/>
                    <a:pt x="611" y="1030"/>
                  </a:cubicBezTo>
                  <a:cubicBezTo>
                    <a:pt x="640" y="1032"/>
                    <a:pt x="664" y="1056"/>
                    <a:pt x="664" y="1085"/>
                  </a:cubicBezTo>
                  <a:cubicBezTo>
                    <a:pt x="671" y="1118"/>
                    <a:pt x="649" y="1149"/>
                    <a:pt x="616" y="1154"/>
                  </a:cubicBezTo>
                  <a:cubicBezTo>
                    <a:pt x="585" y="1159"/>
                    <a:pt x="554" y="1162"/>
                    <a:pt x="523" y="1162"/>
                  </a:cubicBezTo>
                  <a:cubicBezTo>
                    <a:pt x="472" y="1159"/>
                    <a:pt x="434" y="1157"/>
                    <a:pt x="395" y="1152"/>
                  </a:cubicBezTo>
                  <a:cubicBezTo>
                    <a:pt x="357" y="1147"/>
                    <a:pt x="328" y="1123"/>
                    <a:pt x="331" y="1082"/>
                  </a:cubicBezTo>
                  <a:cubicBezTo>
                    <a:pt x="331" y="1045"/>
                    <a:pt x="362" y="1017"/>
                    <a:pt x="398" y="1017"/>
                  </a:cubicBezTo>
                  <a:close/>
                  <a:moveTo>
                    <a:pt x="782" y="0"/>
                  </a:moveTo>
                  <a:cubicBezTo>
                    <a:pt x="748" y="0"/>
                    <a:pt x="714" y="2"/>
                    <a:pt x="679" y="7"/>
                  </a:cubicBezTo>
                  <a:cubicBezTo>
                    <a:pt x="673" y="7"/>
                    <a:pt x="664" y="10"/>
                    <a:pt x="657" y="10"/>
                  </a:cubicBezTo>
                  <a:cubicBezTo>
                    <a:pt x="480" y="43"/>
                    <a:pt x="414" y="122"/>
                    <a:pt x="439" y="274"/>
                  </a:cubicBezTo>
                  <a:cubicBezTo>
                    <a:pt x="443" y="296"/>
                    <a:pt x="448" y="317"/>
                    <a:pt x="453" y="338"/>
                  </a:cubicBezTo>
                  <a:cubicBezTo>
                    <a:pt x="151" y="420"/>
                    <a:pt x="110" y="537"/>
                    <a:pt x="294" y="766"/>
                  </a:cubicBezTo>
                  <a:cubicBezTo>
                    <a:pt x="258" y="802"/>
                    <a:pt x="208" y="806"/>
                    <a:pt x="167" y="828"/>
                  </a:cubicBezTo>
                  <a:cubicBezTo>
                    <a:pt x="26" y="910"/>
                    <a:pt x="0" y="1053"/>
                    <a:pt x="107" y="1176"/>
                  </a:cubicBezTo>
                  <a:cubicBezTo>
                    <a:pt x="182" y="1264"/>
                    <a:pt x="282" y="1310"/>
                    <a:pt x="391" y="1332"/>
                  </a:cubicBezTo>
                  <a:cubicBezTo>
                    <a:pt x="485" y="1351"/>
                    <a:pt x="578" y="1360"/>
                    <a:pt x="669" y="1360"/>
                  </a:cubicBezTo>
                  <a:cubicBezTo>
                    <a:pt x="889" y="1360"/>
                    <a:pt x="1100" y="1304"/>
                    <a:pt x="1300" y="1181"/>
                  </a:cubicBezTo>
                  <a:cubicBezTo>
                    <a:pt x="1593" y="1003"/>
                    <a:pt x="1671" y="710"/>
                    <a:pt x="1501" y="410"/>
                  </a:cubicBezTo>
                  <a:cubicBezTo>
                    <a:pt x="1405" y="238"/>
                    <a:pt x="1232" y="106"/>
                    <a:pt x="1038" y="43"/>
                  </a:cubicBezTo>
                  <a:cubicBezTo>
                    <a:pt x="955" y="14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4"/>
            <p:cNvSpPr/>
            <p:nvPr/>
          </p:nvSpPr>
          <p:spPr>
            <a:xfrm>
              <a:off x="4157283" y="3782554"/>
              <a:ext cx="58011" cy="90326"/>
            </a:xfrm>
            <a:custGeom>
              <a:avLst/>
              <a:gdLst/>
              <a:ahLst/>
              <a:cxnLst/>
              <a:rect l="l" t="t" r="r" b="b"/>
              <a:pathLst>
                <a:path w="630" h="981" extrusionOk="0">
                  <a:moveTo>
                    <a:pt x="294" y="1"/>
                  </a:moveTo>
                  <a:cubicBezTo>
                    <a:pt x="293" y="1"/>
                    <a:pt x="292" y="1"/>
                    <a:pt x="290" y="1"/>
                  </a:cubicBezTo>
                  <a:cubicBezTo>
                    <a:pt x="251" y="4"/>
                    <a:pt x="237" y="34"/>
                    <a:pt x="235" y="68"/>
                  </a:cubicBezTo>
                  <a:lnTo>
                    <a:pt x="235" y="114"/>
                  </a:lnTo>
                  <a:cubicBezTo>
                    <a:pt x="234" y="214"/>
                    <a:pt x="234" y="311"/>
                    <a:pt x="232" y="409"/>
                  </a:cubicBezTo>
                  <a:cubicBezTo>
                    <a:pt x="232" y="449"/>
                    <a:pt x="228" y="488"/>
                    <a:pt x="230" y="527"/>
                  </a:cubicBezTo>
                  <a:cubicBezTo>
                    <a:pt x="235" y="575"/>
                    <a:pt x="208" y="620"/>
                    <a:pt x="163" y="639"/>
                  </a:cubicBezTo>
                  <a:cubicBezTo>
                    <a:pt x="86" y="678"/>
                    <a:pt x="43" y="749"/>
                    <a:pt x="12" y="828"/>
                  </a:cubicBezTo>
                  <a:cubicBezTo>
                    <a:pt x="2" y="850"/>
                    <a:pt x="0" y="874"/>
                    <a:pt x="6" y="896"/>
                  </a:cubicBezTo>
                  <a:cubicBezTo>
                    <a:pt x="11" y="920"/>
                    <a:pt x="30" y="939"/>
                    <a:pt x="54" y="942"/>
                  </a:cubicBezTo>
                  <a:cubicBezTo>
                    <a:pt x="58" y="943"/>
                    <a:pt x="62" y="944"/>
                    <a:pt x="66" y="944"/>
                  </a:cubicBezTo>
                  <a:cubicBezTo>
                    <a:pt x="86" y="944"/>
                    <a:pt x="105" y="934"/>
                    <a:pt x="115" y="917"/>
                  </a:cubicBezTo>
                  <a:cubicBezTo>
                    <a:pt x="138" y="879"/>
                    <a:pt x="155" y="840"/>
                    <a:pt x="177" y="802"/>
                  </a:cubicBezTo>
                  <a:cubicBezTo>
                    <a:pt x="188" y="785"/>
                    <a:pt x="203" y="763"/>
                    <a:pt x="225" y="763"/>
                  </a:cubicBezTo>
                  <a:cubicBezTo>
                    <a:pt x="227" y="763"/>
                    <a:pt x="230" y="764"/>
                    <a:pt x="232" y="764"/>
                  </a:cubicBezTo>
                  <a:cubicBezTo>
                    <a:pt x="261" y="768"/>
                    <a:pt x="256" y="798"/>
                    <a:pt x="258" y="821"/>
                  </a:cubicBezTo>
                  <a:cubicBezTo>
                    <a:pt x="259" y="843"/>
                    <a:pt x="261" y="869"/>
                    <a:pt x="263" y="891"/>
                  </a:cubicBezTo>
                  <a:cubicBezTo>
                    <a:pt x="264" y="936"/>
                    <a:pt x="272" y="980"/>
                    <a:pt x="327" y="980"/>
                  </a:cubicBezTo>
                  <a:cubicBezTo>
                    <a:pt x="329" y="980"/>
                    <a:pt x="331" y="980"/>
                    <a:pt x="333" y="980"/>
                  </a:cubicBezTo>
                  <a:cubicBezTo>
                    <a:pt x="386" y="977"/>
                    <a:pt x="385" y="930"/>
                    <a:pt x="386" y="891"/>
                  </a:cubicBezTo>
                  <a:cubicBezTo>
                    <a:pt x="386" y="852"/>
                    <a:pt x="386" y="816"/>
                    <a:pt x="386" y="769"/>
                  </a:cubicBezTo>
                  <a:cubicBezTo>
                    <a:pt x="450" y="793"/>
                    <a:pt x="472" y="841"/>
                    <a:pt x="498" y="882"/>
                  </a:cubicBezTo>
                  <a:cubicBezTo>
                    <a:pt x="513" y="911"/>
                    <a:pt x="532" y="932"/>
                    <a:pt x="558" y="932"/>
                  </a:cubicBezTo>
                  <a:cubicBezTo>
                    <a:pt x="568" y="932"/>
                    <a:pt x="580" y="929"/>
                    <a:pt x="592" y="922"/>
                  </a:cubicBezTo>
                  <a:cubicBezTo>
                    <a:pt x="630" y="898"/>
                    <a:pt x="623" y="860"/>
                    <a:pt x="607" y="828"/>
                  </a:cubicBezTo>
                  <a:cubicBezTo>
                    <a:pt x="571" y="745"/>
                    <a:pt x="522" y="671"/>
                    <a:pt x="436" y="641"/>
                  </a:cubicBezTo>
                  <a:cubicBezTo>
                    <a:pt x="364" y="613"/>
                    <a:pt x="355" y="567"/>
                    <a:pt x="357" y="503"/>
                  </a:cubicBezTo>
                  <a:cubicBezTo>
                    <a:pt x="361" y="385"/>
                    <a:pt x="357" y="268"/>
                    <a:pt x="357" y="150"/>
                  </a:cubicBezTo>
                  <a:lnTo>
                    <a:pt x="357" y="128"/>
                  </a:lnTo>
                  <a:cubicBezTo>
                    <a:pt x="357" y="107"/>
                    <a:pt x="357" y="87"/>
                    <a:pt x="355" y="68"/>
                  </a:cubicBezTo>
                  <a:cubicBezTo>
                    <a:pt x="352" y="28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4259954" y="3783383"/>
              <a:ext cx="54973" cy="79461"/>
            </a:xfrm>
            <a:custGeom>
              <a:avLst/>
              <a:gdLst/>
              <a:ahLst/>
              <a:cxnLst/>
              <a:rect l="l" t="t" r="r" b="b"/>
              <a:pathLst>
                <a:path w="597" h="863" extrusionOk="0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2" y="18"/>
                    <a:pt x="0" y="59"/>
                    <a:pt x="14" y="100"/>
                  </a:cubicBezTo>
                  <a:cubicBezTo>
                    <a:pt x="14" y="103"/>
                    <a:pt x="16" y="107"/>
                    <a:pt x="17" y="110"/>
                  </a:cubicBezTo>
                  <a:cubicBezTo>
                    <a:pt x="46" y="205"/>
                    <a:pt x="74" y="299"/>
                    <a:pt x="103" y="393"/>
                  </a:cubicBezTo>
                  <a:cubicBezTo>
                    <a:pt x="112" y="424"/>
                    <a:pt x="124" y="453"/>
                    <a:pt x="134" y="482"/>
                  </a:cubicBezTo>
                  <a:cubicBezTo>
                    <a:pt x="149" y="522"/>
                    <a:pt x="148" y="554"/>
                    <a:pt x="110" y="585"/>
                  </a:cubicBezTo>
                  <a:cubicBezTo>
                    <a:pt x="57" y="628"/>
                    <a:pt x="24" y="692"/>
                    <a:pt x="17" y="759"/>
                  </a:cubicBezTo>
                  <a:cubicBezTo>
                    <a:pt x="12" y="803"/>
                    <a:pt x="12" y="851"/>
                    <a:pt x="67" y="861"/>
                  </a:cubicBezTo>
                  <a:cubicBezTo>
                    <a:pt x="72" y="862"/>
                    <a:pt x="76" y="863"/>
                    <a:pt x="81" y="863"/>
                  </a:cubicBezTo>
                  <a:cubicBezTo>
                    <a:pt x="120" y="863"/>
                    <a:pt x="135" y="828"/>
                    <a:pt x="146" y="791"/>
                  </a:cubicBezTo>
                  <a:cubicBezTo>
                    <a:pt x="154" y="759"/>
                    <a:pt x="156" y="719"/>
                    <a:pt x="194" y="702"/>
                  </a:cubicBezTo>
                  <a:cubicBezTo>
                    <a:pt x="232" y="726"/>
                    <a:pt x="226" y="771"/>
                    <a:pt x="247" y="803"/>
                  </a:cubicBezTo>
                  <a:cubicBezTo>
                    <a:pt x="260" y="824"/>
                    <a:pt x="277" y="841"/>
                    <a:pt x="301" y="841"/>
                  </a:cubicBezTo>
                  <a:cubicBezTo>
                    <a:pt x="305" y="841"/>
                    <a:pt x="310" y="840"/>
                    <a:pt x="314" y="839"/>
                  </a:cubicBezTo>
                  <a:cubicBezTo>
                    <a:pt x="350" y="831"/>
                    <a:pt x="362" y="801"/>
                    <a:pt x="358" y="767"/>
                  </a:cubicBezTo>
                  <a:cubicBezTo>
                    <a:pt x="355" y="736"/>
                    <a:pt x="348" y="705"/>
                    <a:pt x="340" y="668"/>
                  </a:cubicBezTo>
                  <a:cubicBezTo>
                    <a:pt x="345" y="667"/>
                    <a:pt x="349" y="667"/>
                    <a:pt x="354" y="667"/>
                  </a:cubicBezTo>
                  <a:cubicBezTo>
                    <a:pt x="407" y="667"/>
                    <a:pt x="439" y="701"/>
                    <a:pt x="473" y="728"/>
                  </a:cubicBezTo>
                  <a:cubicBezTo>
                    <a:pt x="490" y="740"/>
                    <a:pt x="507" y="749"/>
                    <a:pt x="523" y="749"/>
                  </a:cubicBezTo>
                  <a:cubicBezTo>
                    <a:pt x="538" y="749"/>
                    <a:pt x="553" y="742"/>
                    <a:pt x="568" y="726"/>
                  </a:cubicBezTo>
                  <a:cubicBezTo>
                    <a:pt x="597" y="692"/>
                    <a:pt x="578" y="661"/>
                    <a:pt x="552" y="633"/>
                  </a:cubicBezTo>
                  <a:cubicBezTo>
                    <a:pt x="499" y="575"/>
                    <a:pt x="427" y="537"/>
                    <a:pt x="348" y="525"/>
                  </a:cubicBezTo>
                  <a:cubicBezTo>
                    <a:pt x="297" y="518"/>
                    <a:pt x="274" y="491"/>
                    <a:pt x="261" y="446"/>
                  </a:cubicBezTo>
                  <a:cubicBezTo>
                    <a:pt x="226" y="342"/>
                    <a:pt x="190" y="239"/>
                    <a:pt x="154" y="134"/>
                  </a:cubicBezTo>
                  <a:cubicBezTo>
                    <a:pt x="151" y="121"/>
                    <a:pt x="148" y="109"/>
                    <a:pt x="142" y="95"/>
                  </a:cubicBezTo>
                  <a:cubicBezTo>
                    <a:pt x="141" y="86"/>
                    <a:pt x="137" y="76"/>
                    <a:pt x="134" y="67"/>
                  </a:cubicBezTo>
                  <a:cubicBezTo>
                    <a:pt x="121" y="35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4375700" y="3582291"/>
              <a:ext cx="48803" cy="45209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465" y="0"/>
                  </a:moveTo>
                  <a:cubicBezTo>
                    <a:pt x="451" y="0"/>
                    <a:pt x="437" y="4"/>
                    <a:pt x="425" y="8"/>
                  </a:cubicBezTo>
                  <a:cubicBezTo>
                    <a:pt x="309" y="51"/>
                    <a:pt x="192" y="96"/>
                    <a:pt x="76" y="140"/>
                  </a:cubicBezTo>
                  <a:lnTo>
                    <a:pt x="62" y="146"/>
                  </a:lnTo>
                  <a:cubicBezTo>
                    <a:pt x="15" y="164"/>
                    <a:pt x="0" y="200"/>
                    <a:pt x="5" y="248"/>
                  </a:cubicBezTo>
                  <a:cubicBezTo>
                    <a:pt x="9" y="276"/>
                    <a:pt x="12" y="303"/>
                    <a:pt x="14" y="331"/>
                  </a:cubicBezTo>
                  <a:cubicBezTo>
                    <a:pt x="10" y="379"/>
                    <a:pt x="41" y="420"/>
                    <a:pt x="88" y="432"/>
                  </a:cubicBezTo>
                  <a:cubicBezTo>
                    <a:pt x="96" y="435"/>
                    <a:pt x="105" y="439"/>
                    <a:pt x="113" y="441"/>
                  </a:cubicBezTo>
                  <a:cubicBezTo>
                    <a:pt x="216" y="463"/>
                    <a:pt x="321" y="480"/>
                    <a:pt x="427" y="489"/>
                  </a:cubicBezTo>
                  <a:cubicBezTo>
                    <a:pt x="436" y="490"/>
                    <a:pt x="446" y="490"/>
                    <a:pt x="456" y="490"/>
                  </a:cubicBezTo>
                  <a:cubicBezTo>
                    <a:pt x="481" y="490"/>
                    <a:pt x="505" y="484"/>
                    <a:pt x="516" y="453"/>
                  </a:cubicBezTo>
                  <a:cubicBezTo>
                    <a:pt x="530" y="410"/>
                    <a:pt x="496" y="389"/>
                    <a:pt x="466" y="369"/>
                  </a:cubicBezTo>
                  <a:cubicBezTo>
                    <a:pt x="415" y="334"/>
                    <a:pt x="362" y="303"/>
                    <a:pt x="297" y="262"/>
                  </a:cubicBezTo>
                  <a:cubicBezTo>
                    <a:pt x="365" y="204"/>
                    <a:pt x="422" y="154"/>
                    <a:pt x="478" y="106"/>
                  </a:cubicBezTo>
                  <a:cubicBezTo>
                    <a:pt x="503" y="86"/>
                    <a:pt x="525" y="60"/>
                    <a:pt x="508" y="26"/>
                  </a:cubicBezTo>
                  <a:cubicBezTo>
                    <a:pt x="498" y="6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4318794" y="3567835"/>
              <a:ext cx="23297" cy="24032"/>
            </a:xfrm>
            <a:custGeom>
              <a:avLst/>
              <a:gdLst/>
              <a:ahLst/>
              <a:cxnLst/>
              <a:rect l="l" t="t" r="r" b="b"/>
              <a:pathLst>
                <a:path w="253" h="261" extrusionOk="0">
                  <a:moveTo>
                    <a:pt x="121" y="1"/>
                  </a:moveTo>
                  <a:cubicBezTo>
                    <a:pt x="57" y="1"/>
                    <a:pt x="2" y="52"/>
                    <a:pt x="1" y="117"/>
                  </a:cubicBezTo>
                  <a:cubicBezTo>
                    <a:pt x="4" y="189"/>
                    <a:pt x="57" y="251"/>
                    <a:pt x="131" y="260"/>
                  </a:cubicBezTo>
                  <a:cubicBezTo>
                    <a:pt x="134" y="260"/>
                    <a:pt x="137" y="260"/>
                    <a:pt x="140" y="260"/>
                  </a:cubicBezTo>
                  <a:cubicBezTo>
                    <a:pt x="201" y="260"/>
                    <a:pt x="253" y="209"/>
                    <a:pt x="253" y="145"/>
                  </a:cubicBezTo>
                  <a:cubicBezTo>
                    <a:pt x="253" y="71"/>
                    <a:pt x="198" y="9"/>
                    <a:pt x="124" y="1"/>
                  </a:cubicBezTo>
                  <a:cubicBezTo>
                    <a:pt x="123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4165202" y="3639377"/>
              <a:ext cx="35083" cy="13351"/>
            </a:xfrm>
            <a:custGeom>
              <a:avLst/>
              <a:gdLst/>
              <a:ahLst/>
              <a:cxnLst/>
              <a:rect l="l" t="t" r="r" b="b"/>
              <a:pathLst>
                <a:path w="381" h="145" extrusionOk="0">
                  <a:moveTo>
                    <a:pt x="197" y="1"/>
                  </a:moveTo>
                  <a:cubicBezTo>
                    <a:pt x="158" y="1"/>
                    <a:pt x="120" y="4"/>
                    <a:pt x="81" y="7"/>
                  </a:cubicBezTo>
                  <a:cubicBezTo>
                    <a:pt x="0" y="18"/>
                    <a:pt x="5" y="138"/>
                    <a:pt x="88" y="140"/>
                  </a:cubicBezTo>
                  <a:cubicBezTo>
                    <a:pt x="116" y="143"/>
                    <a:pt x="145" y="145"/>
                    <a:pt x="174" y="145"/>
                  </a:cubicBezTo>
                  <a:cubicBezTo>
                    <a:pt x="215" y="145"/>
                    <a:pt x="256" y="141"/>
                    <a:pt x="297" y="134"/>
                  </a:cubicBezTo>
                  <a:cubicBezTo>
                    <a:pt x="381" y="128"/>
                    <a:pt x="376" y="2"/>
                    <a:pt x="290" y="2"/>
                  </a:cubicBezTo>
                  <a:cubicBezTo>
                    <a:pt x="280" y="2"/>
                    <a:pt x="269" y="2"/>
                    <a:pt x="259" y="2"/>
                  </a:cubicBezTo>
                  <a:cubicBezTo>
                    <a:pt x="239" y="2"/>
                    <a:pt x="218" y="2"/>
                    <a:pt x="197" y="2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4159770" y="3696372"/>
              <a:ext cx="31676" cy="13535"/>
            </a:xfrm>
            <a:custGeom>
              <a:avLst/>
              <a:gdLst/>
              <a:ahLst/>
              <a:cxnLst/>
              <a:rect l="l" t="t" r="r" b="b"/>
              <a:pathLst>
                <a:path w="344" h="147" extrusionOk="0">
                  <a:moveTo>
                    <a:pt x="71" y="1"/>
                  </a:moveTo>
                  <a:cubicBezTo>
                    <a:pt x="35" y="1"/>
                    <a:pt x="4" y="29"/>
                    <a:pt x="4" y="66"/>
                  </a:cubicBezTo>
                  <a:cubicBezTo>
                    <a:pt x="1" y="109"/>
                    <a:pt x="28" y="129"/>
                    <a:pt x="68" y="136"/>
                  </a:cubicBezTo>
                  <a:cubicBezTo>
                    <a:pt x="107" y="141"/>
                    <a:pt x="147" y="143"/>
                    <a:pt x="196" y="146"/>
                  </a:cubicBezTo>
                  <a:cubicBezTo>
                    <a:pt x="227" y="145"/>
                    <a:pt x="258" y="143"/>
                    <a:pt x="289" y="138"/>
                  </a:cubicBezTo>
                  <a:cubicBezTo>
                    <a:pt x="323" y="133"/>
                    <a:pt x="344" y="102"/>
                    <a:pt x="339" y="68"/>
                  </a:cubicBezTo>
                  <a:cubicBezTo>
                    <a:pt x="337" y="40"/>
                    <a:pt x="313" y="16"/>
                    <a:pt x="286" y="14"/>
                  </a:cubicBezTo>
                  <a:cubicBezTo>
                    <a:pt x="215" y="9"/>
                    <a:pt x="145" y="2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4228186" y="3687717"/>
              <a:ext cx="30755" cy="16113"/>
            </a:xfrm>
            <a:custGeom>
              <a:avLst/>
              <a:gdLst/>
              <a:ahLst/>
              <a:cxnLst/>
              <a:rect l="l" t="t" r="r" b="b"/>
              <a:pathLst>
                <a:path w="334" h="175" extrusionOk="0">
                  <a:moveTo>
                    <a:pt x="256" y="0"/>
                  </a:moveTo>
                  <a:cubicBezTo>
                    <a:pt x="249" y="0"/>
                    <a:pt x="242" y="1"/>
                    <a:pt x="235" y="2"/>
                  </a:cubicBezTo>
                  <a:cubicBezTo>
                    <a:pt x="180" y="12"/>
                    <a:pt x="127" y="26"/>
                    <a:pt x="74" y="38"/>
                  </a:cubicBezTo>
                  <a:cubicBezTo>
                    <a:pt x="31" y="48"/>
                    <a:pt x="0" y="74"/>
                    <a:pt x="11" y="122"/>
                  </a:cubicBezTo>
                  <a:cubicBezTo>
                    <a:pt x="18" y="163"/>
                    <a:pt x="48" y="174"/>
                    <a:pt x="86" y="174"/>
                  </a:cubicBezTo>
                  <a:cubicBezTo>
                    <a:pt x="92" y="174"/>
                    <a:pt x="99" y="174"/>
                    <a:pt x="105" y="174"/>
                  </a:cubicBezTo>
                  <a:cubicBezTo>
                    <a:pt x="155" y="162"/>
                    <a:pt x="210" y="150"/>
                    <a:pt x="263" y="134"/>
                  </a:cubicBezTo>
                  <a:cubicBezTo>
                    <a:pt x="306" y="122"/>
                    <a:pt x="333" y="95"/>
                    <a:pt x="319" y="47"/>
                  </a:cubicBezTo>
                  <a:cubicBezTo>
                    <a:pt x="310" y="13"/>
                    <a:pt x="28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4198628" y="3665711"/>
              <a:ext cx="28821" cy="13443"/>
            </a:xfrm>
            <a:custGeom>
              <a:avLst/>
              <a:gdLst/>
              <a:ahLst/>
              <a:cxnLst/>
              <a:rect l="l" t="t" r="r" b="b"/>
              <a:pathLst>
                <a:path w="313" h="146" extrusionOk="0">
                  <a:moveTo>
                    <a:pt x="162" y="1"/>
                  </a:moveTo>
                  <a:cubicBezTo>
                    <a:pt x="123" y="1"/>
                    <a:pt x="84" y="6"/>
                    <a:pt x="47" y="18"/>
                  </a:cubicBezTo>
                  <a:cubicBezTo>
                    <a:pt x="20" y="25"/>
                    <a:pt x="1" y="52"/>
                    <a:pt x="6" y="82"/>
                  </a:cubicBezTo>
                  <a:cubicBezTo>
                    <a:pt x="8" y="111"/>
                    <a:pt x="28" y="135"/>
                    <a:pt x="56" y="138"/>
                  </a:cubicBezTo>
                  <a:cubicBezTo>
                    <a:pt x="86" y="143"/>
                    <a:pt x="117" y="145"/>
                    <a:pt x="150" y="145"/>
                  </a:cubicBezTo>
                  <a:cubicBezTo>
                    <a:pt x="191" y="142"/>
                    <a:pt x="222" y="142"/>
                    <a:pt x="253" y="136"/>
                  </a:cubicBezTo>
                  <a:cubicBezTo>
                    <a:pt x="285" y="135"/>
                    <a:pt x="309" y="107"/>
                    <a:pt x="309" y="73"/>
                  </a:cubicBezTo>
                  <a:cubicBezTo>
                    <a:pt x="313" y="46"/>
                    <a:pt x="292" y="20"/>
                    <a:pt x="265" y="13"/>
                  </a:cubicBezTo>
                  <a:cubicBezTo>
                    <a:pt x="231" y="5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4228831" y="3634497"/>
              <a:ext cx="26611" cy="13259"/>
            </a:xfrm>
            <a:custGeom>
              <a:avLst/>
              <a:gdLst/>
              <a:ahLst/>
              <a:cxnLst/>
              <a:rect l="l" t="t" r="r" b="b"/>
              <a:pathLst>
                <a:path w="289" h="144" extrusionOk="0">
                  <a:moveTo>
                    <a:pt x="146" y="0"/>
                  </a:moveTo>
                  <a:cubicBezTo>
                    <a:pt x="112" y="2"/>
                    <a:pt x="89" y="4"/>
                    <a:pt x="65" y="6"/>
                  </a:cubicBezTo>
                  <a:cubicBezTo>
                    <a:pt x="26" y="11"/>
                    <a:pt x="2" y="31"/>
                    <a:pt x="2" y="74"/>
                  </a:cubicBezTo>
                  <a:cubicBezTo>
                    <a:pt x="0" y="107"/>
                    <a:pt x="26" y="134"/>
                    <a:pt x="59" y="138"/>
                  </a:cubicBezTo>
                  <a:cubicBezTo>
                    <a:pt x="81" y="142"/>
                    <a:pt x="104" y="143"/>
                    <a:pt x="127" y="143"/>
                  </a:cubicBezTo>
                  <a:cubicBezTo>
                    <a:pt x="166" y="143"/>
                    <a:pt x="205" y="138"/>
                    <a:pt x="242" y="127"/>
                  </a:cubicBezTo>
                  <a:cubicBezTo>
                    <a:pt x="269" y="122"/>
                    <a:pt x="288" y="96"/>
                    <a:pt x="287" y="67"/>
                  </a:cubicBezTo>
                  <a:cubicBezTo>
                    <a:pt x="287" y="35"/>
                    <a:pt x="261" y="7"/>
                    <a:pt x="228" y="6"/>
                  </a:cubicBezTo>
                  <a:cubicBezTo>
                    <a:pt x="197" y="0"/>
                    <a:pt x="167" y="2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4191077" y="3610834"/>
              <a:ext cx="23757" cy="13351"/>
            </a:xfrm>
            <a:custGeom>
              <a:avLst/>
              <a:gdLst/>
              <a:ahLst/>
              <a:cxnLst/>
              <a:rect l="l" t="t" r="r" b="b"/>
              <a:pathLst>
                <a:path w="258" h="145" extrusionOk="0">
                  <a:moveTo>
                    <a:pt x="117" y="1"/>
                  </a:moveTo>
                  <a:cubicBezTo>
                    <a:pt x="98" y="1"/>
                    <a:pt x="79" y="2"/>
                    <a:pt x="60" y="5"/>
                  </a:cubicBezTo>
                  <a:cubicBezTo>
                    <a:pt x="31" y="9"/>
                    <a:pt x="9" y="33"/>
                    <a:pt x="7" y="60"/>
                  </a:cubicBezTo>
                  <a:cubicBezTo>
                    <a:pt x="0" y="93"/>
                    <a:pt x="23" y="125"/>
                    <a:pt x="54" y="132"/>
                  </a:cubicBezTo>
                  <a:cubicBezTo>
                    <a:pt x="81" y="137"/>
                    <a:pt x="108" y="143"/>
                    <a:pt x="136" y="144"/>
                  </a:cubicBezTo>
                  <a:cubicBezTo>
                    <a:pt x="158" y="144"/>
                    <a:pt x="180" y="143"/>
                    <a:pt x="204" y="139"/>
                  </a:cubicBezTo>
                  <a:cubicBezTo>
                    <a:pt x="235" y="132"/>
                    <a:pt x="258" y="105"/>
                    <a:pt x="256" y="72"/>
                  </a:cubicBezTo>
                  <a:cubicBezTo>
                    <a:pt x="258" y="43"/>
                    <a:pt x="237" y="19"/>
                    <a:pt x="210" y="12"/>
                  </a:cubicBezTo>
                  <a:cubicBezTo>
                    <a:pt x="180" y="5"/>
                    <a:pt x="14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4129655" y="3603815"/>
              <a:ext cx="153960" cy="125222"/>
            </a:xfrm>
            <a:custGeom>
              <a:avLst/>
              <a:gdLst/>
              <a:ahLst/>
              <a:cxnLst/>
              <a:rect l="l" t="t" r="r" b="b"/>
              <a:pathLst>
                <a:path w="1672" h="1360" extrusionOk="0">
                  <a:moveTo>
                    <a:pt x="789" y="87"/>
                  </a:moveTo>
                  <a:cubicBezTo>
                    <a:pt x="819" y="87"/>
                    <a:pt x="849" y="91"/>
                    <a:pt x="879" y="99"/>
                  </a:cubicBezTo>
                  <a:cubicBezTo>
                    <a:pt x="906" y="104"/>
                    <a:pt x="925" y="130"/>
                    <a:pt x="925" y="157"/>
                  </a:cubicBezTo>
                  <a:cubicBezTo>
                    <a:pt x="927" y="190"/>
                    <a:pt x="905" y="219"/>
                    <a:pt x="872" y="224"/>
                  </a:cubicBezTo>
                  <a:cubicBezTo>
                    <a:pt x="850" y="228"/>
                    <a:pt x="827" y="231"/>
                    <a:pt x="803" y="231"/>
                  </a:cubicBezTo>
                  <a:cubicBezTo>
                    <a:pt x="776" y="228"/>
                    <a:pt x="749" y="224"/>
                    <a:pt x="723" y="217"/>
                  </a:cubicBezTo>
                  <a:cubicBezTo>
                    <a:pt x="690" y="211"/>
                    <a:pt x="670" y="180"/>
                    <a:pt x="677" y="147"/>
                  </a:cubicBezTo>
                  <a:cubicBezTo>
                    <a:pt x="678" y="118"/>
                    <a:pt x="699" y="96"/>
                    <a:pt x="728" y="92"/>
                  </a:cubicBezTo>
                  <a:cubicBezTo>
                    <a:pt x="748" y="89"/>
                    <a:pt x="768" y="87"/>
                    <a:pt x="789" y="87"/>
                  </a:cubicBezTo>
                  <a:close/>
                  <a:moveTo>
                    <a:pt x="1224" y="343"/>
                  </a:moveTo>
                  <a:cubicBezTo>
                    <a:pt x="1246" y="343"/>
                    <a:pt x="1277" y="343"/>
                    <a:pt x="1308" y="348"/>
                  </a:cubicBezTo>
                  <a:cubicBezTo>
                    <a:pt x="1340" y="349"/>
                    <a:pt x="1366" y="377"/>
                    <a:pt x="1366" y="410"/>
                  </a:cubicBezTo>
                  <a:cubicBezTo>
                    <a:pt x="1368" y="437"/>
                    <a:pt x="1349" y="464"/>
                    <a:pt x="1321" y="470"/>
                  </a:cubicBezTo>
                  <a:cubicBezTo>
                    <a:pt x="1284" y="480"/>
                    <a:pt x="1245" y="486"/>
                    <a:pt x="1206" y="486"/>
                  </a:cubicBezTo>
                  <a:cubicBezTo>
                    <a:pt x="1183" y="486"/>
                    <a:pt x="1159" y="484"/>
                    <a:pt x="1136" y="480"/>
                  </a:cubicBezTo>
                  <a:cubicBezTo>
                    <a:pt x="1104" y="476"/>
                    <a:pt x="1080" y="449"/>
                    <a:pt x="1081" y="416"/>
                  </a:cubicBezTo>
                  <a:cubicBezTo>
                    <a:pt x="1080" y="375"/>
                    <a:pt x="1105" y="353"/>
                    <a:pt x="1145" y="349"/>
                  </a:cubicBezTo>
                  <a:lnTo>
                    <a:pt x="1145" y="348"/>
                  </a:lnTo>
                  <a:cubicBezTo>
                    <a:pt x="1169" y="346"/>
                    <a:pt x="1191" y="344"/>
                    <a:pt x="1224" y="343"/>
                  </a:cubicBezTo>
                  <a:close/>
                  <a:moveTo>
                    <a:pt x="584" y="394"/>
                  </a:moveTo>
                  <a:lnTo>
                    <a:pt x="584" y="398"/>
                  </a:lnTo>
                  <a:cubicBezTo>
                    <a:pt x="605" y="398"/>
                    <a:pt x="626" y="397"/>
                    <a:pt x="647" y="397"/>
                  </a:cubicBezTo>
                  <a:cubicBezTo>
                    <a:pt x="658" y="397"/>
                    <a:pt x="668" y="397"/>
                    <a:pt x="678" y="398"/>
                  </a:cubicBezTo>
                  <a:cubicBezTo>
                    <a:pt x="711" y="398"/>
                    <a:pt x="738" y="422"/>
                    <a:pt x="742" y="454"/>
                  </a:cubicBezTo>
                  <a:cubicBezTo>
                    <a:pt x="749" y="492"/>
                    <a:pt x="721" y="528"/>
                    <a:pt x="683" y="530"/>
                  </a:cubicBezTo>
                  <a:cubicBezTo>
                    <a:pt x="642" y="536"/>
                    <a:pt x="601" y="539"/>
                    <a:pt x="558" y="539"/>
                  </a:cubicBezTo>
                  <a:cubicBezTo>
                    <a:pt x="530" y="539"/>
                    <a:pt x="502" y="537"/>
                    <a:pt x="474" y="535"/>
                  </a:cubicBezTo>
                  <a:cubicBezTo>
                    <a:pt x="392" y="531"/>
                    <a:pt x="387" y="411"/>
                    <a:pt x="469" y="403"/>
                  </a:cubicBezTo>
                  <a:cubicBezTo>
                    <a:pt x="507" y="396"/>
                    <a:pt x="546" y="398"/>
                    <a:pt x="584" y="394"/>
                  </a:cubicBezTo>
                  <a:close/>
                  <a:moveTo>
                    <a:pt x="914" y="681"/>
                  </a:moveTo>
                  <a:cubicBezTo>
                    <a:pt x="948" y="681"/>
                    <a:pt x="981" y="686"/>
                    <a:pt x="1014" y="694"/>
                  </a:cubicBezTo>
                  <a:cubicBezTo>
                    <a:pt x="1044" y="699"/>
                    <a:pt x="1062" y="727"/>
                    <a:pt x="1059" y="756"/>
                  </a:cubicBezTo>
                  <a:cubicBezTo>
                    <a:pt x="1061" y="788"/>
                    <a:pt x="1035" y="816"/>
                    <a:pt x="1002" y="819"/>
                  </a:cubicBezTo>
                  <a:cubicBezTo>
                    <a:pt x="972" y="823"/>
                    <a:pt x="941" y="823"/>
                    <a:pt x="900" y="826"/>
                  </a:cubicBezTo>
                  <a:cubicBezTo>
                    <a:pt x="869" y="826"/>
                    <a:pt x="836" y="825"/>
                    <a:pt x="805" y="821"/>
                  </a:cubicBezTo>
                  <a:cubicBezTo>
                    <a:pt x="778" y="816"/>
                    <a:pt x="757" y="792"/>
                    <a:pt x="755" y="763"/>
                  </a:cubicBezTo>
                  <a:cubicBezTo>
                    <a:pt x="752" y="735"/>
                    <a:pt x="769" y="706"/>
                    <a:pt x="797" y="699"/>
                  </a:cubicBezTo>
                  <a:cubicBezTo>
                    <a:pt x="835" y="687"/>
                    <a:pt x="874" y="681"/>
                    <a:pt x="914" y="681"/>
                  </a:cubicBezTo>
                  <a:close/>
                  <a:moveTo>
                    <a:pt x="1326" y="920"/>
                  </a:moveTo>
                  <a:cubicBezTo>
                    <a:pt x="1355" y="920"/>
                    <a:pt x="1380" y="934"/>
                    <a:pt x="1390" y="967"/>
                  </a:cubicBezTo>
                  <a:lnTo>
                    <a:pt x="1392" y="967"/>
                  </a:lnTo>
                  <a:cubicBezTo>
                    <a:pt x="1404" y="1015"/>
                    <a:pt x="1376" y="1042"/>
                    <a:pt x="1335" y="1054"/>
                  </a:cubicBezTo>
                  <a:cubicBezTo>
                    <a:pt x="1282" y="1070"/>
                    <a:pt x="1227" y="1082"/>
                    <a:pt x="1177" y="1094"/>
                  </a:cubicBezTo>
                  <a:cubicBezTo>
                    <a:pt x="1171" y="1094"/>
                    <a:pt x="1165" y="1094"/>
                    <a:pt x="1159" y="1094"/>
                  </a:cubicBezTo>
                  <a:cubicBezTo>
                    <a:pt x="1121" y="1094"/>
                    <a:pt x="1090" y="1084"/>
                    <a:pt x="1083" y="1042"/>
                  </a:cubicBezTo>
                  <a:cubicBezTo>
                    <a:pt x="1073" y="993"/>
                    <a:pt x="1102" y="969"/>
                    <a:pt x="1146" y="958"/>
                  </a:cubicBezTo>
                  <a:cubicBezTo>
                    <a:pt x="1200" y="946"/>
                    <a:pt x="1254" y="933"/>
                    <a:pt x="1308" y="922"/>
                  </a:cubicBezTo>
                  <a:cubicBezTo>
                    <a:pt x="1314" y="921"/>
                    <a:pt x="1320" y="920"/>
                    <a:pt x="1326" y="920"/>
                  </a:cubicBezTo>
                  <a:close/>
                  <a:moveTo>
                    <a:pt x="399" y="1015"/>
                  </a:moveTo>
                  <a:cubicBezTo>
                    <a:pt x="400" y="1015"/>
                    <a:pt x="401" y="1015"/>
                    <a:pt x="402" y="1015"/>
                  </a:cubicBezTo>
                  <a:cubicBezTo>
                    <a:pt x="473" y="1015"/>
                    <a:pt x="543" y="1022"/>
                    <a:pt x="613" y="1029"/>
                  </a:cubicBezTo>
                  <a:cubicBezTo>
                    <a:pt x="642" y="1030"/>
                    <a:pt x="665" y="1054"/>
                    <a:pt x="666" y="1083"/>
                  </a:cubicBezTo>
                  <a:cubicBezTo>
                    <a:pt x="673" y="1116"/>
                    <a:pt x="651" y="1149"/>
                    <a:pt x="618" y="1154"/>
                  </a:cubicBezTo>
                  <a:lnTo>
                    <a:pt x="618" y="1152"/>
                  </a:lnTo>
                  <a:cubicBezTo>
                    <a:pt x="587" y="1157"/>
                    <a:pt x="557" y="1161"/>
                    <a:pt x="526" y="1161"/>
                  </a:cubicBezTo>
                  <a:cubicBezTo>
                    <a:pt x="474" y="1157"/>
                    <a:pt x="435" y="1155"/>
                    <a:pt x="397" y="1150"/>
                  </a:cubicBezTo>
                  <a:cubicBezTo>
                    <a:pt x="358" y="1145"/>
                    <a:pt x="330" y="1121"/>
                    <a:pt x="332" y="1080"/>
                  </a:cubicBezTo>
                  <a:cubicBezTo>
                    <a:pt x="332" y="1043"/>
                    <a:pt x="363" y="1015"/>
                    <a:pt x="399" y="1015"/>
                  </a:cubicBezTo>
                  <a:close/>
                  <a:moveTo>
                    <a:pt x="784" y="0"/>
                  </a:moveTo>
                  <a:cubicBezTo>
                    <a:pt x="750" y="0"/>
                    <a:pt x="715" y="2"/>
                    <a:pt x="682" y="7"/>
                  </a:cubicBezTo>
                  <a:cubicBezTo>
                    <a:pt x="673" y="7"/>
                    <a:pt x="666" y="10"/>
                    <a:pt x="658" y="12"/>
                  </a:cubicBezTo>
                  <a:cubicBezTo>
                    <a:pt x="483" y="43"/>
                    <a:pt x="414" y="121"/>
                    <a:pt x="440" y="274"/>
                  </a:cubicBezTo>
                  <a:cubicBezTo>
                    <a:pt x="443" y="296"/>
                    <a:pt x="449" y="317"/>
                    <a:pt x="455" y="339"/>
                  </a:cubicBezTo>
                  <a:cubicBezTo>
                    <a:pt x="152" y="420"/>
                    <a:pt x="111" y="535"/>
                    <a:pt x="294" y="766"/>
                  </a:cubicBezTo>
                  <a:cubicBezTo>
                    <a:pt x="260" y="801"/>
                    <a:pt x="208" y="804"/>
                    <a:pt x="169" y="828"/>
                  </a:cubicBezTo>
                  <a:cubicBezTo>
                    <a:pt x="28" y="909"/>
                    <a:pt x="1" y="1053"/>
                    <a:pt x="107" y="1176"/>
                  </a:cubicBezTo>
                  <a:cubicBezTo>
                    <a:pt x="183" y="1262"/>
                    <a:pt x="282" y="1308"/>
                    <a:pt x="392" y="1330"/>
                  </a:cubicBezTo>
                  <a:cubicBezTo>
                    <a:pt x="487" y="1350"/>
                    <a:pt x="581" y="1360"/>
                    <a:pt x="673" y="1360"/>
                  </a:cubicBezTo>
                  <a:cubicBezTo>
                    <a:pt x="893" y="1360"/>
                    <a:pt x="1103" y="1303"/>
                    <a:pt x="1301" y="1181"/>
                  </a:cubicBezTo>
                  <a:cubicBezTo>
                    <a:pt x="1596" y="1003"/>
                    <a:pt x="1671" y="710"/>
                    <a:pt x="1503" y="410"/>
                  </a:cubicBezTo>
                  <a:cubicBezTo>
                    <a:pt x="1405" y="238"/>
                    <a:pt x="1232" y="108"/>
                    <a:pt x="1040" y="43"/>
                  </a:cubicBezTo>
                  <a:cubicBezTo>
                    <a:pt x="958" y="14"/>
                    <a:pt x="871" y="0"/>
                    <a:pt x="784" y="0"/>
                  </a:cubicBezTo>
                  <a:close/>
                </a:path>
              </a:pathLst>
            </a:custGeom>
            <a:solidFill>
              <a:srgbClr val="BA6328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1" name="Google Shape;1071;p34"/>
          <p:cNvGrpSpPr/>
          <p:nvPr/>
        </p:nvGrpSpPr>
        <p:grpSpPr>
          <a:xfrm flipH="1">
            <a:off x="3228188" y="4361588"/>
            <a:ext cx="371915" cy="358817"/>
            <a:chOff x="4052587" y="3514063"/>
            <a:chExt cx="371915" cy="358817"/>
          </a:xfrm>
        </p:grpSpPr>
        <p:sp>
          <p:nvSpPr>
            <p:cNvPr id="1072" name="Google Shape;1072;p34"/>
            <p:cNvSpPr/>
            <p:nvPr/>
          </p:nvSpPr>
          <p:spPr>
            <a:xfrm>
              <a:off x="4052587" y="3514063"/>
              <a:ext cx="331212" cy="281842"/>
            </a:xfrm>
            <a:custGeom>
              <a:avLst/>
              <a:gdLst/>
              <a:ahLst/>
              <a:cxnLst/>
              <a:rect l="l" t="t" r="r" b="b"/>
              <a:pathLst>
                <a:path w="3597" h="3061" extrusionOk="0">
                  <a:moveTo>
                    <a:pt x="3012" y="585"/>
                  </a:moveTo>
                  <a:cubicBezTo>
                    <a:pt x="3013" y="585"/>
                    <a:pt x="3014" y="585"/>
                    <a:pt x="3015" y="585"/>
                  </a:cubicBezTo>
                  <a:cubicBezTo>
                    <a:pt x="3087" y="593"/>
                    <a:pt x="3144" y="655"/>
                    <a:pt x="3144" y="729"/>
                  </a:cubicBezTo>
                  <a:cubicBezTo>
                    <a:pt x="3144" y="793"/>
                    <a:pt x="3092" y="844"/>
                    <a:pt x="3029" y="844"/>
                  </a:cubicBezTo>
                  <a:cubicBezTo>
                    <a:pt x="3026" y="844"/>
                    <a:pt x="3023" y="844"/>
                    <a:pt x="3020" y="844"/>
                  </a:cubicBezTo>
                  <a:cubicBezTo>
                    <a:pt x="2948" y="835"/>
                    <a:pt x="2893" y="773"/>
                    <a:pt x="2890" y="701"/>
                  </a:cubicBezTo>
                  <a:cubicBezTo>
                    <a:pt x="2892" y="636"/>
                    <a:pt x="2946" y="585"/>
                    <a:pt x="3012" y="585"/>
                  </a:cubicBezTo>
                  <a:close/>
                  <a:moveTo>
                    <a:pt x="2823" y="0"/>
                  </a:moveTo>
                  <a:cubicBezTo>
                    <a:pt x="2626" y="0"/>
                    <a:pt x="2424" y="79"/>
                    <a:pt x="2286" y="232"/>
                  </a:cubicBezTo>
                  <a:cubicBezTo>
                    <a:pt x="2213" y="314"/>
                    <a:pt x="2154" y="408"/>
                    <a:pt x="2111" y="511"/>
                  </a:cubicBezTo>
                  <a:cubicBezTo>
                    <a:pt x="2070" y="609"/>
                    <a:pt x="2031" y="707"/>
                    <a:pt x="1991" y="804"/>
                  </a:cubicBezTo>
                  <a:cubicBezTo>
                    <a:pt x="1961" y="876"/>
                    <a:pt x="1923" y="945"/>
                    <a:pt x="1875" y="1007"/>
                  </a:cubicBezTo>
                  <a:cubicBezTo>
                    <a:pt x="2067" y="1072"/>
                    <a:pt x="2242" y="1202"/>
                    <a:pt x="2338" y="1374"/>
                  </a:cubicBezTo>
                  <a:cubicBezTo>
                    <a:pt x="2506" y="1674"/>
                    <a:pt x="2430" y="1967"/>
                    <a:pt x="2137" y="2145"/>
                  </a:cubicBezTo>
                  <a:cubicBezTo>
                    <a:pt x="1936" y="2267"/>
                    <a:pt x="1724" y="2324"/>
                    <a:pt x="1503" y="2324"/>
                  </a:cubicBezTo>
                  <a:cubicBezTo>
                    <a:pt x="1413" y="2324"/>
                    <a:pt x="1321" y="2315"/>
                    <a:pt x="1228" y="2296"/>
                  </a:cubicBezTo>
                  <a:cubicBezTo>
                    <a:pt x="1117" y="2274"/>
                    <a:pt x="1017" y="2228"/>
                    <a:pt x="942" y="2140"/>
                  </a:cubicBezTo>
                  <a:cubicBezTo>
                    <a:pt x="836" y="2018"/>
                    <a:pt x="863" y="1874"/>
                    <a:pt x="1004" y="1794"/>
                  </a:cubicBezTo>
                  <a:cubicBezTo>
                    <a:pt x="1043" y="1770"/>
                    <a:pt x="1095" y="1766"/>
                    <a:pt x="1129" y="1732"/>
                  </a:cubicBezTo>
                  <a:cubicBezTo>
                    <a:pt x="945" y="1501"/>
                    <a:pt x="987" y="1386"/>
                    <a:pt x="1290" y="1305"/>
                  </a:cubicBezTo>
                  <a:cubicBezTo>
                    <a:pt x="1283" y="1283"/>
                    <a:pt x="1278" y="1262"/>
                    <a:pt x="1275" y="1240"/>
                  </a:cubicBezTo>
                  <a:cubicBezTo>
                    <a:pt x="1226" y="1244"/>
                    <a:pt x="1177" y="1246"/>
                    <a:pt x="1128" y="1246"/>
                  </a:cubicBezTo>
                  <a:cubicBezTo>
                    <a:pt x="1049" y="1246"/>
                    <a:pt x="970" y="1241"/>
                    <a:pt x="892" y="1231"/>
                  </a:cubicBezTo>
                  <a:cubicBezTo>
                    <a:pt x="697" y="1207"/>
                    <a:pt x="529" y="1111"/>
                    <a:pt x="371" y="998"/>
                  </a:cubicBezTo>
                  <a:cubicBezTo>
                    <a:pt x="349" y="981"/>
                    <a:pt x="328" y="960"/>
                    <a:pt x="306" y="947"/>
                  </a:cubicBezTo>
                  <a:cubicBezTo>
                    <a:pt x="275" y="929"/>
                    <a:pt x="247" y="921"/>
                    <a:pt x="220" y="921"/>
                  </a:cubicBezTo>
                  <a:cubicBezTo>
                    <a:pt x="170" y="921"/>
                    <a:pt x="128" y="949"/>
                    <a:pt x="97" y="1005"/>
                  </a:cubicBezTo>
                  <a:cubicBezTo>
                    <a:pt x="55" y="1075"/>
                    <a:pt x="45" y="1154"/>
                    <a:pt x="38" y="1231"/>
                  </a:cubicBezTo>
                  <a:cubicBezTo>
                    <a:pt x="0" y="1573"/>
                    <a:pt x="30" y="1909"/>
                    <a:pt x="157" y="2229"/>
                  </a:cubicBezTo>
                  <a:cubicBezTo>
                    <a:pt x="328" y="2663"/>
                    <a:pt x="668" y="2898"/>
                    <a:pt x="1110" y="2987"/>
                  </a:cubicBezTo>
                  <a:cubicBezTo>
                    <a:pt x="1197" y="3006"/>
                    <a:pt x="1285" y="3020"/>
                    <a:pt x="1372" y="3030"/>
                  </a:cubicBezTo>
                  <a:lnTo>
                    <a:pt x="1372" y="2984"/>
                  </a:lnTo>
                  <a:cubicBezTo>
                    <a:pt x="1372" y="2950"/>
                    <a:pt x="1388" y="2919"/>
                    <a:pt x="1426" y="2919"/>
                  </a:cubicBezTo>
                  <a:cubicBezTo>
                    <a:pt x="1428" y="2919"/>
                    <a:pt x="1430" y="2918"/>
                    <a:pt x="1432" y="2918"/>
                  </a:cubicBezTo>
                  <a:cubicBezTo>
                    <a:pt x="1472" y="2918"/>
                    <a:pt x="1489" y="2947"/>
                    <a:pt x="1492" y="2984"/>
                  </a:cubicBezTo>
                  <a:cubicBezTo>
                    <a:pt x="1494" y="3004"/>
                    <a:pt x="1494" y="3025"/>
                    <a:pt x="1494" y="3046"/>
                  </a:cubicBezTo>
                  <a:cubicBezTo>
                    <a:pt x="1608" y="3055"/>
                    <a:pt x="1722" y="3061"/>
                    <a:pt x="1837" y="3061"/>
                  </a:cubicBezTo>
                  <a:cubicBezTo>
                    <a:pt x="1981" y="3061"/>
                    <a:pt x="2124" y="3052"/>
                    <a:pt x="2268" y="3035"/>
                  </a:cubicBezTo>
                  <a:cubicBezTo>
                    <a:pt x="2268" y="3032"/>
                    <a:pt x="2266" y="3028"/>
                    <a:pt x="2266" y="3025"/>
                  </a:cubicBezTo>
                  <a:cubicBezTo>
                    <a:pt x="2252" y="2982"/>
                    <a:pt x="2254" y="2944"/>
                    <a:pt x="2302" y="2929"/>
                  </a:cubicBezTo>
                  <a:cubicBezTo>
                    <a:pt x="2308" y="2927"/>
                    <a:pt x="2315" y="2926"/>
                    <a:pt x="2320" y="2926"/>
                  </a:cubicBezTo>
                  <a:cubicBezTo>
                    <a:pt x="2355" y="2926"/>
                    <a:pt x="2373" y="2960"/>
                    <a:pt x="2386" y="2991"/>
                  </a:cubicBezTo>
                  <a:cubicBezTo>
                    <a:pt x="2389" y="3001"/>
                    <a:pt x="2393" y="3010"/>
                    <a:pt x="2394" y="3020"/>
                  </a:cubicBezTo>
                  <a:cubicBezTo>
                    <a:pt x="2537" y="3001"/>
                    <a:pt x="2676" y="2963"/>
                    <a:pt x="2806" y="2905"/>
                  </a:cubicBezTo>
                  <a:cubicBezTo>
                    <a:pt x="3178" y="2732"/>
                    <a:pt x="3399" y="2433"/>
                    <a:pt x="3499" y="2044"/>
                  </a:cubicBezTo>
                  <a:cubicBezTo>
                    <a:pt x="3571" y="1765"/>
                    <a:pt x="3597" y="1478"/>
                    <a:pt x="3597" y="1178"/>
                  </a:cubicBezTo>
                  <a:lnTo>
                    <a:pt x="3597" y="1173"/>
                  </a:lnTo>
                  <a:cubicBezTo>
                    <a:pt x="3550" y="1161"/>
                    <a:pt x="3519" y="1120"/>
                    <a:pt x="3523" y="1072"/>
                  </a:cubicBezTo>
                  <a:cubicBezTo>
                    <a:pt x="3521" y="1044"/>
                    <a:pt x="3518" y="1017"/>
                    <a:pt x="3512" y="991"/>
                  </a:cubicBezTo>
                  <a:cubicBezTo>
                    <a:pt x="3509" y="943"/>
                    <a:pt x="3523" y="905"/>
                    <a:pt x="3571" y="887"/>
                  </a:cubicBezTo>
                  <a:lnTo>
                    <a:pt x="3585" y="881"/>
                  </a:lnTo>
                  <a:cubicBezTo>
                    <a:pt x="3574" y="784"/>
                    <a:pt x="3555" y="688"/>
                    <a:pt x="3528" y="595"/>
                  </a:cubicBezTo>
                  <a:cubicBezTo>
                    <a:pt x="3480" y="441"/>
                    <a:pt x="3396" y="298"/>
                    <a:pt x="3281" y="184"/>
                  </a:cubicBezTo>
                  <a:cubicBezTo>
                    <a:pt x="3163" y="60"/>
                    <a:pt x="2995" y="0"/>
                    <a:pt x="2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4129659" y="3602823"/>
              <a:ext cx="153866" cy="125314"/>
            </a:xfrm>
            <a:custGeom>
              <a:avLst/>
              <a:gdLst/>
              <a:ahLst/>
              <a:cxnLst/>
              <a:rect l="l" t="t" r="r" b="b"/>
              <a:pathLst>
                <a:path w="1671" h="1361" extrusionOk="0">
                  <a:moveTo>
                    <a:pt x="788" y="89"/>
                  </a:moveTo>
                  <a:cubicBezTo>
                    <a:pt x="817" y="89"/>
                    <a:pt x="847" y="93"/>
                    <a:pt x="877" y="101"/>
                  </a:cubicBezTo>
                  <a:cubicBezTo>
                    <a:pt x="904" y="106"/>
                    <a:pt x="923" y="132"/>
                    <a:pt x="923" y="159"/>
                  </a:cubicBezTo>
                  <a:cubicBezTo>
                    <a:pt x="925" y="192"/>
                    <a:pt x="902" y="221"/>
                    <a:pt x="870" y="226"/>
                  </a:cubicBezTo>
                  <a:cubicBezTo>
                    <a:pt x="847" y="230"/>
                    <a:pt x="825" y="233"/>
                    <a:pt x="803" y="233"/>
                  </a:cubicBezTo>
                  <a:cubicBezTo>
                    <a:pt x="775" y="230"/>
                    <a:pt x="748" y="226"/>
                    <a:pt x="721" y="221"/>
                  </a:cubicBezTo>
                  <a:cubicBezTo>
                    <a:pt x="688" y="212"/>
                    <a:pt x="667" y="182"/>
                    <a:pt x="674" y="149"/>
                  </a:cubicBezTo>
                  <a:cubicBezTo>
                    <a:pt x="676" y="120"/>
                    <a:pt x="698" y="96"/>
                    <a:pt x="727" y="92"/>
                  </a:cubicBezTo>
                  <a:lnTo>
                    <a:pt x="727" y="94"/>
                  </a:lnTo>
                  <a:cubicBezTo>
                    <a:pt x="747" y="91"/>
                    <a:pt x="768" y="89"/>
                    <a:pt x="788" y="89"/>
                  </a:cubicBezTo>
                  <a:close/>
                  <a:moveTo>
                    <a:pt x="1223" y="344"/>
                  </a:moveTo>
                  <a:cubicBezTo>
                    <a:pt x="1245" y="344"/>
                    <a:pt x="1276" y="344"/>
                    <a:pt x="1305" y="350"/>
                  </a:cubicBezTo>
                  <a:cubicBezTo>
                    <a:pt x="1338" y="351"/>
                    <a:pt x="1364" y="379"/>
                    <a:pt x="1364" y="411"/>
                  </a:cubicBezTo>
                  <a:cubicBezTo>
                    <a:pt x="1365" y="440"/>
                    <a:pt x="1346" y="466"/>
                    <a:pt x="1319" y="471"/>
                  </a:cubicBezTo>
                  <a:cubicBezTo>
                    <a:pt x="1282" y="482"/>
                    <a:pt x="1243" y="487"/>
                    <a:pt x="1205" y="487"/>
                  </a:cubicBezTo>
                  <a:cubicBezTo>
                    <a:pt x="1182" y="487"/>
                    <a:pt x="1159" y="486"/>
                    <a:pt x="1136" y="482"/>
                  </a:cubicBezTo>
                  <a:cubicBezTo>
                    <a:pt x="1103" y="478"/>
                    <a:pt x="1079" y="451"/>
                    <a:pt x="1079" y="418"/>
                  </a:cubicBezTo>
                  <a:cubicBezTo>
                    <a:pt x="1079" y="375"/>
                    <a:pt x="1103" y="355"/>
                    <a:pt x="1142" y="350"/>
                  </a:cubicBezTo>
                  <a:lnTo>
                    <a:pt x="1144" y="350"/>
                  </a:lnTo>
                  <a:cubicBezTo>
                    <a:pt x="1166" y="348"/>
                    <a:pt x="1190" y="346"/>
                    <a:pt x="1223" y="344"/>
                  </a:cubicBezTo>
                  <a:close/>
                  <a:moveTo>
                    <a:pt x="583" y="396"/>
                  </a:moveTo>
                  <a:lnTo>
                    <a:pt x="583" y="399"/>
                  </a:lnTo>
                  <a:cubicBezTo>
                    <a:pt x="604" y="399"/>
                    <a:pt x="625" y="399"/>
                    <a:pt x="645" y="399"/>
                  </a:cubicBezTo>
                  <a:cubicBezTo>
                    <a:pt x="655" y="399"/>
                    <a:pt x="666" y="399"/>
                    <a:pt x="676" y="399"/>
                  </a:cubicBezTo>
                  <a:cubicBezTo>
                    <a:pt x="762" y="399"/>
                    <a:pt x="767" y="523"/>
                    <a:pt x="683" y="530"/>
                  </a:cubicBezTo>
                  <a:lnTo>
                    <a:pt x="683" y="531"/>
                  </a:lnTo>
                  <a:cubicBezTo>
                    <a:pt x="641" y="538"/>
                    <a:pt x="598" y="541"/>
                    <a:pt x="557" y="541"/>
                  </a:cubicBezTo>
                  <a:cubicBezTo>
                    <a:pt x="529" y="541"/>
                    <a:pt x="501" y="539"/>
                    <a:pt x="474" y="537"/>
                  </a:cubicBezTo>
                  <a:cubicBezTo>
                    <a:pt x="391" y="535"/>
                    <a:pt x="386" y="413"/>
                    <a:pt x="467" y="404"/>
                  </a:cubicBezTo>
                  <a:cubicBezTo>
                    <a:pt x="506" y="399"/>
                    <a:pt x="544" y="398"/>
                    <a:pt x="583" y="396"/>
                  </a:cubicBezTo>
                  <a:close/>
                  <a:moveTo>
                    <a:pt x="914" y="684"/>
                  </a:moveTo>
                  <a:cubicBezTo>
                    <a:pt x="948" y="684"/>
                    <a:pt x="981" y="688"/>
                    <a:pt x="1014" y="696"/>
                  </a:cubicBezTo>
                  <a:cubicBezTo>
                    <a:pt x="1041" y="701"/>
                    <a:pt x="1060" y="727"/>
                    <a:pt x="1058" y="756"/>
                  </a:cubicBezTo>
                  <a:lnTo>
                    <a:pt x="1058" y="758"/>
                  </a:lnTo>
                  <a:cubicBezTo>
                    <a:pt x="1058" y="790"/>
                    <a:pt x="1034" y="818"/>
                    <a:pt x="1002" y="821"/>
                  </a:cubicBezTo>
                  <a:cubicBezTo>
                    <a:pt x="971" y="826"/>
                    <a:pt x="940" y="825"/>
                    <a:pt x="897" y="828"/>
                  </a:cubicBezTo>
                  <a:cubicBezTo>
                    <a:pt x="866" y="828"/>
                    <a:pt x="835" y="826"/>
                    <a:pt x="805" y="823"/>
                  </a:cubicBezTo>
                  <a:cubicBezTo>
                    <a:pt x="775" y="818"/>
                    <a:pt x="755" y="794"/>
                    <a:pt x="755" y="765"/>
                  </a:cubicBezTo>
                  <a:cubicBezTo>
                    <a:pt x="750" y="737"/>
                    <a:pt x="767" y="710"/>
                    <a:pt x="796" y="701"/>
                  </a:cubicBezTo>
                  <a:cubicBezTo>
                    <a:pt x="834" y="690"/>
                    <a:pt x="874" y="684"/>
                    <a:pt x="914" y="684"/>
                  </a:cubicBezTo>
                  <a:close/>
                  <a:moveTo>
                    <a:pt x="1326" y="922"/>
                  </a:moveTo>
                  <a:cubicBezTo>
                    <a:pt x="1355" y="922"/>
                    <a:pt x="1380" y="935"/>
                    <a:pt x="1389" y="969"/>
                  </a:cubicBezTo>
                  <a:cubicBezTo>
                    <a:pt x="1403" y="1017"/>
                    <a:pt x="1376" y="1044"/>
                    <a:pt x="1333" y="1056"/>
                  </a:cubicBezTo>
                  <a:cubicBezTo>
                    <a:pt x="1280" y="1072"/>
                    <a:pt x="1226" y="1084"/>
                    <a:pt x="1177" y="1097"/>
                  </a:cubicBezTo>
                  <a:cubicBezTo>
                    <a:pt x="1173" y="1097"/>
                    <a:pt x="1169" y="1098"/>
                    <a:pt x="1165" y="1098"/>
                  </a:cubicBezTo>
                  <a:cubicBezTo>
                    <a:pt x="1124" y="1098"/>
                    <a:pt x="1090" y="1088"/>
                    <a:pt x="1081" y="1044"/>
                  </a:cubicBezTo>
                  <a:cubicBezTo>
                    <a:pt x="1070" y="994"/>
                    <a:pt x="1101" y="970"/>
                    <a:pt x="1144" y="960"/>
                  </a:cubicBezTo>
                  <a:cubicBezTo>
                    <a:pt x="1197" y="948"/>
                    <a:pt x="1250" y="934"/>
                    <a:pt x="1305" y="924"/>
                  </a:cubicBezTo>
                  <a:cubicBezTo>
                    <a:pt x="1312" y="923"/>
                    <a:pt x="1319" y="922"/>
                    <a:pt x="1326" y="922"/>
                  </a:cubicBezTo>
                  <a:close/>
                  <a:moveTo>
                    <a:pt x="398" y="1017"/>
                  </a:moveTo>
                  <a:cubicBezTo>
                    <a:pt x="399" y="1017"/>
                    <a:pt x="401" y="1017"/>
                    <a:pt x="402" y="1017"/>
                  </a:cubicBezTo>
                  <a:cubicBezTo>
                    <a:pt x="472" y="1017"/>
                    <a:pt x="542" y="1025"/>
                    <a:pt x="611" y="1030"/>
                  </a:cubicBezTo>
                  <a:cubicBezTo>
                    <a:pt x="640" y="1032"/>
                    <a:pt x="664" y="1056"/>
                    <a:pt x="664" y="1085"/>
                  </a:cubicBezTo>
                  <a:cubicBezTo>
                    <a:pt x="671" y="1118"/>
                    <a:pt x="649" y="1149"/>
                    <a:pt x="616" y="1154"/>
                  </a:cubicBezTo>
                  <a:cubicBezTo>
                    <a:pt x="585" y="1159"/>
                    <a:pt x="554" y="1162"/>
                    <a:pt x="523" y="1162"/>
                  </a:cubicBezTo>
                  <a:cubicBezTo>
                    <a:pt x="472" y="1159"/>
                    <a:pt x="434" y="1157"/>
                    <a:pt x="395" y="1152"/>
                  </a:cubicBezTo>
                  <a:cubicBezTo>
                    <a:pt x="357" y="1147"/>
                    <a:pt x="328" y="1123"/>
                    <a:pt x="331" y="1082"/>
                  </a:cubicBezTo>
                  <a:cubicBezTo>
                    <a:pt x="331" y="1045"/>
                    <a:pt x="362" y="1017"/>
                    <a:pt x="398" y="1017"/>
                  </a:cubicBezTo>
                  <a:close/>
                  <a:moveTo>
                    <a:pt x="782" y="0"/>
                  </a:moveTo>
                  <a:cubicBezTo>
                    <a:pt x="748" y="0"/>
                    <a:pt x="714" y="2"/>
                    <a:pt x="679" y="7"/>
                  </a:cubicBezTo>
                  <a:cubicBezTo>
                    <a:pt x="673" y="7"/>
                    <a:pt x="664" y="10"/>
                    <a:pt x="657" y="10"/>
                  </a:cubicBezTo>
                  <a:cubicBezTo>
                    <a:pt x="480" y="43"/>
                    <a:pt x="414" y="122"/>
                    <a:pt x="439" y="274"/>
                  </a:cubicBezTo>
                  <a:cubicBezTo>
                    <a:pt x="443" y="296"/>
                    <a:pt x="448" y="317"/>
                    <a:pt x="453" y="338"/>
                  </a:cubicBezTo>
                  <a:cubicBezTo>
                    <a:pt x="151" y="420"/>
                    <a:pt x="110" y="537"/>
                    <a:pt x="294" y="766"/>
                  </a:cubicBezTo>
                  <a:cubicBezTo>
                    <a:pt x="258" y="802"/>
                    <a:pt x="208" y="806"/>
                    <a:pt x="167" y="828"/>
                  </a:cubicBezTo>
                  <a:cubicBezTo>
                    <a:pt x="26" y="910"/>
                    <a:pt x="0" y="1053"/>
                    <a:pt x="107" y="1176"/>
                  </a:cubicBezTo>
                  <a:cubicBezTo>
                    <a:pt x="182" y="1264"/>
                    <a:pt x="282" y="1310"/>
                    <a:pt x="391" y="1332"/>
                  </a:cubicBezTo>
                  <a:cubicBezTo>
                    <a:pt x="485" y="1351"/>
                    <a:pt x="578" y="1360"/>
                    <a:pt x="669" y="1360"/>
                  </a:cubicBezTo>
                  <a:cubicBezTo>
                    <a:pt x="889" y="1360"/>
                    <a:pt x="1100" y="1304"/>
                    <a:pt x="1300" y="1181"/>
                  </a:cubicBezTo>
                  <a:cubicBezTo>
                    <a:pt x="1593" y="1003"/>
                    <a:pt x="1671" y="710"/>
                    <a:pt x="1501" y="410"/>
                  </a:cubicBezTo>
                  <a:cubicBezTo>
                    <a:pt x="1405" y="238"/>
                    <a:pt x="1232" y="106"/>
                    <a:pt x="1038" y="43"/>
                  </a:cubicBezTo>
                  <a:cubicBezTo>
                    <a:pt x="955" y="14"/>
                    <a:pt x="869" y="0"/>
                    <a:pt x="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4157283" y="3782554"/>
              <a:ext cx="58010" cy="90326"/>
            </a:xfrm>
            <a:custGeom>
              <a:avLst/>
              <a:gdLst/>
              <a:ahLst/>
              <a:cxnLst/>
              <a:rect l="l" t="t" r="r" b="b"/>
              <a:pathLst>
                <a:path w="630" h="981" extrusionOk="0">
                  <a:moveTo>
                    <a:pt x="294" y="1"/>
                  </a:moveTo>
                  <a:cubicBezTo>
                    <a:pt x="293" y="1"/>
                    <a:pt x="292" y="1"/>
                    <a:pt x="290" y="1"/>
                  </a:cubicBezTo>
                  <a:cubicBezTo>
                    <a:pt x="251" y="4"/>
                    <a:pt x="237" y="34"/>
                    <a:pt x="235" y="68"/>
                  </a:cubicBezTo>
                  <a:lnTo>
                    <a:pt x="235" y="114"/>
                  </a:lnTo>
                  <a:cubicBezTo>
                    <a:pt x="234" y="214"/>
                    <a:pt x="234" y="311"/>
                    <a:pt x="232" y="409"/>
                  </a:cubicBezTo>
                  <a:cubicBezTo>
                    <a:pt x="232" y="449"/>
                    <a:pt x="228" y="488"/>
                    <a:pt x="230" y="527"/>
                  </a:cubicBezTo>
                  <a:cubicBezTo>
                    <a:pt x="235" y="575"/>
                    <a:pt x="208" y="620"/>
                    <a:pt x="163" y="639"/>
                  </a:cubicBezTo>
                  <a:cubicBezTo>
                    <a:pt x="86" y="678"/>
                    <a:pt x="43" y="749"/>
                    <a:pt x="12" y="828"/>
                  </a:cubicBezTo>
                  <a:cubicBezTo>
                    <a:pt x="2" y="850"/>
                    <a:pt x="0" y="874"/>
                    <a:pt x="6" y="896"/>
                  </a:cubicBezTo>
                  <a:cubicBezTo>
                    <a:pt x="11" y="920"/>
                    <a:pt x="30" y="939"/>
                    <a:pt x="54" y="942"/>
                  </a:cubicBezTo>
                  <a:cubicBezTo>
                    <a:pt x="58" y="943"/>
                    <a:pt x="62" y="944"/>
                    <a:pt x="66" y="944"/>
                  </a:cubicBezTo>
                  <a:cubicBezTo>
                    <a:pt x="86" y="944"/>
                    <a:pt x="105" y="934"/>
                    <a:pt x="115" y="917"/>
                  </a:cubicBezTo>
                  <a:cubicBezTo>
                    <a:pt x="138" y="879"/>
                    <a:pt x="155" y="840"/>
                    <a:pt x="177" y="802"/>
                  </a:cubicBezTo>
                  <a:cubicBezTo>
                    <a:pt x="188" y="785"/>
                    <a:pt x="203" y="763"/>
                    <a:pt x="225" y="763"/>
                  </a:cubicBezTo>
                  <a:cubicBezTo>
                    <a:pt x="227" y="763"/>
                    <a:pt x="230" y="764"/>
                    <a:pt x="232" y="764"/>
                  </a:cubicBezTo>
                  <a:cubicBezTo>
                    <a:pt x="261" y="768"/>
                    <a:pt x="256" y="798"/>
                    <a:pt x="258" y="821"/>
                  </a:cubicBezTo>
                  <a:cubicBezTo>
                    <a:pt x="259" y="843"/>
                    <a:pt x="261" y="869"/>
                    <a:pt x="263" y="891"/>
                  </a:cubicBezTo>
                  <a:cubicBezTo>
                    <a:pt x="264" y="936"/>
                    <a:pt x="272" y="980"/>
                    <a:pt x="327" y="980"/>
                  </a:cubicBezTo>
                  <a:cubicBezTo>
                    <a:pt x="329" y="980"/>
                    <a:pt x="331" y="980"/>
                    <a:pt x="333" y="980"/>
                  </a:cubicBezTo>
                  <a:cubicBezTo>
                    <a:pt x="386" y="977"/>
                    <a:pt x="385" y="930"/>
                    <a:pt x="386" y="891"/>
                  </a:cubicBezTo>
                  <a:cubicBezTo>
                    <a:pt x="386" y="852"/>
                    <a:pt x="386" y="816"/>
                    <a:pt x="386" y="769"/>
                  </a:cubicBezTo>
                  <a:cubicBezTo>
                    <a:pt x="450" y="793"/>
                    <a:pt x="472" y="841"/>
                    <a:pt x="498" y="882"/>
                  </a:cubicBezTo>
                  <a:cubicBezTo>
                    <a:pt x="513" y="911"/>
                    <a:pt x="532" y="932"/>
                    <a:pt x="558" y="932"/>
                  </a:cubicBezTo>
                  <a:cubicBezTo>
                    <a:pt x="568" y="932"/>
                    <a:pt x="580" y="929"/>
                    <a:pt x="592" y="922"/>
                  </a:cubicBezTo>
                  <a:cubicBezTo>
                    <a:pt x="630" y="898"/>
                    <a:pt x="623" y="860"/>
                    <a:pt x="607" y="828"/>
                  </a:cubicBezTo>
                  <a:cubicBezTo>
                    <a:pt x="571" y="745"/>
                    <a:pt x="522" y="671"/>
                    <a:pt x="436" y="641"/>
                  </a:cubicBezTo>
                  <a:cubicBezTo>
                    <a:pt x="364" y="613"/>
                    <a:pt x="355" y="567"/>
                    <a:pt x="357" y="503"/>
                  </a:cubicBezTo>
                  <a:cubicBezTo>
                    <a:pt x="361" y="385"/>
                    <a:pt x="357" y="268"/>
                    <a:pt x="357" y="150"/>
                  </a:cubicBezTo>
                  <a:lnTo>
                    <a:pt x="357" y="128"/>
                  </a:lnTo>
                  <a:cubicBezTo>
                    <a:pt x="357" y="107"/>
                    <a:pt x="357" y="87"/>
                    <a:pt x="355" y="68"/>
                  </a:cubicBezTo>
                  <a:cubicBezTo>
                    <a:pt x="352" y="28"/>
                    <a:pt x="33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4259954" y="3783383"/>
              <a:ext cx="54972" cy="79461"/>
            </a:xfrm>
            <a:custGeom>
              <a:avLst/>
              <a:gdLst/>
              <a:ahLst/>
              <a:cxnLst/>
              <a:rect l="l" t="t" r="r" b="b"/>
              <a:pathLst>
                <a:path w="597" h="863" extrusionOk="0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2" y="18"/>
                    <a:pt x="0" y="59"/>
                    <a:pt x="14" y="100"/>
                  </a:cubicBezTo>
                  <a:cubicBezTo>
                    <a:pt x="14" y="103"/>
                    <a:pt x="16" y="107"/>
                    <a:pt x="17" y="110"/>
                  </a:cubicBezTo>
                  <a:cubicBezTo>
                    <a:pt x="46" y="205"/>
                    <a:pt x="74" y="299"/>
                    <a:pt x="103" y="393"/>
                  </a:cubicBezTo>
                  <a:cubicBezTo>
                    <a:pt x="112" y="424"/>
                    <a:pt x="124" y="453"/>
                    <a:pt x="134" y="482"/>
                  </a:cubicBezTo>
                  <a:cubicBezTo>
                    <a:pt x="149" y="522"/>
                    <a:pt x="148" y="554"/>
                    <a:pt x="110" y="585"/>
                  </a:cubicBezTo>
                  <a:cubicBezTo>
                    <a:pt x="57" y="628"/>
                    <a:pt x="24" y="692"/>
                    <a:pt x="17" y="759"/>
                  </a:cubicBezTo>
                  <a:cubicBezTo>
                    <a:pt x="12" y="803"/>
                    <a:pt x="12" y="851"/>
                    <a:pt x="67" y="861"/>
                  </a:cubicBezTo>
                  <a:cubicBezTo>
                    <a:pt x="72" y="862"/>
                    <a:pt x="76" y="863"/>
                    <a:pt x="81" y="863"/>
                  </a:cubicBezTo>
                  <a:cubicBezTo>
                    <a:pt x="120" y="863"/>
                    <a:pt x="135" y="828"/>
                    <a:pt x="146" y="791"/>
                  </a:cubicBezTo>
                  <a:cubicBezTo>
                    <a:pt x="154" y="759"/>
                    <a:pt x="156" y="719"/>
                    <a:pt x="194" y="702"/>
                  </a:cubicBezTo>
                  <a:cubicBezTo>
                    <a:pt x="232" y="726"/>
                    <a:pt x="226" y="771"/>
                    <a:pt x="247" y="803"/>
                  </a:cubicBezTo>
                  <a:cubicBezTo>
                    <a:pt x="260" y="824"/>
                    <a:pt x="277" y="841"/>
                    <a:pt x="301" y="841"/>
                  </a:cubicBezTo>
                  <a:cubicBezTo>
                    <a:pt x="305" y="841"/>
                    <a:pt x="310" y="840"/>
                    <a:pt x="314" y="839"/>
                  </a:cubicBezTo>
                  <a:cubicBezTo>
                    <a:pt x="350" y="831"/>
                    <a:pt x="362" y="801"/>
                    <a:pt x="358" y="767"/>
                  </a:cubicBezTo>
                  <a:cubicBezTo>
                    <a:pt x="355" y="736"/>
                    <a:pt x="348" y="705"/>
                    <a:pt x="340" y="668"/>
                  </a:cubicBezTo>
                  <a:cubicBezTo>
                    <a:pt x="345" y="667"/>
                    <a:pt x="349" y="667"/>
                    <a:pt x="354" y="667"/>
                  </a:cubicBezTo>
                  <a:cubicBezTo>
                    <a:pt x="407" y="667"/>
                    <a:pt x="439" y="701"/>
                    <a:pt x="473" y="728"/>
                  </a:cubicBezTo>
                  <a:cubicBezTo>
                    <a:pt x="490" y="740"/>
                    <a:pt x="507" y="749"/>
                    <a:pt x="523" y="749"/>
                  </a:cubicBezTo>
                  <a:cubicBezTo>
                    <a:pt x="538" y="749"/>
                    <a:pt x="553" y="742"/>
                    <a:pt x="568" y="726"/>
                  </a:cubicBezTo>
                  <a:cubicBezTo>
                    <a:pt x="597" y="692"/>
                    <a:pt x="578" y="661"/>
                    <a:pt x="552" y="633"/>
                  </a:cubicBezTo>
                  <a:cubicBezTo>
                    <a:pt x="499" y="575"/>
                    <a:pt x="427" y="537"/>
                    <a:pt x="348" y="525"/>
                  </a:cubicBezTo>
                  <a:cubicBezTo>
                    <a:pt x="297" y="518"/>
                    <a:pt x="274" y="491"/>
                    <a:pt x="261" y="446"/>
                  </a:cubicBezTo>
                  <a:cubicBezTo>
                    <a:pt x="226" y="342"/>
                    <a:pt x="190" y="239"/>
                    <a:pt x="154" y="134"/>
                  </a:cubicBezTo>
                  <a:cubicBezTo>
                    <a:pt x="151" y="121"/>
                    <a:pt x="148" y="109"/>
                    <a:pt x="142" y="95"/>
                  </a:cubicBezTo>
                  <a:cubicBezTo>
                    <a:pt x="141" y="86"/>
                    <a:pt x="137" y="76"/>
                    <a:pt x="134" y="67"/>
                  </a:cubicBezTo>
                  <a:cubicBezTo>
                    <a:pt x="121" y="35"/>
                    <a:pt x="105" y="1"/>
                    <a:pt x="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4375700" y="3582291"/>
              <a:ext cx="48802" cy="45209"/>
            </a:xfrm>
            <a:custGeom>
              <a:avLst/>
              <a:gdLst/>
              <a:ahLst/>
              <a:cxnLst/>
              <a:rect l="l" t="t" r="r" b="b"/>
              <a:pathLst>
                <a:path w="530" h="491" extrusionOk="0">
                  <a:moveTo>
                    <a:pt x="465" y="0"/>
                  </a:moveTo>
                  <a:cubicBezTo>
                    <a:pt x="451" y="0"/>
                    <a:pt x="437" y="4"/>
                    <a:pt x="425" y="8"/>
                  </a:cubicBezTo>
                  <a:cubicBezTo>
                    <a:pt x="309" y="51"/>
                    <a:pt x="192" y="96"/>
                    <a:pt x="76" y="140"/>
                  </a:cubicBezTo>
                  <a:lnTo>
                    <a:pt x="62" y="146"/>
                  </a:lnTo>
                  <a:cubicBezTo>
                    <a:pt x="15" y="164"/>
                    <a:pt x="0" y="200"/>
                    <a:pt x="5" y="248"/>
                  </a:cubicBezTo>
                  <a:cubicBezTo>
                    <a:pt x="9" y="276"/>
                    <a:pt x="12" y="303"/>
                    <a:pt x="14" y="331"/>
                  </a:cubicBezTo>
                  <a:cubicBezTo>
                    <a:pt x="10" y="379"/>
                    <a:pt x="41" y="420"/>
                    <a:pt x="88" y="432"/>
                  </a:cubicBezTo>
                  <a:cubicBezTo>
                    <a:pt x="96" y="435"/>
                    <a:pt x="105" y="439"/>
                    <a:pt x="113" y="441"/>
                  </a:cubicBezTo>
                  <a:cubicBezTo>
                    <a:pt x="216" y="463"/>
                    <a:pt x="321" y="480"/>
                    <a:pt x="427" y="489"/>
                  </a:cubicBezTo>
                  <a:cubicBezTo>
                    <a:pt x="436" y="490"/>
                    <a:pt x="446" y="490"/>
                    <a:pt x="456" y="490"/>
                  </a:cubicBezTo>
                  <a:cubicBezTo>
                    <a:pt x="481" y="490"/>
                    <a:pt x="505" y="484"/>
                    <a:pt x="516" y="453"/>
                  </a:cubicBezTo>
                  <a:cubicBezTo>
                    <a:pt x="530" y="410"/>
                    <a:pt x="496" y="389"/>
                    <a:pt x="466" y="369"/>
                  </a:cubicBezTo>
                  <a:cubicBezTo>
                    <a:pt x="415" y="334"/>
                    <a:pt x="362" y="303"/>
                    <a:pt x="297" y="262"/>
                  </a:cubicBezTo>
                  <a:cubicBezTo>
                    <a:pt x="365" y="204"/>
                    <a:pt x="422" y="154"/>
                    <a:pt x="478" y="106"/>
                  </a:cubicBezTo>
                  <a:cubicBezTo>
                    <a:pt x="503" y="86"/>
                    <a:pt x="525" y="60"/>
                    <a:pt x="508" y="26"/>
                  </a:cubicBezTo>
                  <a:cubicBezTo>
                    <a:pt x="498" y="6"/>
                    <a:pt x="482" y="0"/>
                    <a:pt x="4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4318794" y="3567835"/>
              <a:ext cx="23296" cy="24032"/>
            </a:xfrm>
            <a:custGeom>
              <a:avLst/>
              <a:gdLst/>
              <a:ahLst/>
              <a:cxnLst/>
              <a:rect l="l" t="t" r="r" b="b"/>
              <a:pathLst>
                <a:path w="253" h="261" extrusionOk="0">
                  <a:moveTo>
                    <a:pt x="121" y="1"/>
                  </a:moveTo>
                  <a:cubicBezTo>
                    <a:pt x="57" y="1"/>
                    <a:pt x="2" y="52"/>
                    <a:pt x="1" y="117"/>
                  </a:cubicBezTo>
                  <a:cubicBezTo>
                    <a:pt x="4" y="189"/>
                    <a:pt x="57" y="251"/>
                    <a:pt x="131" y="260"/>
                  </a:cubicBezTo>
                  <a:cubicBezTo>
                    <a:pt x="134" y="260"/>
                    <a:pt x="137" y="260"/>
                    <a:pt x="140" y="260"/>
                  </a:cubicBezTo>
                  <a:cubicBezTo>
                    <a:pt x="201" y="260"/>
                    <a:pt x="253" y="209"/>
                    <a:pt x="253" y="145"/>
                  </a:cubicBezTo>
                  <a:cubicBezTo>
                    <a:pt x="253" y="71"/>
                    <a:pt x="198" y="9"/>
                    <a:pt x="124" y="1"/>
                  </a:cubicBezTo>
                  <a:cubicBezTo>
                    <a:pt x="123" y="1"/>
                    <a:pt x="12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4165202" y="3639377"/>
              <a:ext cx="35082" cy="13351"/>
            </a:xfrm>
            <a:custGeom>
              <a:avLst/>
              <a:gdLst/>
              <a:ahLst/>
              <a:cxnLst/>
              <a:rect l="l" t="t" r="r" b="b"/>
              <a:pathLst>
                <a:path w="381" h="145" extrusionOk="0">
                  <a:moveTo>
                    <a:pt x="197" y="1"/>
                  </a:moveTo>
                  <a:cubicBezTo>
                    <a:pt x="158" y="1"/>
                    <a:pt x="120" y="4"/>
                    <a:pt x="81" y="7"/>
                  </a:cubicBezTo>
                  <a:cubicBezTo>
                    <a:pt x="0" y="18"/>
                    <a:pt x="5" y="138"/>
                    <a:pt x="88" y="140"/>
                  </a:cubicBezTo>
                  <a:cubicBezTo>
                    <a:pt x="116" y="143"/>
                    <a:pt x="145" y="145"/>
                    <a:pt x="174" y="145"/>
                  </a:cubicBezTo>
                  <a:cubicBezTo>
                    <a:pt x="215" y="145"/>
                    <a:pt x="256" y="141"/>
                    <a:pt x="297" y="134"/>
                  </a:cubicBezTo>
                  <a:cubicBezTo>
                    <a:pt x="381" y="128"/>
                    <a:pt x="376" y="2"/>
                    <a:pt x="290" y="2"/>
                  </a:cubicBezTo>
                  <a:cubicBezTo>
                    <a:pt x="280" y="2"/>
                    <a:pt x="269" y="2"/>
                    <a:pt x="259" y="2"/>
                  </a:cubicBezTo>
                  <a:cubicBezTo>
                    <a:pt x="239" y="2"/>
                    <a:pt x="218" y="2"/>
                    <a:pt x="197" y="2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4159770" y="3696372"/>
              <a:ext cx="31676" cy="13535"/>
            </a:xfrm>
            <a:custGeom>
              <a:avLst/>
              <a:gdLst/>
              <a:ahLst/>
              <a:cxnLst/>
              <a:rect l="l" t="t" r="r" b="b"/>
              <a:pathLst>
                <a:path w="344" h="147" extrusionOk="0">
                  <a:moveTo>
                    <a:pt x="71" y="1"/>
                  </a:moveTo>
                  <a:cubicBezTo>
                    <a:pt x="35" y="1"/>
                    <a:pt x="4" y="29"/>
                    <a:pt x="4" y="66"/>
                  </a:cubicBezTo>
                  <a:cubicBezTo>
                    <a:pt x="1" y="109"/>
                    <a:pt x="28" y="129"/>
                    <a:pt x="68" y="136"/>
                  </a:cubicBezTo>
                  <a:cubicBezTo>
                    <a:pt x="107" y="141"/>
                    <a:pt x="147" y="143"/>
                    <a:pt x="196" y="146"/>
                  </a:cubicBezTo>
                  <a:cubicBezTo>
                    <a:pt x="227" y="145"/>
                    <a:pt x="258" y="143"/>
                    <a:pt x="289" y="138"/>
                  </a:cubicBezTo>
                  <a:cubicBezTo>
                    <a:pt x="323" y="133"/>
                    <a:pt x="344" y="102"/>
                    <a:pt x="339" y="68"/>
                  </a:cubicBezTo>
                  <a:cubicBezTo>
                    <a:pt x="337" y="40"/>
                    <a:pt x="313" y="16"/>
                    <a:pt x="286" y="14"/>
                  </a:cubicBezTo>
                  <a:cubicBezTo>
                    <a:pt x="215" y="9"/>
                    <a:pt x="145" y="2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4228186" y="3687717"/>
              <a:ext cx="30755" cy="16113"/>
            </a:xfrm>
            <a:custGeom>
              <a:avLst/>
              <a:gdLst/>
              <a:ahLst/>
              <a:cxnLst/>
              <a:rect l="l" t="t" r="r" b="b"/>
              <a:pathLst>
                <a:path w="334" h="175" extrusionOk="0">
                  <a:moveTo>
                    <a:pt x="256" y="0"/>
                  </a:moveTo>
                  <a:cubicBezTo>
                    <a:pt x="249" y="0"/>
                    <a:pt x="242" y="1"/>
                    <a:pt x="235" y="2"/>
                  </a:cubicBezTo>
                  <a:cubicBezTo>
                    <a:pt x="180" y="12"/>
                    <a:pt x="127" y="26"/>
                    <a:pt x="74" y="38"/>
                  </a:cubicBezTo>
                  <a:cubicBezTo>
                    <a:pt x="31" y="48"/>
                    <a:pt x="0" y="74"/>
                    <a:pt x="11" y="122"/>
                  </a:cubicBezTo>
                  <a:cubicBezTo>
                    <a:pt x="18" y="163"/>
                    <a:pt x="48" y="174"/>
                    <a:pt x="86" y="174"/>
                  </a:cubicBezTo>
                  <a:cubicBezTo>
                    <a:pt x="92" y="174"/>
                    <a:pt x="99" y="174"/>
                    <a:pt x="105" y="174"/>
                  </a:cubicBezTo>
                  <a:cubicBezTo>
                    <a:pt x="155" y="162"/>
                    <a:pt x="210" y="150"/>
                    <a:pt x="263" y="134"/>
                  </a:cubicBezTo>
                  <a:cubicBezTo>
                    <a:pt x="306" y="122"/>
                    <a:pt x="333" y="95"/>
                    <a:pt x="319" y="47"/>
                  </a:cubicBezTo>
                  <a:cubicBezTo>
                    <a:pt x="310" y="13"/>
                    <a:pt x="285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4198628" y="3665711"/>
              <a:ext cx="28821" cy="13443"/>
            </a:xfrm>
            <a:custGeom>
              <a:avLst/>
              <a:gdLst/>
              <a:ahLst/>
              <a:cxnLst/>
              <a:rect l="l" t="t" r="r" b="b"/>
              <a:pathLst>
                <a:path w="313" h="146" extrusionOk="0">
                  <a:moveTo>
                    <a:pt x="162" y="1"/>
                  </a:moveTo>
                  <a:cubicBezTo>
                    <a:pt x="123" y="1"/>
                    <a:pt x="84" y="6"/>
                    <a:pt x="47" y="18"/>
                  </a:cubicBezTo>
                  <a:cubicBezTo>
                    <a:pt x="20" y="25"/>
                    <a:pt x="1" y="52"/>
                    <a:pt x="6" y="82"/>
                  </a:cubicBezTo>
                  <a:cubicBezTo>
                    <a:pt x="8" y="111"/>
                    <a:pt x="28" y="135"/>
                    <a:pt x="56" y="138"/>
                  </a:cubicBezTo>
                  <a:cubicBezTo>
                    <a:pt x="86" y="143"/>
                    <a:pt x="117" y="145"/>
                    <a:pt x="150" y="145"/>
                  </a:cubicBezTo>
                  <a:cubicBezTo>
                    <a:pt x="191" y="142"/>
                    <a:pt x="222" y="142"/>
                    <a:pt x="253" y="136"/>
                  </a:cubicBezTo>
                  <a:cubicBezTo>
                    <a:pt x="285" y="135"/>
                    <a:pt x="309" y="107"/>
                    <a:pt x="309" y="73"/>
                  </a:cubicBezTo>
                  <a:cubicBezTo>
                    <a:pt x="313" y="46"/>
                    <a:pt x="292" y="20"/>
                    <a:pt x="265" y="13"/>
                  </a:cubicBezTo>
                  <a:cubicBezTo>
                    <a:pt x="231" y="5"/>
                    <a:pt x="197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4228831" y="3634497"/>
              <a:ext cx="26611" cy="13259"/>
            </a:xfrm>
            <a:custGeom>
              <a:avLst/>
              <a:gdLst/>
              <a:ahLst/>
              <a:cxnLst/>
              <a:rect l="l" t="t" r="r" b="b"/>
              <a:pathLst>
                <a:path w="289" h="144" extrusionOk="0">
                  <a:moveTo>
                    <a:pt x="146" y="0"/>
                  </a:moveTo>
                  <a:cubicBezTo>
                    <a:pt x="112" y="2"/>
                    <a:pt x="89" y="4"/>
                    <a:pt x="65" y="6"/>
                  </a:cubicBezTo>
                  <a:cubicBezTo>
                    <a:pt x="26" y="11"/>
                    <a:pt x="2" y="31"/>
                    <a:pt x="2" y="74"/>
                  </a:cubicBezTo>
                  <a:cubicBezTo>
                    <a:pt x="0" y="107"/>
                    <a:pt x="26" y="134"/>
                    <a:pt x="59" y="138"/>
                  </a:cubicBezTo>
                  <a:cubicBezTo>
                    <a:pt x="81" y="142"/>
                    <a:pt x="104" y="143"/>
                    <a:pt x="127" y="143"/>
                  </a:cubicBezTo>
                  <a:cubicBezTo>
                    <a:pt x="166" y="143"/>
                    <a:pt x="205" y="138"/>
                    <a:pt x="242" y="127"/>
                  </a:cubicBezTo>
                  <a:cubicBezTo>
                    <a:pt x="269" y="122"/>
                    <a:pt x="288" y="96"/>
                    <a:pt x="287" y="67"/>
                  </a:cubicBezTo>
                  <a:cubicBezTo>
                    <a:pt x="287" y="35"/>
                    <a:pt x="261" y="7"/>
                    <a:pt x="228" y="6"/>
                  </a:cubicBezTo>
                  <a:cubicBezTo>
                    <a:pt x="197" y="0"/>
                    <a:pt x="167" y="2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4191077" y="3610834"/>
              <a:ext cx="23757" cy="13351"/>
            </a:xfrm>
            <a:custGeom>
              <a:avLst/>
              <a:gdLst/>
              <a:ahLst/>
              <a:cxnLst/>
              <a:rect l="l" t="t" r="r" b="b"/>
              <a:pathLst>
                <a:path w="258" h="145" extrusionOk="0">
                  <a:moveTo>
                    <a:pt x="117" y="1"/>
                  </a:moveTo>
                  <a:cubicBezTo>
                    <a:pt x="98" y="1"/>
                    <a:pt x="79" y="2"/>
                    <a:pt x="60" y="5"/>
                  </a:cubicBezTo>
                  <a:cubicBezTo>
                    <a:pt x="31" y="9"/>
                    <a:pt x="9" y="33"/>
                    <a:pt x="7" y="60"/>
                  </a:cubicBezTo>
                  <a:cubicBezTo>
                    <a:pt x="0" y="93"/>
                    <a:pt x="23" y="125"/>
                    <a:pt x="54" y="132"/>
                  </a:cubicBezTo>
                  <a:cubicBezTo>
                    <a:pt x="81" y="137"/>
                    <a:pt x="108" y="143"/>
                    <a:pt x="136" y="144"/>
                  </a:cubicBezTo>
                  <a:cubicBezTo>
                    <a:pt x="158" y="144"/>
                    <a:pt x="180" y="143"/>
                    <a:pt x="204" y="139"/>
                  </a:cubicBezTo>
                  <a:cubicBezTo>
                    <a:pt x="235" y="132"/>
                    <a:pt x="258" y="105"/>
                    <a:pt x="256" y="72"/>
                  </a:cubicBezTo>
                  <a:cubicBezTo>
                    <a:pt x="258" y="43"/>
                    <a:pt x="237" y="19"/>
                    <a:pt x="210" y="12"/>
                  </a:cubicBezTo>
                  <a:cubicBezTo>
                    <a:pt x="180" y="5"/>
                    <a:pt x="149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4129655" y="3603815"/>
              <a:ext cx="153958" cy="125222"/>
            </a:xfrm>
            <a:custGeom>
              <a:avLst/>
              <a:gdLst/>
              <a:ahLst/>
              <a:cxnLst/>
              <a:rect l="l" t="t" r="r" b="b"/>
              <a:pathLst>
                <a:path w="1672" h="1360" extrusionOk="0">
                  <a:moveTo>
                    <a:pt x="789" y="87"/>
                  </a:moveTo>
                  <a:cubicBezTo>
                    <a:pt x="819" y="87"/>
                    <a:pt x="849" y="91"/>
                    <a:pt x="879" y="99"/>
                  </a:cubicBezTo>
                  <a:cubicBezTo>
                    <a:pt x="906" y="104"/>
                    <a:pt x="925" y="130"/>
                    <a:pt x="925" y="157"/>
                  </a:cubicBezTo>
                  <a:cubicBezTo>
                    <a:pt x="927" y="190"/>
                    <a:pt x="905" y="219"/>
                    <a:pt x="872" y="224"/>
                  </a:cubicBezTo>
                  <a:cubicBezTo>
                    <a:pt x="850" y="228"/>
                    <a:pt x="827" y="231"/>
                    <a:pt x="803" y="231"/>
                  </a:cubicBezTo>
                  <a:cubicBezTo>
                    <a:pt x="776" y="228"/>
                    <a:pt x="749" y="224"/>
                    <a:pt x="723" y="217"/>
                  </a:cubicBezTo>
                  <a:cubicBezTo>
                    <a:pt x="690" y="211"/>
                    <a:pt x="670" y="180"/>
                    <a:pt x="677" y="147"/>
                  </a:cubicBezTo>
                  <a:cubicBezTo>
                    <a:pt x="678" y="118"/>
                    <a:pt x="699" y="96"/>
                    <a:pt x="728" y="92"/>
                  </a:cubicBezTo>
                  <a:cubicBezTo>
                    <a:pt x="748" y="89"/>
                    <a:pt x="768" y="87"/>
                    <a:pt x="789" y="87"/>
                  </a:cubicBezTo>
                  <a:close/>
                  <a:moveTo>
                    <a:pt x="1224" y="343"/>
                  </a:moveTo>
                  <a:cubicBezTo>
                    <a:pt x="1246" y="343"/>
                    <a:pt x="1277" y="343"/>
                    <a:pt x="1308" y="348"/>
                  </a:cubicBezTo>
                  <a:cubicBezTo>
                    <a:pt x="1340" y="349"/>
                    <a:pt x="1366" y="377"/>
                    <a:pt x="1366" y="410"/>
                  </a:cubicBezTo>
                  <a:cubicBezTo>
                    <a:pt x="1368" y="437"/>
                    <a:pt x="1349" y="464"/>
                    <a:pt x="1321" y="470"/>
                  </a:cubicBezTo>
                  <a:cubicBezTo>
                    <a:pt x="1284" y="480"/>
                    <a:pt x="1245" y="486"/>
                    <a:pt x="1206" y="486"/>
                  </a:cubicBezTo>
                  <a:cubicBezTo>
                    <a:pt x="1183" y="486"/>
                    <a:pt x="1159" y="484"/>
                    <a:pt x="1136" y="480"/>
                  </a:cubicBezTo>
                  <a:cubicBezTo>
                    <a:pt x="1104" y="476"/>
                    <a:pt x="1080" y="449"/>
                    <a:pt x="1081" y="416"/>
                  </a:cubicBezTo>
                  <a:cubicBezTo>
                    <a:pt x="1080" y="375"/>
                    <a:pt x="1105" y="353"/>
                    <a:pt x="1145" y="349"/>
                  </a:cubicBezTo>
                  <a:lnTo>
                    <a:pt x="1145" y="348"/>
                  </a:lnTo>
                  <a:cubicBezTo>
                    <a:pt x="1169" y="346"/>
                    <a:pt x="1191" y="344"/>
                    <a:pt x="1224" y="343"/>
                  </a:cubicBezTo>
                  <a:close/>
                  <a:moveTo>
                    <a:pt x="584" y="394"/>
                  </a:moveTo>
                  <a:lnTo>
                    <a:pt x="584" y="398"/>
                  </a:lnTo>
                  <a:cubicBezTo>
                    <a:pt x="605" y="398"/>
                    <a:pt x="626" y="397"/>
                    <a:pt x="647" y="397"/>
                  </a:cubicBezTo>
                  <a:cubicBezTo>
                    <a:pt x="658" y="397"/>
                    <a:pt x="668" y="397"/>
                    <a:pt x="678" y="398"/>
                  </a:cubicBezTo>
                  <a:cubicBezTo>
                    <a:pt x="711" y="398"/>
                    <a:pt x="738" y="422"/>
                    <a:pt x="742" y="454"/>
                  </a:cubicBezTo>
                  <a:cubicBezTo>
                    <a:pt x="749" y="492"/>
                    <a:pt x="721" y="528"/>
                    <a:pt x="683" y="530"/>
                  </a:cubicBezTo>
                  <a:cubicBezTo>
                    <a:pt x="642" y="536"/>
                    <a:pt x="601" y="539"/>
                    <a:pt x="558" y="539"/>
                  </a:cubicBezTo>
                  <a:cubicBezTo>
                    <a:pt x="530" y="539"/>
                    <a:pt x="502" y="537"/>
                    <a:pt x="474" y="535"/>
                  </a:cubicBezTo>
                  <a:cubicBezTo>
                    <a:pt x="392" y="531"/>
                    <a:pt x="387" y="411"/>
                    <a:pt x="469" y="403"/>
                  </a:cubicBezTo>
                  <a:cubicBezTo>
                    <a:pt x="507" y="396"/>
                    <a:pt x="546" y="398"/>
                    <a:pt x="584" y="394"/>
                  </a:cubicBezTo>
                  <a:close/>
                  <a:moveTo>
                    <a:pt x="914" y="681"/>
                  </a:moveTo>
                  <a:cubicBezTo>
                    <a:pt x="948" y="681"/>
                    <a:pt x="981" y="686"/>
                    <a:pt x="1014" y="694"/>
                  </a:cubicBezTo>
                  <a:cubicBezTo>
                    <a:pt x="1044" y="699"/>
                    <a:pt x="1062" y="727"/>
                    <a:pt x="1059" y="756"/>
                  </a:cubicBezTo>
                  <a:cubicBezTo>
                    <a:pt x="1061" y="788"/>
                    <a:pt x="1035" y="816"/>
                    <a:pt x="1002" y="819"/>
                  </a:cubicBezTo>
                  <a:cubicBezTo>
                    <a:pt x="972" y="823"/>
                    <a:pt x="941" y="823"/>
                    <a:pt x="900" y="826"/>
                  </a:cubicBezTo>
                  <a:cubicBezTo>
                    <a:pt x="869" y="826"/>
                    <a:pt x="836" y="825"/>
                    <a:pt x="805" y="821"/>
                  </a:cubicBezTo>
                  <a:cubicBezTo>
                    <a:pt x="778" y="816"/>
                    <a:pt x="757" y="792"/>
                    <a:pt x="755" y="763"/>
                  </a:cubicBezTo>
                  <a:cubicBezTo>
                    <a:pt x="752" y="735"/>
                    <a:pt x="769" y="706"/>
                    <a:pt x="797" y="699"/>
                  </a:cubicBezTo>
                  <a:cubicBezTo>
                    <a:pt x="835" y="687"/>
                    <a:pt x="874" y="681"/>
                    <a:pt x="914" y="681"/>
                  </a:cubicBezTo>
                  <a:close/>
                  <a:moveTo>
                    <a:pt x="1326" y="920"/>
                  </a:moveTo>
                  <a:cubicBezTo>
                    <a:pt x="1355" y="920"/>
                    <a:pt x="1380" y="934"/>
                    <a:pt x="1390" y="967"/>
                  </a:cubicBezTo>
                  <a:lnTo>
                    <a:pt x="1392" y="967"/>
                  </a:lnTo>
                  <a:cubicBezTo>
                    <a:pt x="1404" y="1015"/>
                    <a:pt x="1376" y="1042"/>
                    <a:pt x="1335" y="1054"/>
                  </a:cubicBezTo>
                  <a:cubicBezTo>
                    <a:pt x="1282" y="1070"/>
                    <a:pt x="1227" y="1082"/>
                    <a:pt x="1177" y="1094"/>
                  </a:cubicBezTo>
                  <a:cubicBezTo>
                    <a:pt x="1171" y="1094"/>
                    <a:pt x="1165" y="1094"/>
                    <a:pt x="1159" y="1094"/>
                  </a:cubicBezTo>
                  <a:cubicBezTo>
                    <a:pt x="1121" y="1094"/>
                    <a:pt x="1090" y="1084"/>
                    <a:pt x="1083" y="1042"/>
                  </a:cubicBezTo>
                  <a:cubicBezTo>
                    <a:pt x="1073" y="993"/>
                    <a:pt x="1102" y="969"/>
                    <a:pt x="1146" y="958"/>
                  </a:cubicBezTo>
                  <a:cubicBezTo>
                    <a:pt x="1200" y="946"/>
                    <a:pt x="1254" y="933"/>
                    <a:pt x="1308" y="922"/>
                  </a:cubicBezTo>
                  <a:cubicBezTo>
                    <a:pt x="1314" y="921"/>
                    <a:pt x="1320" y="920"/>
                    <a:pt x="1326" y="920"/>
                  </a:cubicBezTo>
                  <a:close/>
                  <a:moveTo>
                    <a:pt x="399" y="1015"/>
                  </a:moveTo>
                  <a:cubicBezTo>
                    <a:pt x="400" y="1015"/>
                    <a:pt x="401" y="1015"/>
                    <a:pt x="402" y="1015"/>
                  </a:cubicBezTo>
                  <a:cubicBezTo>
                    <a:pt x="473" y="1015"/>
                    <a:pt x="543" y="1022"/>
                    <a:pt x="613" y="1029"/>
                  </a:cubicBezTo>
                  <a:cubicBezTo>
                    <a:pt x="642" y="1030"/>
                    <a:pt x="665" y="1054"/>
                    <a:pt x="666" y="1083"/>
                  </a:cubicBezTo>
                  <a:cubicBezTo>
                    <a:pt x="673" y="1116"/>
                    <a:pt x="651" y="1149"/>
                    <a:pt x="618" y="1154"/>
                  </a:cubicBezTo>
                  <a:lnTo>
                    <a:pt x="618" y="1152"/>
                  </a:lnTo>
                  <a:cubicBezTo>
                    <a:pt x="587" y="1157"/>
                    <a:pt x="557" y="1161"/>
                    <a:pt x="526" y="1161"/>
                  </a:cubicBezTo>
                  <a:cubicBezTo>
                    <a:pt x="474" y="1157"/>
                    <a:pt x="435" y="1155"/>
                    <a:pt x="397" y="1150"/>
                  </a:cubicBezTo>
                  <a:cubicBezTo>
                    <a:pt x="358" y="1145"/>
                    <a:pt x="330" y="1121"/>
                    <a:pt x="332" y="1080"/>
                  </a:cubicBezTo>
                  <a:cubicBezTo>
                    <a:pt x="332" y="1043"/>
                    <a:pt x="363" y="1015"/>
                    <a:pt x="399" y="1015"/>
                  </a:cubicBezTo>
                  <a:close/>
                  <a:moveTo>
                    <a:pt x="784" y="0"/>
                  </a:moveTo>
                  <a:cubicBezTo>
                    <a:pt x="750" y="0"/>
                    <a:pt x="715" y="2"/>
                    <a:pt x="682" y="7"/>
                  </a:cubicBezTo>
                  <a:cubicBezTo>
                    <a:pt x="673" y="7"/>
                    <a:pt x="666" y="10"/>
                    <a:pt x="658" y="12"/>
                  </a:cubicBezTo>
                  <a:cubicBezTo>
                    <a:pt x="483" y="43"/>
                    <a:pt x="414" y="121"/>
                    <a:pt x="440" y="274"/>
                  </a:cubicBezTo>
                  <a:cubicBezTo>
                    <a:pt x="443" y="296"/>
                    <a:pt x="449" y="317"/>
                    <a:pt x="455" y="339"/>
                  </a:cubicBezTo>
                  <a:cubicBezTo>
                    <a:pt x="152" y="420"/>
                    <a:pt x="111" y="535"/>
                    <a:pt x="294" y="766"/>
                  </a:cubicBezTo>
                  <a:cubicBezTo>
                    <a:pt x="260" y="801"/>
                    <a:pt x="208" y="804"/>
                    <a:pt x="169" y="828"/>
                  </a:cubicBezTo>
                  <a:cubicBezTo>
                    <a:pt x="28" y="909"/>
                    <a:pt x="1" y="1053"/>
                    <a:pt x="107" y="1176"/>
                  </a:cubicBezTo>
                  <a:cubicBezTo>
                    <a:pt x="183" y="1262"/>
                    <a:pt x="282" y="1308"/>
                    <a:pt x="392" y="1330"/>
                  </a:cubicBezTo>
                  <a:cubicBezTo>
                    <a:pt x="487" y="1350"/>
                    <a:pt x="581" y="1360"/>
                    <a:pt x="673" y="1360"/>
                  </a:cubicBezTo>
                  <a:cubicBezTo>
                    <a:pt x="893" y="1360"/>
                    <a:pt x="1103" y="1303"/>
                    <a:pt x="1301" y="1181"/>
                  </a:cubicBezTo>
                  <a:cubicBezTo>
                    <a:pt x="1596" y="1003"/>
                    <a:pt x="1671" y="710"/>
                    <a:pt x="1503" y="410"/>
                  </a:cubicBezTo>
                  <a:cubicBezTo>
                    <a:pt x="1405" y="238"/>
                    <a:pt x="1232" y="108"/>
                    <a:pt x="1040" y="43"/>
                  </a:cubicBezTo>
                  <a:cubicBezTo>
                    <a:pt x="958" y="14"/>
                    <a:pt x="871" y="0"/>
                    <a:pt x="784" y="0"/>
                  </a:cubicBezTo>
                  <a:close/>
                </a:path>
              </a:pathLst>
            </a:custGeom>
            <a:solidFill>
              <a:srgbClr val="BA6328">
                <a:alpha val="4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543;p30">
            <a:extLst>
              <a:ext uri="{FF2B5EF4-FFF2-40B4-BE49-F238E27FC236}">
                <a16:creationId xmlns:a16="http://schemas.microsoft.com/office/drawing/2014/main" id="{6C7F29AD-BDDA-23B3-7DA5-D624E5FBC1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7420" y="2754853"/>
            <a:ext cx="2987738" cy="31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rgbClr val="660066"/>
                </a:solidFill>
              </a:rPr>
              <a:t>Като цяло проектът...</a:t>
            </a:r>
            <a:endParaRPr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6"/>
          <p:cNvSpPr txBox="1">
            <a:spLocks noGrp="1"/>
          </p:cNvSpPr>
          <p:nvPr>
            <p:ph type="title"/>
          </p:nvPr>
        </p:nvSpPr>
        <p:spPr>
          <a:xfrm>
            <a:off x="1864714" y="875817"/>
            <a:ext cx="6728076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600" dirty="0">
                <a:solidFill>
                  <a:srgbClr val="660066"/>
                </a:solidFill>
              </a:rPr>
              <a:t>Благодарим за вниманието!</a:t>
            </a:r>
            <a:endParaRPr sz="5600" dirty="0">
              <a:solidFill>
                <a:srgbClr val="660066"/>
              </a:solidFill>
            </a:endParaRPr>
          </a:p>
        </p:txBody>
      </p:sp>
      <p:sp>
        <p:nvSpPr>
          <p:cNvPr id="1130" name="Google Shape;1130;p36"/>
          <p:cNvSpPr/>
          <p:nvPr/>
        </p:nvSpPr>
        <p:spPr>
          <a:xfrm>
            <a:off x="8211578" y="980149"/>
            <a:ext cx="584836" cy="133824"/>
          </a:xfrm>
          <a:custGeom>
            <a:avLst/>
            <a:gdLst/>
            <a:ahLst/>
            <a:cxnLst/>
            <a:rect l="l" t="t" r="r" b="b"/>
            <a:pathLst>
              <a:path w="2605" h="596" extrusionOk="0">
                <a:moveTo>
                  <a:pt x="1393" y="1"/>
                </a:moveTo>
                <a:cubicBezTo>
                  <a:pt x="1122" y="1"/>
                  <a:pt x="874" y="158"/>
                  <a:pt x="760" y="407"/>
                </a:cubicBezTo>
                <a:cubicBezTo>
                  <a:pt x="669" y="347"/>
                  <a:pt x="567" y="318"/>
                  <a:pt x="466" y="318"/>
                </a:cubicBezTo>
                <a:cubicBezTo>
                  <a:pt x="281" y="318"/>
                  <a:pt x="100" y="414"/>
                  <a:pt x="0" y="587"/>
                </a:cubicBezTo>
                <a:lnTo>
                  <a:pt x="0" y="596"/>
                </a:lnTo>
                <a:lnTo>
                  <a:pt x="2605" y="596"/>
                </a:lnTo>
                <a:cubicBezTo>
                  <a:pt x="2515" y="517"/>
                  <a:pt x="2402" y="477"/>
                  <a:pt x="2287" y="477"/>
                </a:cubicBezTo>
                <a:cubicBezTo>
                  <a:pt x="2212" y="477"/>
                  <a:pt x="2136" y="494"/>
                  <a:pt x="2066" y="530"/>
                </a:cubicBezTo>
                <a:cubicBezTo>
                  <a:pt x="1996" y="244"/>
                  <a:pt x="1751" y="33"/>
                  <a:pt x="1458" y="4"/>
                </a:cubicBezTo>
                <a:cubicBezTo>
                  <a:pt x="1436" y="2"/>
                  <a:pt x="1414" y="1"/>
                  <a:pt x="13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6"/>
          <p:cNvSpPr/>
          <p:nvPr/>
        </p:nvSpPr>
        <p:spPr>
          <a:xfrm>
            <a:off x="713229" y="1153391"/>
            <a:ext cx="307312" cy="70101"/>
          </a:xfrm>
          <a:custGeom>
            <a:avLst/>
            <a:gdLst/>
            <a:ahLst/>
            <a:cxnLst/>
            <a:rect l="l" t="t" r="r" b="b"/>
            <a:pathLst>
              <a:path w="3336" h="761" extrusionOk="0">
                <a:moveTo>
                  <a:pt x="1781" y="1"/>
                </a:moveTo>
                <a:cubicBezTo>
                  <a:pt x="1436" y="1"/>
                  <a:pt x="1119" y="200"/>
                  <a:pt x="973" y="519"/>
                </a:cubicBezTo>
                <a:cubicBezTo>
                  <a:pt x="856" y="442"/>
                  <a:pt x="725" y="405"/>
                  <a:pt x="595" y="405"/>
                </a:cubicBezTo>
                <a:cubicBezTo>
                  <a:pt x="359" y="405"/>
                  <a:pt x="127" y="528"/>
                  <a:pt x="1" y="751"/>
                </a:cubicBezTo>
                <a:lnTo>
                  <a:pt x="1" y="761"/>
                </a:lnTo>
                <a:lnTo>
                  <a:pt x="3336" y="761"/>
                </a:lnTo>
                <a:cubicBezTo>
                  <a:pt x="3222" y="660"/>
                  <a:pt x="3077" y="608"/>
                  <a:pt x="2931" y="608"/>
                </a:cubicBezTo>
                <a:cubicBezTo>
                  <a:pt x="2834" y="608"/>
                  <a:pt x="2735" y="631"/>
                  <a:pt x="2645" y="679"/>
                </a:cubicBezTo>
                <a:cubicBezTo>
                  <a:pt x="2556" y="312"/>
                  <a:pt x="2244" y="41"/>
                  <a:pt x="1866" y="5"/>
                </a:cubicBezTo>
                <a:cubicBezTo>
                  <a:pt x="1838" y="2"/>
                  <a:pt x="1809" y="1"/>
                  <a:pt x="17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6"/>
          <p:cNvSpPr/>
          <p:nvPr/>
        </p:nvSpPr>
        <p:spPr>
          <a:xfrm>
            <a:off x="5047118" y="330779"/>
            <a:ext cx="786745" cy="161791"/>
          </a:xfrm>
          <a:custGeom>
            <a:avLst/>
            <a:gdLst/>
            <a:ahLst/>
            <a:cxnLst/>
            <a:rect l="l" t="t" r="r" b="b"/>
            <a:pathLst>
              <a:path w="7849" h="1614" extrusionOk="0">
                <a:moveTo>
                  <a:pt x="4255" y="0"/>
                </a:moveTo>
                <a:cubicBezTo>
                  <a:pt x="3661" y="0"/>
                  <a:pt x="3107" y="305"/>
                  <a:pt x="2789" y="811"/>
                </a:cubicBezTo>
                <a:cubicBezTo>
                  <a:pt x="2590" y="704"/>
                  <a:pt x="2366" y="648"/>
                  <a:pt x="2139" y="648"/>
                </a:cubicBezTo>
                <a:cubicBezTo>
                  <a:pt x="2136" y="648"/>
                  <a:pt x="2132" y="648"/>
                  <a:pt x="2129" y="648"/>
                </a:cubicBezTo>
                <a:cubicBezTo>
                  <a:pt x="1591" y="648"/>
                  <a:pt x="1098" y="951"/>
                  <a:pt x="858" y="1433"/>
                </a:cubicBezTo>
                <a:cubicBezTo>
                  <a:pt x="764" y="1397"/>
                  <a:pt x="666" y="1380"/>
                  <a:pt x="569" y="1380"/>
                </a:cubicBezTo>
                <a:cubicBezTo>
                  <a:pt x="360" y="1380"/>
                  <a:pt x="154" y="1461"/>
                  <a:pt x="1" y="1613"/>
                </a:cubicBezTo>
                <a:lnTo>
                  <a:pt x="7848" y="1613"/>
                </a:lnTo>
                <a:cubicBezTo>
                  <a:pt x="7848" y="1593"/>
                  <a:pt x="7848" y="1570"/>
                  <a:pt x="7845" y="1550"/>
                </a:cubicBezTo>
                <a:cubicBezTo>
                  <a:pt x="7701" y="1438"/>
                  <a:pt x="7526" y="1380"/>
                  <a:pt x="7350" y="1380"/>
                </a:cubicBezTo>
                <a:cubicBezTo>
                  <a:pt x="7263" y="1380"/>
                  <a:pt x="7175" y="1394"/>
                  <a:pt x="7090" y="1423"/>
                </a:cubicBezTo>
                <a:lnTo>
                  <a:pt x="7090" y="1421"/>
                </a:lnTo>
                <a:cubicBezTo>
                  <a:pt x="6887" y="1075"/>
                  <a:pt x="6518" y="872"/>
                  <a:pt x="6132" y="872"/>
                </a:cubicBezTo>
                <a:cubicBezTo>
                  <a:pt x="6017" y="872"/>
                  <a:pt x="5901" y="890"/>
                  <a:pt x="5787" y="927"/>
                </a:cubicBezTo>
                <a:cubicBezTo>
                  <a:pt x="5499" y="377"/>
                  <a:pt x="4940" y="25"/>
                  <a:pt x="4322" y="1"/>
                </a:cubicBezTo>
                <a:cubicBezTo>
                  <a:pt x="4300" y="1"/>
                  <a:pt x="4277" y="0"/>
                  <a:pt x="42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36"/>
          <p:cNvSpPr/>
          <p:nvPr/>
        </p:nvSpPr>
        <p:spPr>
          <a:xfrm>
            <a:off x="1750891" y="368614"/>
            <a:ext cx="1659989" cy="341772"/>
          </a:xfrm>
          <a:custGeom>
            <a:avLst/>
            <a:gdLst/>
            <a:ahLst/>
            <a:cxnLst/>
            <a:rect l="l" t="t" r="r" b="b"/>
            <a:pathLst>
              <a:path w="7848" h="1616" extrusionOk="0">
                <a:moveTo>
                  <a:pt x="4255" y="1"/>
                </a:moveTo>
                <a:cubicBezTo>
                  <a:pt x="3661" y="1"/>
                  <a:pt x="3106" y="306"/>
                  <a:pt x="2791" y="812"/>
                </a:cubicBezTo>
                <a:cubicBezTo>
                  <a:pt x="2587" y="704"/>
                  <a:pt x="2358" y="649"/>
                  <a:pt x="2129" y="649"/>
                </a:cubicBezTo>
                <a:cubicBezTo>
                  <a:pt x="1590" y="649"/>
                  <a:pt x="1098" y="952"/>
                  <a:pt x="858" y="1434"/>
                </a:cubicBezTo>
                <a:cubicBezTo>
                  <a:pt x="764" y="1398"/>
                  <a:pt x="666" y="1381"/>
                  <a:pt x="569" y="1381"/>
                </a:cubicBezTo>
                <a:cubicBezTo>
                  <a:pt x="360" y="1381"/>
                  <a:pt x="154" y="1462"/>
                  <a:pt x="1" y="1616"/>
                </a:cubicBezTo>
                <a:lnTo>
                  <a:pt x="7848" y="1616"/>
                </a:lnTo>
                <a:cubicBezTo>
                  <a:pt x="7848" y="1594"/>
                  <a:pt x="7848" y="1571"/>
                  <a:pt x="7846" y="1551"/>
                </a:cubicBezTo>
                <a:cubicBezTo>
                  <a:pt x="7702" y="1439"/>
                  <a:pt x="7527" y="1381"/>
                  <a:pt x="7350" y="1381"/>
                </a:cubicBezTo>
                <a:cubicBezTo>
                  <a:pt x="7262" y="1381"/>
                  <a:pt x="7175" y="1395"/>
                  <a:pt x="7090" y="1424"/>
                </a:cubicBezTo>
                <a:cubicBezTo>
                  <a:pt x="6886" y="1076"/>
                  <a:pt x="6517" y="873"/>
                  <a:pt x="6131" y="873"/>
                </a:cubicBezTo>
                <a:cubicBezTo>
                  <a:pt x="6016" y="873"/>
                  <a:pt x="5900" y="891"/>
                  <a:pt x="5786" y="928"/>
                </a:cubicBezTo>
                <a:cubicBezTo>
                  <a:pt x="5500" y="380"/>
                  <a:pt x="4941" y="26"/>
                  <a:pt x="4322" y="2"/>
                </a:cubicBezTo>
                <a:cubicBezTo>
                  <a:pt x="4300" y="1"/>
                  <a:pt x="4277" y="1"/>
                  <a:pt x="425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8110301" y="3946327"/>
            <a:ext cx="787405" cy="412726"/>
          </a:xfrm>
          <a:custGeom>
            <a:avLst/>
            <a:gdLst/>
            <a:ahLst/>
            <a:cxnLst/>
            <a:rect l="l" t="t" r="r" b="b"/>
            <a:pathLst>
              <a:path w="4581" h="2401" extrusionOk="0">
                <a:moveTo>
                  <a:pt x="1339" y="0"/>
                </a:moveTo>
                <a:cubicBezTo>
                  <a:pt x="1336" y="0"/>
                  <a:pt x="1333" y="1"/>
                  <a:pt x="1330" y="1"/>
                </a:cubicBezTo>
                <a:cubicBezTo>
                  <a:pt x="1306" y="8"/>
                  <a:pt x="1290" y="30"/>
                  <a:pt x="1292" y="54"/>
                </a:cubicBezTo>
                <a:cubicBezTo>
                  <a:pt x="1292" y="89"/>
                  <a:pt x="1292" y="123"/>
                  <a:pt x="1294" y="157"/>
                </a:cubicBezTo>
                <a:cubicBezTo>
                  <a:pt x="1323" y="673"/>
                  <a:pt x="1352" y="1190"/>
                  <a:pt x="1380" y="1706"/>
                </a:cubicBezTo>
                <a:cubicBezTo>
                  <a:pt x="1385" y="1793"/>
                  <a:pt x="1380" y="1879"/>
                  <a:pt x="1380" y="1966"/>
                </a:cubicBezTo>
                <a:lnTo>
                  <a:pt x="1356" y="1977"/>
                </a:lnTo>
                <a:cubicBezTo>
                  <a:pt x="1326" y="1946"/>
                  <a:pt x="1299" y="1913"/>
                  <a:pt x="1270" y="1882"/>
                </a:cubicBezTo>
                <a:cubicBezTo>
                  <a:pt x="1105" y="1709"/>
                  <a:pt x="923" y="1551"/>
                  <a:pt x="730" y="1411"/>
                </a:cubicBezTo>
                <a:cubicBezTo>
                  <a:pt x="575" y="1303"/>
                  <a:pt x="411" y="1209"/>
                  <a:pt x="237" y="1133"/>
                </a:cubicBezTo>
                <a:cubicBezTo>
                  <a:pt x="197" y="1115"/>
                  <a:pt x="155" y="1098"/>
                  <a:pt x="111" y="1098"/>
                </a:cubicBezTo>
                <a:cubicBezTo>
                  <a:pt x="101" y="1098"/>
                  <a:pt x="91" y="1099"/>
                  <a:pt x="81" y="1100"/>
                </a:cubicBezTo>
                <a:cubicBezTo>
                  <a:pt x="25" y="1109"/>
                  <a:pt x="1" y="1154"/>
                  <a:pt x="37" y="1200"/>
                </a:cubicBezTo>
                <a:cubicBezTo>
                  <a:pt x="68" y="1238"/>
                  <a:pt x="104" y="1274"/>
                  <a:pt x="141" y="1306"/>
                </a:cubicBezTo>
                <a:cubicBezTo>
                  <a:pt x="452" y="1605"/>
                  <a:pt x="743" y="1917"/>
                  <a:pt x="985" y="2272"/>
                </a:cubicBezTo>
                <a:cubicBezTo>
                  <a:pt x="1003" y="2303"/>
                  <a:pt x="1039" y="2323"/>
                  <a:pt x="1075" y="2323"/>
                </a:cubicBezTo>
                <a:cubicBezTo>
                  <a:pt x="1076" y="2323"/>
                  <a:pt x="1078" y="2323"/>
                  <a:pt x="1079" y="2323"/>
                </a:cubicBezTo>
                <a:cubicBezTo>
                  <a:pt x="1318" y="2325"/>
                  <a:pt x="1558" y="2332"/>
                  <a:pt x="1796" y="2345"/>
                </a:cubicBezTo>
                <a:cubicBezTo>
                  <a:pt x="2041" y="2359"/>
                  <a:pt x="2288" y="2364"/>
                  <a:pt x="2534" y="2375"/>
                </a:cubicBezTo>
                <a:cubicBezTo>
                  <a:pt x="2746" y="2383"/>
                  <a:pt x="2957" y="2392"/>
                  <a:pt x="3170" y="2400"/>
                </a:cubicBezTo>
                <a:cubicBezTo>
                  <a:pt x="3174" y="2400"/>
                  <a:pt x="3179" y="2401"/>
                  <a:pt x="3183" y="2401"/>
                </a:cubicBezTo>
                <a:cubicBezTo>
                  <a:pt x="3224" y="2401"/>
                  <a:pt x="3259" y="2392"/>
                  <a:pt x="3286" y="2349"/>
                </a:cubicBezTo>
                <a:cubicBezTo>
                  <a:pt x="3449" y="2114"/>
                  <a:pt x="3645" y="1903"/>
                  <a:pt x="3866" y="1721"/>
                </a:cubicBezTo>
                <a:cubicBezTo>
                  <a:pt x="4070" y="1550"/>
                  <a:pt x="4274" y="1380"/>
                  <a:pt x="4490" y="1222"/>
                </a:cubicBezTo>
                <a:cubicBezTo>
                  <a:pt x="4516" y="1205"/>
                  <a:pt x="4538" y="1186"/>
                  <a:pt x="4559" y="1162"/>
                </a:cubicBezTo>
                <a:cubicBezTo>
                  <a:pt x="4581" y="1140"/>
                  <a:pt x="4566" y="1104"/>
                  <a:pt x="4537" y="1104"/>
                </a:cubicBezTo>
                <a:cubicBezTo>
                  <a:pt x="4536" y="1104"/>
                  <a:pt x="4536" y="1104"/>
                  <a:pt x="4535" y="1104"/>
                </a:cubicBezTo>
                <a:cubicBezTo>
                  <a:pt x="4517" y="1102"/>
                  <a:pt x="4500" y="1100"/>
                  <a:pt x="4482" y="1100"/>
                </a:cubicBezTo>
                <a:cubicBezTo>
                  <a:pt x="4449" y="1100"/>
                  <a:pt x="4417" y="1105"/>
                  <a:pt x="4384" y="1112"/>
                </a:cubicBezTo>
                <a:cubicBezTo>
                  <a:pt x="4298" y="1138"/>
                  <a:pt x="4216" y="1171"/>
                  <a:pt x="4139" y="1214"/>
                </a:cubicBezTo>
                <a:cubicBezTo>
                  <a:pt x="3768" y="1404"/>
                  <a:pt x="3446" y="1661"/>
                  <a:pt x="3134" y="1932"/>
                </a:cubicBezTo>
                <a:cubicBezTo>
                  <a:pt x="3112" y="1953"/>
                  <a:pt x="3086" y="1972"/>
                  <a:pt x="3062" y="1990"/>
                </a:cubicBezTo>
                <a:cubicBezTo>
                  <a:pt x="3079" y="1932"/>
                  <a:pt x="3105" y="1879"/>
                  <a:pt x="3137" y="1829"/>
                </a:cubicBezTo>
                <a:cubicBezTo>
                  <a:pt x="3312" y="1543"/>
                  <a:pt x="3496" y="1262"/>
                  <a:pt x="3686" y="986"/>
                </a:cubicBezTo>
                <a:cubicBezTo>
                  <a:pt x="3707" y="956"/>
                  <a:pt x="3725" y="927"/>
                  <a:pt x="3743" y="898"/>
                </a:cubicBezTo>
                <a:cubicBezTo>
                  <a:pt x="3756" y="878"/>
                  <a:pt x="3755" y="850"/>
                  <a:pt x="3737" y="833"/>
                </a:cubicBezTo>
                <a:cubicBezTo>
                  <a:pt x="3729" y="825"/>
                  <a:pt x="3718" y="822"/>
                  <a:pt x="3707" y="822"/>
                </a:cubicBezTo>
                <a:cubicBezTo>
                  <a:pt x="3696" y="822"/>
                  <a:pt x="3684" y="826"/>
                  <a:pt x="3676" y="835"/>
                </a:cubicBezTo>
                <a:cubicBezTo>
                  <a:pt x="3650" y="854"/>
                  <a:pt x="3628" y="874"/>
                  <a:pt x="3602" y="893"/>
                </a:cubicBezTo>
                <a:cubicBezTo>
                  <a:pt x="3256" y="1166"/>
                  <a:pt x="2966" y="1498"/>
                  <a:pt x="2662" y="1816"/>
                </a:cubicBezTo>
                <a:cubicBezTo>
                  <a:pt x="2633" y="1845"/>
                  <a:pt x="2606" y="1874"/>
                  <a:pt x="2576" y="1903"/>
                </a:cubicBezTo>
                <a:cubicBezTo>
                  <a:pt x="2544" y="1876"/>
                  <a:pt x="2554" y="1846"/>
                  <a:pt x="2554" y="1821"/>
                </a:cubicBezTo>
                <a:cubicBezTo>
                  <a:pt x="2556" y="1706"/>
                  <a:pt x="2558" y="1589"/>
                  <a:pt x="2561" y="1474"/>
                </a:cubicBezTo>
                <a:cubicBezTo>
                  <a:pt x="2570" y="1162"/>
                  <a:pt x="2609" y="852"/>
                  <a:pt x="2642" y="541"/>
                </a:cubicBezTo>
                <a:cubicBezTo>
                  <a:pt x="2650" y="468"/>
                  <a:pt x="2650" y="394"/>
                  <a:pt x="2654" y="322"/>
                </a:cubicBezTo>
                <a:cubicBezTo>
                  <a:pt x="2655" y="293"/>
                  <a:pt x="2650" y="264"/>
                  <a:pt x="2621" y="255"/>
                </a:cubicBezTo>
                <a:cubicBezTo>
                  <a:pt x="2615" y="253"/>
                  <a:pt x="2610" y="252"/>
                  <a:pt x="2604" y="252"/>
                </a:cubicBezTo>
                <a:cubicBezTo>
                  <a:pt x="2578" y="252"/>
                  <a:pt x="2562" y="275"/>
                  <a:pt x="2551" y="300"/>
                </a:cubicBezTo>
                <a:cubicBezTo>
                  <a:pt x="2537" y="329"/>
                  <a:pt x="2525" y="356"/>
                  <a:pt x="2513" y="384"/>
                </a:cubicBezTo>
                <a:cubicBezTo>
                  <a:pt x="2306" y="848"/>
                  <a:pt x="2122" y="1323"/>
                  <a:pt x="1933" y="1797"/>
                </a:cubicBezTo>
                <a:cubicBezTo>
                  <a:pt x="1923" y="1824"/>
                  <a:pt x="1925" y="1867"/>
                  <a:pt x="1875" y="1877"/>
                </a:cubicBezTo>
                <a:cubicBezTo>
                  <a:pt x="1863" y="1829"/>
                  <a:pt x="1851" y="1785"/>
                  <a:pt x="1841" y="1740"/>
                </a:cubicBezTo>
                <a:cubicBezTo>
                  <a:pt x="1726" y="1205"/>
                  <a:pt x="1599" y="672"/>
                  <a:pt x="1428" y="152"/>
                </a:cubicBezTo>
                <a:cubicBezTo>
                  <a:pt x="1414" y="111"/>
                  <a:pt x="1400" y="72"/>
                  <a:pt x="1385" y="32"/>
                </a:cubicBezTo>
                <a:cubicBezTo>
                  <a:pt x="1379" y="13"/>
                  <a:pt x="1359" y="0"/>
                  <a:pt x="133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36"/>
          <p:cNvGrpSpPr/>
          <p:nvPr/>
        </p:nvGrpSpPr>
        <p:grpSpPr>
          <a:xfrm>
            <a:off x="2083800" y="3667233"/>
            <a:ext cx="410526" cy="215304"/>
            <a:chOff x="1171405" y="4425634"/>
            <a:chExt cx="150713" cy="79031"/>
          </a:xfrm>
        </p:grpSpPr>
        <p:sp>
          <p:nvSpPr>
            <p:cNvPr id="1136" name="Google Shape;1136;p36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36"/>
          <p:cNvGrpSpPr/>
          <p:nvPr/>
        </p:nvGrpSpPr>
        <p:grpSpPr>
          <a:xfrm>
            <a:off x="5106100" y="4272458"/>
            <a:ext cx="410526" cy="215304"/>
            <a:chOff x="1171405" y="4425634"/>
            <a:chExt cx="150713" cy="79031"/>
          </a:xfrm>
        </p:grpSpPr>
        <p:sp>
          <p:nvSpPr>
            <p:cNvPr id="1143" name="Google Shape;1143;p36"/>
            <p:cNvSpPr/>
            <p:nvPr/>
          </p:nvSpPr>
          <p:spPr>
            <a:xfrm>
              <a:off x="1171405" y="4465304"/>
              <a:ext cx="20206" cy="39360"/>
            </a:xfrm>
            <a:custGeom>
              <a:avLst/>
              <a:gdLst/>
              <a:ahLst/>
              <a:cxnLst/>
              <a:rect l="l" t="t" r="r" b="b"/>
              <a:pathLst>
                <a:path w="327" h="637" extrusionOk="0">
                  <a:moveTo>
                    <a:pt x="116" y="0"/>
                  </a:moveTo>
                  <a:cubicBezTo>
                    <a:pt x="103" y="0"/>
                    <a:pt x="89" y="3"/>
                    <a:pt x="76" y="9"/>
                  </a:cubicBezTo>
                  <a:cubicBezTo>
                    <a:pt x="26" y="30"/>
                    <a:pt x="0" y="79"/>
                    <a:pt x="21" y="146"/>
                  </a:cubicBezTo>
                  <a:cubicBezTo>
                    <a:pt x="59" y="268"/>
                    <a:pt x="86" y="393"/>
                    <a:pt x="105" y="518"/>
                  </a:cubicBezTo>
                  <a:cubicBezTo>
                    <a:pt x="109" y="535"/>
                    <a:pt x="115" y="553"/>
                    <a:pt x="124" y="570"/>
                  </a:cubicBezTo>
                  <a:cubicBezTo>
                    <a:pt x="145" y="613"/>
                    <a:pt x="181" y="637"/>
                    <a:pt x="220" y="637"/>
                  </a:cubicBezTo>
                  <a:cubicBezTo>
                    <a:pt x="229" y="637"/>
                    <a:pt x="238" y="636"/>
                    <a:pt x="247" y="633"/>
                  </a:cubicBezTo>
                  <a:cubicBezTo>
                    <a:pt x="297" y="621"/>
                    <a:pt x="326" y="580"/>
                    <a:pt x="326" y="510"/>
                  </a:cubicBezTo>
                  <a:cubicBezTo>
                    <a:pt x="302" y="364"/>
                    <a:pt x="273" y="210"/>
                    <a:pt x="210" y="67"/>
                  </a:cubicBezTo>
                  <a:cubicBezTo>
                    <a:pt x="194" y="26"/>
                    <a:pt x="156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270150" y="4465304"/>
              <a:ext cx="18414" cy="32563"/>
            </a:xfrm>
            <a:custGeom>
              <a:avLst/>
              <a:gdLst/>
              <a:ahLst/>
              <a:cxnLst/>
              <a:rect l="l" t="t" r="r" b="b"/>
              <a:pathLst>
                <a:path w="298" h="527" extrusionOk="0">
                  <a:moveTo>
                    <a:pt x="191" y="1"/>
                  </a:moveTo>
                  <a:cubicBezTo>
                    <a:pt x="155" y="1"/>
                    <a:pt x="121" y="22"/>
                    <a:pt x="105" y="57"/>
                  </a:cubicBezTo>
                  <a:cubicBezTo>
                    <a:pt x="57" y="170"/>
                    <a:pt x="25" y="290"/>
                    <a:pt x="8" y="412"/>
                  </a:cubicBezTo>
                  <a:cubicBezTo>
                    <a:pt x="1" y="465"/>
                    <a:pt x="37" y="515"/>
                    <a:pt x="90" y="523"/>
                  </a:cubicBezTo>
                  <a:cubicBezTo>
                    <a:pt x="98" y="526"/>
                    <a:pt x="107" y="527"/>
                    <a:pt x="115" y="527"/>
                  </a:cubicBezTo>
                  <a:cubicBezTo>
                    <a:pt x="158" y="527"/>
                    <a:pt x="198" y="498"/>
                    <a:pt x="210" y="455"/>
                  </a:cubicBezTo>
                  <a:cubicBezTo>
                    <a:pt x="243" y="343"/>
                    <a:pt x="268" y="230"/>
                    <a:pt x="294" y="126"/>
                  </a:cubicBezTo>
                  <a:cubicBezTo>
                    <a:pt x="297" y="62"/>
                    <a:pt x="270" y="21"/>
                    <a:pt x="225" y="7"/>
                  </a:cubicBezTo>
                  <a:cubicBezTo>
                    <a:pt x="214" y="3"/>
                    <a:pt x="203" y="1"/>
                    <a:pt x="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219418" y="4465737"/>
              <a:ext cx="15819" cy="32996"/>
            </a:xfrm>
            <a:custGeom>
              <a:avLst/>
              <a:gdLst/>
              <a:ahLst/>
              <a:cxnLst/>
              <a:rect l="l" t="t" r="r" b="b"/>
              <a:pathLst>
                <a:path w="256" h="534" extrusionOk="0">
                  <a:moveTo>
                    <a:pt x="154" y="0"/>
                  </a:moveTo>
                  <a:cubicBezTo>
                    <a:pt x="103" y="0"/>
                    <a:pt x="63" y="36"/>
                    <a:pt x="52" y="100"/>
                  </a:cubicBezTo>
                  <a:cubicBezTo>
                    <a:pt x="35" y="196"/>
                    <a:pt x="19" y="293"/>
                    <a:pt x="9" y="391"/>
                  </a:cubicBezTo>
                  <a:cubicBezTo>
                    <a:pt x="0" y="468"/>
                    <a:pt x="29" y="515"/>
                    <a:pt x="84" y="528"/>
                  </a:cubicBezTo>
                  <a:cubicBezTo>
                    <a:pt x="95" y="532"/>
                    <a:pt x="106" y="533"/>
                    <a:pt x="117" y="533"/>
                  </a:cubicBezTo>
                  <a:cubicBezTo>
                    <a:pt x="169" y="533"/>
                    <a:pt x="210" y="494"/>
                    <a:pt x="222" y="427"/>
                  </a:cubicBezTo>
                  <a:cubicBezTo>
                    <a:pt x="235" y="341"/>
                    <a:pt x="244" y="254"/>
                    <a:pt x="251" y="192"/>
                  </a:cubicBezTo>
                  <a:cubicBezTo>
                    <a:pt x="254" y="153"/>
                    <a:pt x="256" y="139"/>
                    <a:pt x="256" y="124"/>
                  </a:cubicBezTo>
                  <a:cubicBezTo>
                    <a:pt x="254" y="50"/>
                    <a:pt x="220" y="4"/>
                    <a:pt x="162" y="0"/>
                  </a:cubicBezTo>
                  <a:cubicBezTo>
                    <a:pt x="159" y="0"/>
                    <a:pt x="157" y="0"/>
                    <a:pt x="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300922" y="4458384"/>
              <a:ext cx="21195" cy="30030"/>
            </a:xfrm>
            <a:custGeom>
              <a:avLst/>
              <a:gdLst/>
              <a:ahLst/>
              <a:cxnLst/>
              <a:rect l="l" t="t" r="r" b="b"/>
              <a:pathLst>
                <a:path w="343" h="486" extrusionOk="0">
                  <a:moveTo>
                    <a:pt x="233" y="0"/>
                  </a:moveTo>
                  <a:cubicBezTo>
                    <a:pt x="196" y="0"/>
                    <a:pt x="160" y="22"/>
                    <a:pt x="134" y="66"/>
                  </a:cubicBezTo>
                  <a:cubicBezTo>
                    <a:pt x="86" y="148"/>
                    <a:pt x="45" y="234"/>
                    <a:pt x="10" y="323"/>
                  </a:cubicBezTo>
                  <a:cubicBezTo>
                    <a:pt x="5" y="337"/>
                    <a:pt x="2" y="352"/>
                    <a:pt x="0" y="368"/>
                  </a:cubicBezTo>
                  <a:cubicBezTo>
                    <a:pt x="0" y="438"/>
                    <a:pt x="45" y="485"/>
                    <a:pt x="100" y="485"/>
                  </a:cubicBezTo>
                  <a:cubicBezTo>
                    <a:pt x="107" y="485"/>
                    <a:pt x="115" y="484"/>
                    <a:pt x="122" y="483"/>
                  </a:cubicBezTo>
                  <a:cubicBezTo>
                    <a:pt x="161" y="474"/>
                    <a:pt x="194" y="447"/>
                    <a:pt x="208" y="407"/>
                  </a:cubicBezTo>
                  <a:cubicBezTo>
                    <a:pt x="242" y="327"/>
                    <a:pt x="278" y="248"/>
                    <a:pt x="312" y="167"/>
                  </a:cubicBezTo>
                  <a:cubicBezTo>
                    <a:pt x="343" y="94"/>
                    <a:pt x="331" y="42"/>
                    <a:pt x="281" y="13"/>
                  </a:cubicBezTo>
                  <a:cubicBezTo>
                    <a:pt x="266" y="5"/>
                    <a:pt x="249" y="0"/>
                    <a:pt x="2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1249511" y="4443430"/>
              <a:ext cx="16808" cy="31389"/>
            </a:xfrm>
            <a:custGeom>
              <a:avLst/>
              <a:gdLst/>
              <a:ahLst/>
              <a:cxnLst/>
              <a:rect l="l" t="t" r="r" b="b"/>
              <a:pathLst>
                <a:path w="272" h="508" extrusionOk="0">
                  <a:moveTo>
                    <a:pt x="162" y="0"/>
                  </a:moveTo>
                  <a:cubicBezTo>
                    <a:pt x="121" y="0"/>
                    <a:pt x="84" y="26"/>
                    <a:pt x="72" y="66"/>
                  </a:cubicBezTo>
                  <a:cubicBezTo>
                    <a:pt x="35" y="169"/>
                    <a:pt x="19" y="279"/>
                    <a:pt x="0" y="375"/>
                  </a:cubicBezTo>
                  <a:cubicBezTo>
                    <a:pt x="0" y="452"/>
                    <a:pt x="35" y="497"/>
                    <a:pt x="89" y="505"/>
                  </a:cubicBezTo>
                  <a:cubicBezTo>
                    <a:pt x="96" y="507"/>
                    <a:pt x="102" y="507"/>
                    <a:pt x="108" y="507"/>
                  </a:cubicBezTo>
                  <a:cubicBezTo>
                    <a:pt x="154" y="507"/>
                    <a:pt x="196" y="475"/>
                    <a:pt x="206" y="428"/>
                  </a:cubicBezTo>
                  <a:cubicBezTo>
                    <a:pt x="230" y="322"/>
                    <a:pt x="251" y="214"/>
                    <a:pt x="264" y="106"/>
                  </a:cubicBezTo>
                  <a:cubicBezTo>
                    <a:pt x="271" y="56"/>
                    <a:pt x="235" y="10"/>
                    <a:pt x="186" y="3"/>
                  </a:cubicBezTo>
                  <a:cubicBezTo>
                    <a:pt x="178" y="1"/>
                    <a:pt x="170" y="0"/>
                    <a:pt x="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1197358" y="4425634"/>
              <a:ext cx="14150" cy="30215"/>
            </a:xfrm>
            <a:custGeom>
              <a:avLst/>
              <a:gdLst/>
              <a:ahLst/>
              <a:cxnLst/>
              <a:rect l="l" t="t" r="r" b="b"/>
              <a:pathLst>
                <a:path w="229" h="489" extrusionOk="0">
                  <a:moveTo>
                    <a:pt x="122" y="1"/>
                  </a:moveTo>
                  <a:cubicBezTo>
                    <a:pt x="72" y="1"/>
                    <a:pt x="34" y="35"/>
                    <a:pt x="23" y="99"/>
                  </a:cubicBezTo>
                  <a:cubicBezTo>
                    <a:pt x="7" y="193"/>
                    <a:pt x="1" y="287"/>
                    <a:pt x="4" y="382"/>
                  </a:cubicBezTo>
                  <a:cubicBezTo>
                    <a:pt x="7" y="447"/>
                    <a:pt x="49" y="488"/>
                    <a:pt x="105" y="488"/>
                  </a:cubicBezTo>
                  <a:cubicBezTo>
                    <a:pt x="162" y="488"/>
                    <a:pt x="203" y="450"/>
                    <a:pt x="212" y="387"/>
                  </a:cubicBezTo>
                  <a:cubicBezTo>
                    <a:pt x="217" y="339"/>
                    <a:pt x="217" y="293"/>
                    <a:pt x="218" y="245"/>
                  </a:cubicBezTo>
                  <a:lnTo>
                    <a:pt x="227" y="245"/>
                  </a:lnTo>
                  <a:cubicBezTo>
                    <a:pt x="227" y="202"/>
                    <a:pt x="229" y="157"/>
                    <a:pt x="227" y="114"/>
                  </a:cubicBezTo>
                  <a:cubicBezTo>
                    <a:pt x="222" y="46"/>
                    <a:pt x="186" y="4"/>
                    <a:pt x="133" y="1"/>
                  </a:cubicBezTo>
                  <a:cubicBezTo>
                    <a:pt x="129" y="1"/>
                    <a:pt x="126" y="1"/>
                    <a:pt x="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36"/>
          <p:cNvGrpSpPr/>
          <p:nvPr/>
        </p:nvGrpSpPr>
        <p:grpSpPr>
          <a:xfrm>
            <a:off x="3185894" y="3434988"/>
            <a:ext cx="1597304" cy="1052771"/>
            <a:chOff x="3185894" y="3434988"/>
            <a:chExt cx="1597304" cy="1052771"/>
          </a:xfrm>
        </p:grpSpPr>
        <p:grpSp>
          <p:nvGrpSpPr>
            <p:cNvPr id="1150" name="Google Shape;1150;p36"/>
            <p:cNvGrpSpPr/>
            <p:nvPr/>
          </p:nvGrpSpPr>
          <p:grpSpPr>
            <a:xfrm>
              <a:off x="3185894" y="3434988"/>
              <a:ext cx="1597304" cy="1052771"/>
              <a:chOff x="5263256" y="3100146"/>
              <a:chExt cx="412218" cy="271690"/>
            </a:xfrm>
          </p:grpSpPr>
          <p:sp>
            <p:nvSpPr>
              <p:cNvPr id="1151" name="Google Shape;1151;p36"/>
              <p:cNvSpPr/>
              <p:nvPr/>
            </p:nvSpPr>
            <p:spPr>
              <a:xfrm>
                <a:off x="5319274" y="3120204"/>
                <a:ext cx="34334" cy="26534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881" extrusionOk="0">
                    <a:moveTo>
                      <a:pt x="117" y="1"/>
                    </a:moveTo>
                    <a:cubicBezTo>
                      <a:pt x="40" y="4"/>
                      <a:pt x="1" y="64"/>
                      <a:pt x="37" y="138"/>
                    </a:cubicBezTo>
                    <a:cubicBezTo>
                      <a:pt x="54" y="167"/>
                      <a:pt x="73" y="196"/>
                      <a:pt x="95" y="224"/>
                    </a:cubicBezTo>
                    <a:cubicBezTo>
                      <a:pt x="249" y="440"/>
                      <a:pt x="426" y="639"/>
                      <a:pt x="572" y="862"/>
                    </a:cubicBezTo>
                    <a:cubicBezTo>
                      <a:pt x="577" y="868"/>
                      <a:pt x="582" y="875"/>
                      <a:pt x="587" y="880"/>
                    </a:cubicBezTo>
                    <a:cubicBezTo>
                      <a:pt x="752" y="728"/>
                      <a:pt x="928" y="587"/>
                      <a:pt x="1115" y="460"/>
                    </a:cubicBezTo>
                    <a:cubicBezTo>
                      <a:pt x="1124" y="457"/>
                      <a:pt x="1131" y="452"/>
                      <a:pt x="1139" y="447"/>
                    </a:cubicBezTo>
                    <a:cubicBezTo>
                      <a:pt x="1121" y="429"/>
                      <a:pt x="1098" y="414"/>
                      <a:pt x="1074" y="404"/>
                    </a:cubicBezTo>
                    <a:cubicBezTo>
                      <a:pt x="790" y="275"/>
                      <a:pt x="503" y="152"/>
                      <a:pt x="217" y="26"/>
                    </a:cubicBezTo>
                    <a:cubicBezTo>
                      <a:pt x="186" y="11"/>
                      <a:pt x="152" y="2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5329303" y="3288621"/>
                <a:ext cx="3897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227" extrusionOk="0">
                    <a:moveTo>
                      <a:pt x="117" y="1"/>
                    </a:moveTo>
                    <a:cubicBezTo>
                      <a:pt x="114" y="11"/>
                      <a:pt x="112" y="21"/>
                      <a:pt x="114" y="30"/>
                    </a:cubicBezTo>
                    <a:cubicBezTo>
                      <a:pt x="112" y="119"/>
                      <a:pt x="114" y="208"/>
                      <a:pt x="107" y="296"/>
                    </a:cubicBezTo>
                    <a:cubicBezTo>
                      <a:pt x="74" y="821"/>
                      <a:pt x="38" y="1344"/>
                      <a:pt x="4" y="1867"/>
                    </a:cubicBezTo>
                    <a:cubicBezTo>
                      <a:pt x="0" y="1940"/>
                      <a:pt x="4" y="2014"/>
                      <a:pt x="4" y="2086"/>
                    </a:cubicBezTo>
                    <a:cubicBezTo>
                      <a:pt x="4" y="2119"/>
                      <a:pt x="9" y="2151"/>
                      <a:pt x="47" y="2160"/>
                    </a:cubicBezTo>
                    <a:cubicBezTo>
                      <a:pt x="52" y="2161"/>
                      <a:pt x="58" y="2162"/>
                      <a:pt x="62" y="2162"/>
                    </a:cubicBezTo>
                    <a:cubicBezTo>
                      <a:pt x="90" y="2162"/>
                      <a:pt x="108" y="2142"/>
                      <a:pt x="122" y="2120"/>
                    </a:cubicBezTo>
                    <a:cubicBezTo>
                      <a:pt x="150" y="2078"/>
                      <a:pt x="175" y="2035"/>
                      <a:pt x="199" y="1992"/>
                    </a:cubicBezTo>
                    <a:cubicBezTo>
                      <a:pt x="273" y="1860"/>
                      <a:pt x="345" y="1729"/>
                      <a:pt x="417" y="1597"/>
                    </a:cubicBezTo>
                    <a:lnTo>
                      <a:pt x="443" y="1597"/>
                    </a:lnTo>
                    <a:cubicBezTo>
                      <a:pt x="487" y="1753"/>
                      <a:pt x="532" y="1908"/>
                      <a:pt x="578" y="2062"/>
                    </a:cubicBezTo>
                    <a:cubicBezTo>
                      <a:pt x="589" y="2103"/>
                      <a:pt x="604" y="2143"/>
                      <a:pt x="621" y="2182"/>
                    </a:cubicBezTo>
                    <a:cubicBezTo>
                      <a:pt x="638" y="2212"/>
                      <a:pt x="660" y="2227"/>
                      <a:pt x="683" y="2227"/>
                    </a:cubicBezTo>
                    <a:cubicBezTo>
                      <a:pt x="703" y="2227"/>
                      <a:pt x="724" y="2214"/>
                      <a:pt x="741" y="2189"/>
                    </a:cubicBezTo>
                    <a:cubicBezTo>
                      <a:pt x="770" y="2144"/>
                      <a:pt x="794" y="2096"/>
                      <a:pt x="813" y="2045"/>
                    </a:cubicBezTo>
                    <a:cubicBezTo>
                      <a:pt x="947" y="1728"/>
                      <a:pt x="1052" y="1402"/>
                      <a:pt x="1156" y="1074"/>
                    </a:cubicBezTo>
                    <a:cubicBezTo>
                      <a:pt x="1203" y="934"/>
                      <a:pt x="1247" y="791"/>
                      <a:pt x="1293" y="649"/>
                    </a:cubicBezTo>
                    <a:cubicBezTo>
                      <a:pt x="887" y="460"/>
                      <a:pt x="494" y="243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5273375" y="3100146"/>
                <a:ext cx="356862" cy="271690"/>
              </a:xfrm>
              <a:custGeom>
                <a:avLst/>
                <a:gdLst/>
                <a:ahLst/>
                <a:cxnLst/>
                <a:rect l="l" t="t" r="r" b="b"/>
                <a:pathLst>
                  <a:path w="11849" h="9021" extrusionOk="0">
                    <a:moveTo>
                      <a:pt x="2402" y="2362"/>
                    </a:moveTo>
                    <a:cubicBezTo>
                      <a:pt x="2425" y="2362"/>
                      <a:pt x="2447" y="2374"/>
                      <a:pt x="2459" y="2395"/>
                    </a:cubicBezTo>
                    <a:cubicBezTo>
                      <a:pt x="2475" y="2421"/>
                      <a:pt x="2485" y="2450"/>
                      <a:pt x="2499" y="2478"/>
                    </a:cubicBezTo>
                    <a:cubicBezTo>
                      <a:pt x="2547" y="2574"/>
                      <a:pt x="2633" y="2627"/>
                      <a:pt x="2726" y="2627"/>
                    </a:cubicBezTo>
                    <a:cubicBezTo>
                      <a:pt x="2776" y="2627"/>
                      <a:pt x="2829" y="2611"/>
                      <a:pt x="2878" y="2579"/>
                    </a:cubicBezTo>
                    <a:cubicBezTo>
                      <a:pt x="2924" y="2550"/>
                      <a:pt x="2963" y="2514"/>
                      <a:pt x="2996" y="2471"/>
                    </a:cubicBezTo>
                    <a:cubicBezTo>
                      <a:pt x="3010" y="2452"/>
                      <a:pt x="3024" y="2433"/>
                      <a:pt x="3039" y="2416"/>
                    </a:cubicBezTo>
                    <a:cubicBezTo>
                      <a:pt x="3059" y="2395"/>
                      <a:pt x="3082" y="2382"/>
                      <a:pt x="3106" y="2382"/>
                    </a:cubicBezTo>
                    <a:cubicBezTo>
                      <a:pt x="3121" y="2382"/>
                      <a:pt x="3137" y="2387"/>
                      <a:pt x="3152" y="2399"/>
                    </a:cubicBezTo>
                    <a:cubicBezTo>
                      <a:pt x="3193" y="2428"/>
                      <a:pt x="3193" y="2476"/>
                      <a:pt x="3168" y="2514"/>
                    </a:cubicBezTo>
                    <a:cubicBezTo>
                      <a:pt x="3061" y="2670"/>
                      <a:pt x="2931" y="2786"/>
                      <a:pt x="2802" y="2786"/>
                    </a:cubicBezTo>
                    <a:cubicBezTo>
                      <a:pt x="2542" y="2779"/>
                      <a:pt x="2403" y="2678"/>
                      <a:pt x="2344" y="2503"/>
                    </a:cubicBezTo>
                    <a:cubicBezTo>
                      <a:pt x="2336" y="2483"/>
                      <a:pt x="2331" y="2460"/>
                      <a:pt x="2331" y="2436"/>
                    </a:cubicBezTo>
                    <a:cubicBezTo>
                      <a:pt x="2327" y="2406"/>
                      <a:pt x="2348" y="2375"/>
                      <a:pt x="2379" y="2366"/>
                    </a:cubicBezTo>
                    <a:cubicBezTo>
                      <a:pt x="2386" y="2363"/>
                      <a:pt x="2394" y="2362"/>
                      <a:pt x="2402" y="2362"/>
                    </a:cubicBezTo>
                    <a:close/>
                    <a:moveTo>
                      <a:pt x="2211" y="4964"/>
                    </a:moveTo>
                    <a:cubicBezTo>
                      <a:pt x="2238" y="4964"/>
                      <a:pt x="2266" y="4974"/>
                      <a:pt x="2288" y="4992"/>
                    </a:cubicBezTo>
                    <a:cubicBezTo>
                      <a:pt x="2375" y="5046"/>
                      <a:pt x="2463" y="5103"/>
                      <a:pt x="2549" y="5158"/>
                    </a:cubicBezTo>
                    <a:cubicBezTo>
                      <a:pt x="2562" y="5166"/>
                      <a:pt x="2574" y="5175"/>
                      <a:pt x="2586" y="5185"/>
                    </a:cubicBezTo>
                    <a:cubicBezTo>
                      <a:pt x="2633" y="5232"/>
                      <a:pt x="2643" y="5290"/>
                      <a:pt x="2610" y="5329"/>
                    </a:cubicBezTo>
                    <a:cubicBezTo>
                      <a:pt x="2594" y="5351"/>
                      <a:pt x="2570" y="5363"/>
                      <a:pt x="2542" y="5363"/>
                    </a:cubicBezTo>
                    <a:cubicBezTo>
                      <a:pt x="2521" y="5363"/>
                      <a:pt x="2498" y="5356"/>
                      <a:pt x="2475" y="5341"/>
                    </a:cubicBezTo>
                    <a:cubicBezTo>
                      <a:pt x="2372" y="5275"/>
                      <a:pt x="2272" y="5206"/>
                      <a:pt x="2171" y="5134"/>
                    </a:cubicBezTo>
                    <a:cubicBezTo>
                      <a:pt x="2135" y="5110"/>
                      <a:pt x="2120" y="5064"/>
                      <a:pt x="2135" y="5022"/>
                    </a:cubicBezTo>
                    <a:cubicBezTo>
                      <a:pt x="2147" y="4990"/>
                      <a:pt x="2176" y="4966"/>
                      <a:pt x="2211" y="4964"/>
                    </a:cubicBezTo>
                    <a:close/>
                    <a:moveTo>
                      <a:pt x="4413" y="5466"/>
                    </a:moveTo>
                    <a:cubicBezTo>
                      <a:pt x="4416" y="5466"/>
                      <a:pt x="4419" y="5466"/>
                      <a:pt x="4423" y="5467"/>
                    </a:cubicBezTo>
                    <a:cubicBezTo>
                      <a:pt x="4531" y="5497"/>
                      <a:pt x="4654" y="5525"/>
                      <a:pt x="4771" y="5576"/>
                    </a:cubicBezTo>
                    <a:cubicBezTo>
                      <a:pt x="4812" y="5592"/>
                      <a:pt x="4833" y="5640"/>
                      <a:pt x="4819" y="5681"/>
                    </a:cubicBezTo>
                    <a:cubicBezTo>
                      <a:pt x="4806" y="5724"/>
                      <a:pt x="4776" y="5751"/>
                      <a:pt x="4736" y="5751"/>
                    </a:cubicBezTo>
                    <a:cubicBezTo>
                      <a:pt x="4728" y="5751"/>
                      <a:pt x="4721" y="5750"/>
                      <a:pt x="4713" y="5748"/>
                    </a:cubicBezTo>
                    <a:cubicBezTo>
                      <a:pt x="4589" y="5722"/>
                      <a:pt x="4469" y="5683"/>
                      <a:pt x="4354" y="5629"/>
                    </a:cubicBezTo>
                    <a:cubicBezTo>
                      <a:pt x="4311" y="5609"/>
                      <a:pt x="4299" y="5566"/>
                      <a:pt x="4317" y="5520"/>
                    </a:cubicBezTo>
                    <a:cubicBezTo>
                      <a:pt x="4331" y="5479"/>
                      <a:pt x="4362" y="5466"/>
                      <a:pt x="4413" y="5466"/>
                    </a:cubicBezTo>
                    <a:close/>
                    <a:moveTo>
                      <a:pt x="3340" y="5535"/>
                    </a:moveTo>
                    <a:cubicBezTo>
                      <a:pt x="3348" y="5535"/>
                      <a:pt x="3356" y="5536"/>
                      <a:pt x="3365" y="5537"/>
                    </a:cubicBezTo>
                    <a:cubicBezTo>
                      <a:pt x="3440" y="5575"/>
                      <a:pt x="3536" y="5607"/>
                      <a:pt x="3612" y="5674"/>
                    </a:cubicBezTo>
                    <a:cubicBezTo>
                      <a:pt x="3651" y="5703"/>
                      <a:pt x="3658" y="5760"/>
                      <a:pt x="3629" y="5798"/>
                    </a:cubicBezTo>
                    <a:cubicBezTo>
                      <a:pt x="3614" y="5824"/>
                      <a:pt x="3587" y="5839"/>
                      <a:pt x="3559" y="5839"/>
                    </a:cubicBezTo>
                    <a:cubicBezTo>
                      <a:pt x="3545" y="5839"/>
                      <a:pt x="3531" y="5835"/>
                      <a:pt x="3517" y="5827"/>
                    </a:cubicBezTo>
                    <a:cubicBezTo>
                      <a:pt x="3440" y="5787"/>
                      <a:pt x="3363" y="5744"/>
                      <a:pt x="3286" y="5700"/>
                    </a:cubicBezTo>
                    <a:cubicBezTo>
                      <a:pt x="3248" y="5679"/>
                      <a:pt x="3231" y="5633"/>
                      <a:pt x="3248" y="5592"/>
                    </a:cubicBezTo>
                    <a:lnTo>
                      <a:pt x="3248" y="5590"/>
                    </a:lnTo>
                    <a:cubicBezTo>
                      <a:pt x="3260" y="5554"/>
                      <a:pt x="3290" y="5535"/>
                      <a:pt x="3340" y="5535"/>
                    </a:cubicBezTo>
                    <a:close/>
                    <a:moveTo>
                      <a:pt x="2684" y="5812"/>
                    </a:moveTo>
                    <a:cubicBezTo>
                      <a:pt x="2690" y="5812"/>
                      <a:pt x="2695" y="5813"/>
                      <a:pt x="2701" y="5813"/>
                    </a:cubicBezTo>
                    <a:cubicBezTo>
                      <a:pt x="2792" y="5840"/>
                      <a:pt x="2878" y="5885"/>
                      <a:pt x="2955" y="5942"/>
                    </a:cubicBezTo>
                    <a:cubicBezTo>
                      <a:pt x="2988" y="5966"/>
                      <a:pt x="2996" y="6010"/>
                      <a:pt x="2976" y="6044"/>
                    </a:cubicBezTo>
                    <a:lnTo>
                      <a:pt x="2976" y="6043"/>
                    </a:lnTo>
                    <a:cubicBezTo>
                      <a:pt x="2960" y="6077"/>
                      <a:pt x="2932" y="6098"/>
                      <a:pt x="2900" y="6098"/>
                    </a:cubicBezTo>
                    <a:cubicBezTo>
                      <a:pt x="2890" y="6098"/>
                      <a:pt x="2881" y="6096"/>
                      <a:pt x="2871" y="6092"/>
                    </a:cubicBezTo>
                    <a:cubicBezTo>
                      <a:pt x="2782" y="6062"/>
                      <a:pt x="2696" y="6019"/>
                      <a:pt x="2617" y="5964"/>
                    </a:cubicBezTo>
                    <a:cubicBezTo>
                      <a:pt x="2585" y="5942"/>
                      <a:pt x="2574" y="5897"/>
                      <a:pt x="2595" y="5863"/>
                    </a:cubicBezTo>
                    <a:cubicBezTo>
                      <a:pt x="2610" y="5826"/>
                      <a:pt x="2639" y="5812"/>
                      <a:pt x="2684" y="5812"/>
                    </a:cubicBezTo>
                    <a:close/>
                    <a:moveTo>
                      <a:pt x="5134" y="6075"/>
                    </a:moveTo>
                    <a:cubicBezTo>
                      <a:pt x="5139" y="6075"/>
                      <a:pt x="5145" y="6076"/>
                      <a:pt x="5150" y="6077"/>
                    </a:cubicBezTo>
                    <a:cubicBezTo>
                      <a:pt x="5260" y="6099"/>
                      <a:pt x="5368" y="6132"/>
                      <a:pt x="5471" y="6177"/>
                    </a:cubicBezTo>
                    <a:cubicBezTo>
                      <a:pt x="5519" y="6199"/>
                      <a:pt x="5534" y="6243"/>
                      <a:pt x="5517" y="6293"/>
                    </a:cubicBezTo>
                    <a:cubicBezTo>
                      <a:pt x="5501" y="6337"/>
                      <a:pt x="5469" y="6352"/>
                      <a:pt x="5420" y="6352"/>
                    </a:cubicBezTo>
                    <a:cubicBezTo>
                      <a:pt x="5415" y="6352"/>
                      <a:pt x="5409" y="6352"/>
                      <a:pt x="5404" y="6351"/>
                    </a:cubicBezTo>
                    <a:cubicBezTo>
                      <a:pt x="5308" y="6321"/>
                      <a:pt x="5200" y="6293"/>
                      <a:pt x="5098" y="6243"/>
                    </a:cubicBezTo>
                    <a:cubicBezTo>
                      <a:pt x="5057" y="6225"/>
                      <a:pt x="5038" y="6175"/>
                      <a:pt x="5059" y="6134"/>
                    </a:cubicBezTo>
                    <a:cubicBezTo>
                      <a:pt x="5068" y="6098"/>
                      <a:pt x="5100" y="6075"/>
                      <a:pt x="5134" y="6075"/>
                    </a:cubicBezTo>
                    <a:close/>
                    <a:moveTo>
                      <a:pt x="3838" y="6264"/>
                    </a:moveTo>
                    <a:cubicBezTo>
                      <a:pt x="3846" y="6264"/>
                      <a:pt x="3854" y="6265"/>
                      <a:pt x="3862" y="6267"/>
                    </a:cubicBezTo>
                    <a:cubicBezTo>
                      <a:pt x="3963" y="6293"/>
                      <a:pt x="4059" y="6327"/>
                      <a:pt x="4154" y="6372"/>
                    </a:cubicBezTo>
                    <a:cubicBezTo>
                      <a:pt x="4193" y="6391"/>
                      <a:pt x="4212" y="6437"/>
                      <a:pt x="4196" y="6478"/>
                    </a:cubicBezTo>
                    <a:cubicBezTo>
                      <a:pt x="4183" y="6526"/>
                      <a:pt x="4145" y="6543"/>
                      <a:pt x="4088" y="6543"/>
                    </a:cubicBezTo>
                    <a:cubicBezTo>
                      <a:pt x="3994" y="6511"/>
                      <a:pt x="3886" y="6483"/>
                      <a:pt x="3790" y="6423"/>
                    </a:cubicBezTo>
                    <a:cubicBezTo>
                      <a:pt x="3756" y="6403"/>
                      <a:pt x="3744" y="6358"/>
                      <a:pt x="3761" y="6322"/>
                    </a:cubicBezTo>
                    <a:cubicBezTo>
                      <a:pt x="3771" y="6287"/>
                      <a:pt x="3803" y="6264"/>
                      <a:pt x="3838" y="6264"/>
                    </a:cubicBezTo>
                    <a:close/>
                    <a:moveTo>
                      <a:pt x="5996" y="6703"/>
                    </a:moveTo>
                    <a:cubicBezTo>
                      <a:pt x="6001" y="6703"/>
                      <a:pt x="6007" y="6703"/>
                      <a:pt x="6012" y="6705"/>
                    </a:cubicBezTo>
                    <a:cubicBezTo>
                      <a:pt x="6114" y="6725"/>
                      <a:pt x="6213" y="6753"/>
                      <a:pt x="6313" y="6785"/>
                    </a:cubicBezTo>
                    <a:cubicBezTo>
                      <a:pt x="6355" y="6797"/>
                      <a:pt x="6381" y="6842"/>
                      <a:pt x="6369" y="6885"/>
                    </a:cubicBezTo>
                    <a:cubicBezTo>
                      <a:pt x="6359" y="6938"/>
                      <a:pt x="6321" y="6960"/>
                      <a:pt x="6256" y="6960"/>
                    </a:cubicBezTo>
                    <a:cubicBezTo>
                      <a:pt x="6163" y="6940"/>
                      <a:pt x="6059" y="6917"/>
                      <a:pt x="5961" y="6869"/>
                    </a:cubicBezTo>
                    <a:cubicBezTo>
                      <a:pt x="5925" y="6852"/>
                      <a:pt x="5906" y="6809"/>
                      <a:pt x="5918" y="6772"/>
                    </a:cubicBezTo>
                    <a:cubicBezTo>
                      <a:pt x="5930" y="6731"/>
                      <a:pt x="5959" y="6703"/>
                      <a:pt x="5996" y="6703"/>
                    </a:cubicBezTo>
                    <a:close/>
                    <a:moveTo>
                      <a:pt x="4821" y="6847"/>
                    </a:moveTo>
                    <a:cubicBezTo>
                      <a:pt x="4826" y="6847"/>
                      <a:pt x="4832" y="6847"/>
                      <a:pt x="4838" y="6849"/>
                    </a:cubicBezTo>
                    <a:cubicBezTo>
                      <a:pt x="4927" y="6861"/>
                      <a:pt x="5014" y="6876"/>
                      <a:pt x="5100" y="6895"/>
                    </a:cubicBezTo>
                    <a:cubicBezTo>
                      <a:pt x="5148" y="6904"/>
                      <a:pt x="5183" y="6950"/>
                      <a:pt x="5172" y="6998"/>
                    </a:cubicBezTo>
                    <a:cubicBezTo>
                      <a:pt x="5167" y="7049"/>
                      <a:pt x="5129" y="7079"/>
                      <a:pt x="5062" y="7079"/>
                    </a:cubicBezTo>
                    <a:cubicBezTo>
                      <a:pt x="4975" y="7068"/>
                      <a:pt x="4889" y="7051"/>
                      <a:pt x="4805" y="7025"/>
                    </a:cubicBezTo>
                    <a:cubicBezTo>
                      <a:pt x="4756" y="7010"/>
                      <a:pt x="4725" y="6976"/>
                      <a:pt x="4735" y="6921"/>
                    </a:cubicBezTo>
                    <a:cubicBezTo>
                      <a:pt x="4741" y="6879"/>
                      <a:pt x="4779" y="6847"/>
                      <a:pt x="4821" y="6847"/>
                    </a:cubicBezTo>
                    <a:close/>
                    <a:moveTo>
                      <a:pt x="6472" y="1"/>
                    </a:moveTo>
                    <a:cubicBezTo>
                      <a:pt x="5863" y="1"/>
                      <a:pt x="5255" y="80"/>
                      <a:pt x="4666" y="236"/>
                    </a:cubicBezTo>
                    <a:cubicBezTo>
                      <a:pt x="4437" y="296"/>
                      <a:pt x="4212" y="368"/>
                      <a:pt x="3992" y="449"/>
                    </a:cubicBezTo>
                    <a:cubicBezTo>
                      <a:pt x="4054" y="459"/>
                      <a:pt x="4114" y="473"/>
                      <a:pt x="4174" y="492"/>
                    </a:cubicBezTo>
                    <a:cubicBezTo>
                      <a:pt x="4349" y="542"/>
                      <a:pt x="4507" y="639"/>
                      <a:pt x="4632" y="773"/>
                    </a:cubicBezTo>
                    <a:cubicBezTo>
                      <a:pt x="4946" y="1119"/>
                      <a:pt x="4840" y="1639"/>
                      <a:pt x="4414" y="1836"/>
                    </a:cubicBezTo>
                    <a:cubicBezTo>
                      <a:pt x="4275" y="1901"/>
                      <a:pt x="4128" y="1927"/>
                      <a:pt x="3955" y="1929"/>
                    </a:cubicBezTo>
                    <a:cubicBezTo>
                      <a:pt x="3740" y="1925"/>
                      <a:pt x="3531" y="1859"/>
                      <a:pt x="3354" y="1735"/>
                    </a:cubicBezTo>
                    <a:cubicBezTo>
                      <a:pt x="3169" y="1610"/>
                      <a:pt x="3010" y="1449"/>
                      <a:pt x="2883" y="1263"/>
                    </a:cubicBezTo>
                    <a:cubicBezTo>
                      <a:pt x="2838" y="1197"/>
                      <a:pt x="2795" y="1128"/>
                      <a:pt x="2751" y="1059"/>
                    </a:cubicBezTo>
                    <a:cubicBezTo>
                      <a:pt x="2723" y="1077"/>
                      <a:pt x="2694" y="1095"/>
                      <a:pt x="2665" y="1114"/>
                    </a:cubicBezTo>
                    <a:cubicBezTo>
                      <a:pt x="2658" y="1119"/>
                      <a:pt x="2650" y="1123"/>
                      <a:pt x="2641" y="1128"/>
                    </a:cubicBezTo>
                    <a:cubicBezTo>
                      <a:pt x="2454" y="1255"/>
                      <a:pt x="2278" y="1396"/>
                      <a:pt x="2113" y="1548"/>
                    </a:cubicBezTo>
                    <a:cubicBezTo>
                      <a:pt x="1964" y="1682"/>
                      <a:pt x="1821" y="1823"/>
                      <a:pt x="1683" y="1963"/>
                    </a:cubicBezTo>
                    <a:cubicBezTo>
                      <a:pt x="1566" y="2081"/>
                      <a:pt x="1454" y="2205"/>
                      <a:pt x="1334" y="2320"/>
                    </a:cubicBezTo>
                    <a:cubicBezTo>
                      <a:pt x="1137" y="2507"/>
                      <a:pt x="918" y="2653"/>
                      <a:pt x="633" y="2658"/>
                    </a:cubicBezTo>
                    <a:cubicBezTo>
                      <a:pt x="590" y="2661"/>
                      <a:pt x="547" y="2662"/>
                      <a:pt x="504" y="2662"/>
                    </a:cubicBezTo>
                    <a:cubicBezTo>
                      <a:pt x="474" y="2662"/>
                      <a:pt x="443" y="2662"/>
                      <a:pt x="412" y="2659"/>
                    </a:cubicBezTo>
                    <a:lnTo>
                      <a:pt x="391" y="2659"/>
                    </a:lnTo>
                    <a:cubicBezTo>
                      <a:pt x="439" y="2711"/>
                      <a:pt x="472" y="2776"/>
                      <a:pt x="484" y="2845"/>
                    </a:cubicBezTo>
                    <a:cubicBezTo>
                      <a:pt x="492" y="2891"/>
                      <a:pt x="492" y="2937"/>
                      <a:pt x="498" y="2982"/>
                    </a:cubicBezTo>
                    <a:cubicBezTo>
                      <a:pt x="482" y="3266"/>
                      <a:pt x="372" y="3537"/>
                      <a:pt x="185" y="3752"/>
                    </a:cubicBezTo>
                    <a:cubicBezTo>
                      <a:pt x="128" y="3820"/>
                      <a:pt x="68" y="3853"/>
                      <a:pt x="9" y="3853"/>
                    </a:cubicBezTo>
                    <a:cubicBezTo>
                      <a:pt x="6" y="3853"/>
                      <a:pt x="3" y="3853"/>
                      <a:pt x="0" y="3853"/>
                    </a:cubicBezTo>
                    <a:lnTo>
                      <a:pt x="0" y="3853"/>
                    </a:lnTo>
                    <a:cubicBezTo>
                      <a:pt x="203" y="4110"/>
                      <a:pt x="465" y="4278"/>
                      <a:pt x="787" y="4359"/>
                    </a:cubicBezTo>
                    <a:cubicBezTo>
                      <a:pt x="861" y="4378"/>
                      <a:pt x="937" y="4390"/>
                      <a:pt x="1021" y="4407"/>
                    </a:cubicBezTo>
                    <a:cubicBezTo>
                      <a:pt x="1002" y="4457"/>
                      <a:pt x="966" y="4465"/>
                      <a:pt x="933" y="4477"/>
                    </a:cubicBezTo>
                    <a:cubicBezTo>
                      <a:pt x="849" y="4505"/>
                      <a:pt x="762" y="4520"/>
                      <a:pt x="672" y="4523"/>
                    </a:cubicBezTo>
                    <a:cubicBezTo>
                      <a:pt x="580" y="4530"/>
                      <a:pt x="487" y="4535"/>
                      <a:pt x="396" y="4547"/>
                    </a:cubicBezTo>
                    <a:cubicBezTo>
                      <a:pt x="293" y="4563"/>
                      <a:pt x="256" y="4625"/>
                      <a:pt x="288" y="4721"/>
                    </a:cubicBezTo>
                    <a:cubicBezTo>
                      <a:pt x="304" y="4762"/>
                      <a:pt x="323" y="4799"/>
                      <a:pt x="348" y="4834"/>
                    </a:cubicBezTo>
                    <a:cubicBezTo>
                      <a:pt x="391" y="4897"/>
                      <a:pt x="439" y="4957"/>
                      <a:pt x="492" y="5014"/>
                    </a:cubicBezTo>
                    <a:cubicBezTo>
                      <a:pt x="873" y="5405"/>
                      <a:pt x="1274" y="5770"/>
                      <a:pt x="1719" y="6086"/>
                    </a:cubicBezTo>
                    <a:cubicBezTo>
                      <a:pt x="1804" y="6146"/>
                      <a:pt x="1890" y="6204"/>
                      <a:pt x="1976" y="6261"/>
                    </a:cubicBezTo>
                    <a:cubicBezTo>
                      <a:pt x="2355" y="6502"/>
                      <a:pt x="2747" y="6718"/>
                      <a:pt x="3154" y="6907"/>
                    </a:cubicBezTo>
                    <a:cubicBezTo>
                      <a:pt x="3339" y="6996"/>
                      <a:pt x="3524" y="7080"/>
                      <a:pt x="3713" y="7161"/>
                    </a:cubicBezTo>
                    <a:cubicBezTo>
                      <a:pt x="3809" y="7204"/>
                      <a:pt x="3811" y="7202"/>
                      <a:pt x="3800" y="7291"/>
                    </a:cubicBezTo>
                    <a:cubicBezTo>
                      <a:pt x="3766" y="7602"/>
                      <a:pt x="3730" y="7914"/>
                      <a:pt x="3697" y="8222"/>
                    </a:cubicBezTo>
                    <a:cubicBezTo>
                      <a:pt x="3682" y="8380"/>
                      <a:pt x="3677" y="8540"/>
                      <a:pt x="3685" y="8697"/>
                    </a:cubicBezTo>
                    <a:cubicBezTo>
                      <a:pt x="3687" y="8745"/>
                      <a:pt x="3685" y="8804"/>
                      <a:pt x="3744" y="8826"/>
                    </a:cubicBezTo>
                    <a:cubicBezTo>
                      <a:pt x="3755" y="8830"/>
                      <a:pt x="3766" y="8832"/>
                      <a:pt x="3776" y="8832"/>
                    </a:cubicBezTo>
                    <a:cubicBezTo>
                      <a:pt x="3815" y="8832"/>
                      <a:pt x="3848" y="8805"/>
                      <a:pt x="3878" y="8780"/>
                    </a:cubicBezTo>
                    <a:cubicBezTo>
                      <a:pt x="3922" y="8742"/>
                      <a:pt x="3963" y="8702"/>
                      <a:pt x="4006" y="8661"/>
                    </a:cubicBezTo>
                    <a:cubicBezTo>
                      <a:pt x="4080" y="8589"/>
                      <a:pt x="4152" y="8516"/>
                      <a:pt x="4231" y="8438"/>
                    </a:cubicBezTo>
                    <a:cubicBezTo>
                      <a:pt x="4272" y="8500"/>
                      <a:pt x="4275" y="8564"/>
                      <a:pt x="4291" y="8620"/>
                    </a:cubicBezTo>
                    <a:cubicBezTo>
                      <a:pt x="4311" y="8690"/>
                      <a:pt x="4325" y="8764"/>
                      <a:pt x="4359" y="8829"/>
                    </a:cubicBezTo>
                    <a:cubicBezTo>
                      <a:pt x="4376" y="8860"/>
                      <a:pt x="4396" y="8875"/>
                      <a:pt x="4418" y="8875"/>
                    </a:cubicBezTo>
                    <a:cubicBezTo>
                      <a:pt x="4434" y="8875"/>
                      <a:pt x="4452" y="8867"/>
                      <a:pt x="4471" y="8850"/>
                    </a:cubicBezTo>
                    <a:cubicBezTo>
                      <a:pt x="4497" y="8828"/>
                      <a:pt x="4521" y="8802"/>
                      <a:pt x="4539" y="8773"/>
                    </a:cubicBezTo>
                    <a:cubicBezTo>
                      <a:pt x="4610" y="8675"/>
                      <a:pt x="4671" y="8572"/>
                      <a:pt x="4726" y="8466"/>
                    </a:cubicBezTo>
                    <a:cubicBezTo>
                      <a:pt x="4888" y="8166"/>
                      <a:pt x="5033" y="7860"/>
                      <a:pt x="5179" y="7554"/>
                    </a:cubicBezTo>
                    <a:cubicBezTo>
                      <a:pt x="5213" y="7484"/>
                      <a:pt x="5220" y="7471"/>
                      <a:pt x="5267" y="7471"/>
                    </a:cubicBezTo>
                    <a:cubicBezTo>
                      <a:pt x="5280" y="7471"/>
                      <a:pt x="5297" y="7472"/>
                      <a:pt x="5318" y="7473"/>
                    </a:cubicBezTo>
                    <a:cubicBezTo>
                      <a:pt x="5513" y="7487"/>
                      <a:pt x="5709" y="7500"/>
                      <a:pt x="5906" y="7506"/>
                    </a:cubicBezTo>
                    <a:cubicBezTo>
                      <a:pt x="6008" y="7509"/>
                      <a:pt x="6110" y="7511"/>
                      <a:pt x="6212" y="7511"/>
                    </a:cubicBezTo>
                    <a:cubicBezTo>
                      <a:pt x="6426" y="7511"/>
                      <a:pt x="6641" y="7503"/>
                      <a:pt x="6854" y="7487"/>
                    </a:cubicBezTo>
                    <a:cubicBezTo>
                      <a:pt x="6874" y="7485"/>
                      <a:pt x="6890" y="7484"/>
                      <a:pt x="6903" y="7484"/>
                    </a:cubicBezTo>
                    <a:cubicBezTo>
                      <a:pt x="6952" y="7484"/>
                      <a:pt x="6953" y="7502"/>
                      <a:pt x="6951" y="7579"/>
                    </a:cubicBezTo>
                    <a:cubicBezTo>
                      <a:pt x="6945" y="7811"/>
                      <a:pt x="6937" y="8042"/>
                      <a:pt x="6930" y="8274"/>
                    </a:cubicBezTo>
                    <a:cubicBezTo>
                      <a:pt x="6925" y="8428"/>
                      <a:pt x="6916" y="8581"/>
                      <a:pt x="6915" y="8735"/>
                    </a:cubicBezTo>
                    <a:cubicBezTo>
                      <a:pt x="6915" y="8792"/>
                      <a:pt x="6906" y="8864"/>
                      <a:pt x="6969" y="8889"/>
                    </a:cubicBezTo>
                    <a:cubicBezTo>
                      <a:pt x="6980" y="8894"/>
                      <a:pt x="6990" y="8896"/>
                      <a:pt x="6999" y="8896"/>
                    </a:cubicBezTo>
                    <a:cubicBezTo>
                      <a:pt x="7048" y="8896"/>
                      <a:pt x="7074" y="8840"/>
                      <a:pt x="7103" y="8804"/>
                    </a:cubicBezTo>
                    <a:cubicBezTo>
                      <a:pt x="7189" y="8694"/>
                      <a:pt x="7268" y="8579"/>
                      <a:pt x="7350" y="8468"/>
                    </a:cubicBezTo>
                    <a:cubicBezTo>
                      <a:pt x="7364" y="8451"/>
                      <a:pt x="7372" y="8423"/>
                      <a:pt x="7399" y="8423"/>
                    </a:cubicBezTo>
                    <a:cubicBezTo>
                      <a:pt x="7402" y="8423"/>
                      <a:pt x="7406" y="8424"/>
                      <a:pt x="7410" y="8425"/>
                    </a:cubicBezTo>
                    <a:cubicBezTo>
                      <a:pt x="7460" y="8553"/>
                      <a:pt x="7510" y="8684"/>
                      <a:pt x="7559" y="8812"/>
                    </a:cubicBezTo>
                    <a:cubicBezTo>
                      <a:pt x="7573" y="8848"/>
                      <a:pt x="7590" y="8883"/>
                      <a:pt x="7611" y="8915"/>
                    </a:cubicBezTo>
                    <a:cubicBezTo>
                      <a:pt x="7629" y="8940"/>
                      <a:pt x="7649" y="8953"/>
                      <a:pt x="7670" y="8953"/>
                    </a:cubicBezTo>
                    <a:cubicBezTo>
                      <a:pt x="7689" y="8953"/>
                      <a:pt x="7709" y="8942"/>
                      <a:pt x="7727" y="8922"/>
                    </a:cubicBezTo>
                    <a:cubicBezTo>
                      <a:pt x="7750" y="8895"/>
                      <a:pt x="7768" y="8867"/>
                      <a:pt x="7784" y="8836"/>
                    </a:cubicBezTo>
                    <a:cubicBezTo>
                      <a:pt x="7854" y="8702"/>
                      <a:pt x="7919" y="8567"/>
                      <a:pt x="7976" y="8428"/>
                    </a:cubicBezTo>
                    <a:cubicBezTo>
                      <a:pt x="8135" y="8047"/>
                      <a:pt x="8276" y="7660"/>
                      <a:pt x="8418" y="7272"/>
                    </a:cubicBezTo>
                    <a:cubicBezTo>
                      <a:pt x="8432" y="7236"/>
                      <a:pt x="8434" y="7192"/>
                      <a:pt x="8473" y="7164"/>
                    </a:cubicBezTo>
                    <a:cubicBezTo>
                      <a:pt x="8382" y="7082"/>
                      <a:pt x="8293" y="6994"/>
                      <a:pt x="8209" y="6904"/>
                    </a:cubicBezTo>
                    <a:cubicBezTo>
                      <a:pt x="7966" y="6638"/>
                      <a:pt x="7768" y="6334"/>
                      <a:pt x="7626" y="6005"/>
                    </a:cubicBezTo>
                    <a:cubicBezTo>
                      <a:pt x="7602" y="5960"/>
                      <a:pt x="7587" y="5912"/>
                      <a:pt x="7582" y="5863"/>
                    </a:cubicBezTo>
                    <a:cubicBezTo>
                      <a:pt x="7578" y="5804"/>
                      <a:pt x="7616" y="5762"/>
                      <a:pt x="7669" y="5760"/>
                    </a:cubicBezTo>
                    <a:cubicBezTo>
                      <a:pt x="7727" y="5765"/>
                      <a:pt x="7750" y="5806"/>
                      <a:pt x="7770" y="5856"/>
                    </a:cubicBezTo>
                    <a:cubicBezTo>
                      <a:pt x="7846" y="6036"/>
                      <a:pt x="7942" y="6209"/>
                      <a:pt x="8055" y="6370"/>
                    </a:cubicBezTo>
                    <a:cubicBezTo>
                      <a:pt x="8398" y="6874"/>
                      <a:pt x="8852" y="7255"/>
                      <a:pt x="9370" y="7566"/>
                    </a:cubicBezTo>
                    <a:cubicBezTo>
                      <a:pt x="9404" y="7584"/>
                      <a:pt x="9437" y="7605"/>
                      <a:pt x="9468" y="7627"/>
                    </a:cubicBezTo>
                    <a:cubicBezTo>
                      <a:pt x="9507" y="7656"/>
                      <a:pt x="9519" y="7710"/>
                      <a:pt x="9495" y="7752"/>
                    </a:cubicBezTo>
                    <a:cubicBezTo>
                      <a:pt x="9478" y="7785"/>
                      <a:pt x="9445" y="7805"/>
                      <a:pt x="9408" y="7805"/>
                    </a:cubicBezTo>
                    <a:cubicBezTo>
                      <a:pt x="9404" y="7805"/>
                      <a:pt x="9400" y="7804"/>
                      <a:pt x="9396" y="7804"/>
                    </a:cubicBezTo>
                    <a:cubicBezTo>
                      <a:pt x="9396" y="7809"/>
                      <a:pt x="9396" y="7814"/>
                      <a:pt x="9394" y="7821"/>
                    </a:cubicBezTo>
                    <a:cubicBezTo>
                      <a:pt x="9372" y="7974"/>
                      <a:pt x="9351" y="8126"/>
                      <a:pt x="9331" y="8279"/>
                    </a:cubicBezTo>
                    <a:cubicBezTo>
                      <a:pt x="9308" y="8447"/>
                      <a:pt x="9286" y="8615"/>
                      <a:pt x="9271" y="8785"/>
                    </a:cubicBezTo>
                    <a:cubicBezTo>
                      <a:pt x="9264" y="8841"/>
                      <a:pt x="9235" y="8920"/>
                      <a:pt x="9305" y="8951"/>
                    </a:cubicBezTo>
                    <a:cubicBezTo>
                      <a:pt x="9316" y="8956"/>
                      <a:pt x="9327" y="8958"/>
                      <a:pt x="9337" y="8958"/>
                    </a:cubicBezTo>
                    <a:cubicBezTo>
                      <a:pt x="9388" y="8958"/>
                      <a:pt x="9419" y="8899"/>
                      <a:pt x="9451" y="8862"/>
                    </a:cubicBezTo>
                    <a:cubicBezTo>
                      <a:pt x="9528" y="8771"/>
                      <a:pt x="9600" y="8677"/>
                      <a:pt x="9677" y="8584"/>
                    </a:cubicBezTo>
                    <a:cubicBezTo>
                      <a:pt x="9693" y="8565"/>
                      <a:pt x="9701" y="8534"/>
                      <a:pt x="9744" y="8534"/>
                    </a:cubicBezTo>
                    <a:cubicBezTo>
                      <a:pt x="9795" y="8641"/>
                      <a:pt x="9849" y="8752"/>
                      <a:pt x="9902" y="8862"/>
                    </a:cubicBezTo>
                    <a:cubicBezTo>
                      <a:pt x="9919" y="8901"/>
                      <a:pt x="9938" y="8939"/>
                      <a:pt x="9962" y="8975"/>
                    </a:cubicBezTo>
                    <a:cubicBezTo>
                      <a:pt x="9983" y="9005"/>
                      <a:pt x="10007" y="9020"/>
                      <a:pt x="10031" y="9020"/>
                    </a:cubicBezTo>
                    <a:cubicBezTo>
                      <a:pt x="10054" y="9020"/>
                      <a:pt x="10078" y="9005"/>
                      <a:pt x="10101" y="8975"/>
                    </a:cubicBezTo>
                    <a:cubicBezTo>
                      <a:pt x="10118" y="8949"/>
                      <a:pt x="10132" y="8922"/>
                      <a:pt x="10145" y="8893"/>
                    </a:cubicBezTo>
                    <a:cubicBezTo>
                      <a:pt x="10210" y="8762"/>
                      <a:pt x="10267" y="8627"/>
                      <a:pt x="10315" y="8488"/>
                    </a:cubicBezTo>
                    <a:cubicBezTo>
                      <a:pt x="10600" y="7627"/>
                      <a:pt x="10931" y="6784"/>
                      <a:pt x="11267" y="5942"/>
                    </a:cubicBezTo>
                    <a:cubicBezTo>
                      <a:pt x="11433" y="5523"/>
                      <a:pt x="11601" y="5103"/>
                      <a:pt x="11694" y="4659"/>
                    </a:cubicBezTo>
                    <a:cubicBezTo>
                      <a:pt x="11773" y="4270"/>
                      <a:pt x="11848" y="3882"/>
                      <a:pt x="11843" y="3481"/>
                    </a:cubicBezTo>
                    <a:cubicBezTo>
                      <a:pt x="11841" y="3260"/>
                      <a:pt x="11807" y="3040"/>
                      <a:pt x="11745" y="2827"/>
                    </a:cubicBezTo>
                    <a:cubicBezTo>
                      <a:pt x="11742" y="2828"/>
                      <a:pt x="11739" y="2828"/>
                      <a:pt x="11736" y="2828"/>
                    </a:cubicBezTo>
                    <a:cubicBezTo>
                      <a:pt x="11720" y="2828"/>
                      <a:pt x="11705" y="2825"/>
                      <a:pt x="11690" y="2819"/>
                    </a:cubicBezTo>
                    <a:cubicBezTo>
                      <a:pt x="11653" y="2809"/>
                      <a:pt x="11627" y="2771"/>
                      <a:pt x="11629" y="2731"/>
                    </a:cubicBezTo>
                    <a:cubicBezTo>
                      <a:pt x="11629" y="2695"/>
                      <a:pt x="11651" y="2663"/>
                      <a:pt x="11685" y="2653"/>
                    </a:cubicBezTo>
                    <a:cubicBezTo>
                      <a:pt x="11623" y="2491"/>
                      <a:pt x="11543" y="2339"/>
                      <a:pt x="11447" y="2195"/>
                    </a:cubicBezTo>
                    <a:cubicBezTo>
                      <a:pt x="11018" y="1557"/>
                      <a:pt x="10449" y="1080"/>
                      <a:pt x="9765" y="747"/>
                    </a:cubicBezTo>
                    <a:cubicBezTo>
                      <a:pt x="8840" y="298"/>
                      <a:pt x="7858" y="61"/>
                      <a:pt x="6832" y="10"/>
                    </a:cubicBezTo>
                    <a:cubicBezTo>
                      <a:pt x="6712" y="4"/>
                      <a:pt x="6592" y="1"/>
                      <a:pt x="64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5341140" y="3105477"/>
                <a:ext cx="81167" cy="52736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751" extrusionOk="0">
                    <a:moveTo>
                      <a:pt x="101" y="0"/>
                    </a:moveTo>
                    <a:cubicBezTo>
                      <a:pt x="37" y="0"/>
                      <a:pt x="0" y="51"/>
                      <a:pt x="24" y="116"/>
                    </a:cubicBezTo>
                    <a:cubicBezTo>
                      <a:pt x="34" y="145"/>
                      <a:pt x="52" y="171"/>
                      <a:pt x="70" y="195"/>
                    </a:cubicBezTo>
                    <a:cubicBezTo>
                      <a:pt x="141" y="291"/>
                      <a:pt x="206" y="392"/>
                      <a:pt x="264" y="495"/>
                    </a:cubicBezTo>
                    <a:cubicBezTo>
                      <a:pt x="340" y="625"/>
                      <a:pt x="420" y="752"/>
                      <a:pt x="501" y="881"/>
                    </a:cubicBezTo>
                    <a:cubicBezTo>
                      <a:pt x="544" y="948"/>
                      <a:pt x="588" y="1016"/>
                      <a:pt x="633" y="1083"/>
                    </a:cubicBezTo>
                    <a:cubicBezTo>
                      <a:pt x="758" y="1270"/>
                      <a:pt x="918" y="1431"/>
                      <a:pt x="1103" y="1556"/>
                    </a:cubicBezTo>
                    <a:cubicBezTo>
                      <a:pt x="1279" y="1680"/>
                      <a:pt x="1489" y="1748"/>
                      <a:pt x="1703" y="1750"/>
                    </a:cubicBezTo>
                    <a:cubicBezTo>
                      <a:pt x="1874" y="1748"/>
                      <a:pt x="2024" y="1723"/>
                      <a:pt x="2161" y="1659"/>
                    </a:cubicBezTo>
                    <a:cubicBezTo>
                      <a:pt x="2588" y="1460"/>
                      <a:pt x="2694" y="941"/>
                      <a:pt x="2379" y="594"/>
                    </a:cubicBezTo>
                    <a:cubicBezTo>
                      <a:pt x="2255" y="461"/>
                      <a:pt x="2097" y="363"/>
                      <a:pt x="1921" y="313"/>
                    </a:cubicBezTo>
                    <a:cubicBezTo>
                      <a:pt x="1862" y="296"/>
                      <a:pt x="1802" y="281"/>
                      <a:pt x="1741" y="270"/>
                    </a:cubicBezTo>
                    <a:cubicBezTo>
                      <a:pt x="1646" y="253"/>
                      <a:pt x="1550" y="243"/>
                      <a:pt x="1454" y="239"/>
                    </a:cubicBezTo>
                    <a:cubicBezTo>
                      <a:pt x="1014" y="222"/>
                      <a:pt x="580" y="162"/>
                      <a:pt x="161" y="13"/>
                    </a:cubicBezTo>
                    <a:cubicBezTo>
                      <a:pt x="148" y="8"/>
                      <a:pt x="132" y="3"/>
                      <a:pt x="117" y="1"/>
                    </a:cubicBezTo>
                    <a:cubicBezTo>
                      <a:pt x="111" y="0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5623431" y="3137341"/>
                <a:ext cx="52043" cy="47977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593" extrusionOk="0">
                    <a:moveTo>
                      <a:pt x="797" y="212"/>
                    </a:moveTo>
                    <a:cubicBezTo>
                      <a:pt x="799" y="212"/>
                      <a:pt x="800" y="212"/>
                      <a:pt x="801" y="212"/>
                    </a:cubicBezTo>
                    <a:cubicBezTo>
                      <a:pt x="1024" y="229"/>
                      <a:pt x="1235" y="380"/>
                      <a:pt x="1119" y="677"/>
                    </a:cubicBezTo>
                    <a:cubicBezTo>
                      <a:pt x="1084" y="762"/>
                      <a:pt x="1038" y="843"/>
                      <a:pt x="981" y="915"/>
                    </a:cubicBezTo>
                    <a:cubicBezTo>
                      <a:pt x="965" y="935"/>
                      <a:pt x="949" y="949"/>
                      <a:pt x="930" y="949"/>
                    </a:cubicBezTo>
                    <a:cubicBezTo>
                      <a:pt x="920" y="949"/>
                      <a:pt x="909" y="945"/>
                      <a:pt x="896" y="936"/>
                    </a:cubicBezTo>
                    <a:cubicBezTo>
                      <a:pt x="755" y="840"/>
                      <a:pt x="642" y="723"/>
                      <a:pt x="578" y="564"/>
                    </a:cubicBezTo>
                    <a:cubicBezTo>
                      <a:pt x="561" y="526"/>
                      <a:pt x="551" y="483"/>
                      <a:pt x="551" y="440"/>
                    </a:cubicBezTo>
                    <a:cubicBezTo>
                      <a:pt x="556" y="302"/>
                      <a:pt x="654" y="212"/>
                      <a:pt x="797" y="212"/>
                    </a:cubicBezTo>
                    <a:close/>
                    <a:moveTo>
                      <a:pt x="787" y="1"/>
                    </a:moveTo>
                    <a:cubicBezTo>
                      <a:pt x="517" y="1"/>
                      <a:pt x="310" y="232"/>
                      <a:pt x="350" y="509"/>
                    </a:cubicBezTo>
                    <a:cubicBezTo>
                      <a:pt x="381" y="714"/>
                      <a:pt x="498" y="870"/>
                      <a:pt x="647" y="1006"/>
                    </a:cubicBezTo>
                    <a:cubicBezTo>
                      <a:pt x="686" y="1042"/>
                      <a:pt x="729" y="1073"/>
                      <a:pt x="781" y="1116"/>
                    </a:cubicBezTo>
                    <a:cubicBezTo>
                      <a:pt x="597" y="1260"/>
                      <a:pt x="381" y="1357"/>
                      <a:pt x="151" y="1399"/>
                    </a:cubicBezTo>
                    <a:cubicBezTo>
                      <a:pt x="121" y="1402"/>
                      <a:pt x="91" y="1409"/>
                      <a:pt x="60" y="1418"/>
                    </a:cubicBezTo>
                    <a:cubicBezTo>
                      <a:pt x="26" y="1428"/>
                      <a:pt x="2" y="1460"/>
                      <a:pt x="4" y="1496"/>
                    </a:cubicBezTo>
                    <a:cubicBezTo>
                      <a:pt x="0" y="1536"/>
                      <a:pt x="26" y="1574"/>
                      <a:pt x="66" y="1584"/>
                    </a:cubicBezTo>
                    <a:cubicBezTo>
                      <a:pt x="80" y="1590"/>
                      <a:pt x="95" y="1593"/>
                      <a:pt x="111" y="1593"/>
                    </a:cubicBezTo>
                    <a:cubicBezTo>
                      <a:pt x="114" y="1593"/>
                      <a:pt x="117" y="1593"/>
                      <a:pt x="121" y="1592"/>
                    </a:cubicBezTo>
                    <a:cubicBezTo>
                      <a:pt x="139" y="1592"/>
                      <a:pt x="160" y="1591"/>
                      <a:pt x="179" y="1587"/>
                    </a:cubicBezTo>
                    <a:cubicBezTo>
                      <a:pt x="450" y="1541"/>
                      <a:pt x="698" y="1443"/>
                      <a:pt x="916" y="1272"/>
                    </a:cubicBezTo>
                    <a:cubicBezTo>
                      <a:pt x="938" y="1251"/>
                      <a:pt x="966" y="1240"/>
                      <a:pt x="994" y="1240"/>
                    </a:cubicBezTo>
                    <a:cubicBezTo>
                      <a:pt x="1013" y="1240"/>
                      <a:pt x="1032" y="1245"/>
                      <a:pt x="1050" y="1255"/>
                    </a:cubicBezTo>
                    <a:cubicBezTo>
                      <a:pt x="1203" y="1321"/>
                      <a:pt x="1365" y="1354"/>
                      <a:pt x="1530" y="1378"/>
                    </a:cubicBezTo>
                    <a:cubicBezTo>
                      <a:pt x="1548" y="1383"/>
                      <a:pt x="1567" y="1385"/>
                      <a:pt x="1585" y="1385"/>
                    </a:cubicBezTo>
                    <a:cubicBezTo>
                      <a:pt x="1609" y="1385"/>
                      <a:pt x="1632" y="1381"/>
                      <a:pt x="1655" y="1375"/>
                    </a:cubicBezTo>
                    <a:cubicBezTo>
                      <a:pt x="1698" y="1363"/>
                      <a:pt x="1727" y="1323"/>
                      <a:pt x="1726" y="1279"/>
                    </a:cubicBezTo>
                    <a:cubicBezTo>
                      <a:pt x="1727" y="1234"/>
                      <a:pt x="1698" y="1195"/>
                      <a:pt x="1655" y="1184"/>
                    </a:cubicBezTo>
                    <a:cubicBezTo>
                      <a:pt x="1626" y="1177"/>
                      <a:pt x="1595" y="1174"/>
                      <a:pt x="1564" y="1172"/>
                    </a:cubicBezTo>
                    <a:cubicBezTo>
                      <a:pt x="1420" y="1153"/>
                      <a:pt x="1280" y="1124"/>
                      <a:pt x="1146" y="1068"/>
                    </a:cubicBezTo>
                    <a:cubicBezTo>
                      <a:pt x="1156" y="1020"/>
                      <a:pt x="1182" y="996"/>
                      <a:pt x="1201" y="967"/>
                    </a:cubicBezTo>
                    <a:cubicBezTo>
                      <a:pt x="1264" y="874"/>
                      <a:pt x="1312" y="773"/>
                      <a:pt x="1343" y="665"/>
                    </a:cubicBezTo>
                    <a:cubicBezTo>
                      <a:pt x="1408" y="419"/>
                      <a:pt x="1304" y="186"/>
                      <a:pt x="1077" y="73"/>
                    </a:cubicBezTo>
                    <a:cubicBezTo>
                      <a:pt x="1004" y="37"/>
                      <a:pt x="926" y="15"/>
                      <a:pt x="846" y="4"/>
                    </a:cubicBezTo>
                    <a:cubicBezTo>
                      <a:pt x="826" y="2"/>
                      <a:pt x="807" y="1"/>
                      <a:pt x="7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6"/>
              <p:cNvSpPr/>
              <p:nvPr/>
            </p:nvSpPr>
            <p:spPr>
              <a:xfrm>
                <a:off x="5263256" y="3177036"/>
                <a:ext cx="25058" cy="39153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300" extrusionOk="0">
                    <a:moveTo>
                      <a:pt x="233" y="281"/>
                    </a:moveTo>
                    <a:cubicBezTo>
                      <a:pt x="259" y="281"/>
                      <a:pt x="286" y="291"/>
                      <a:pt x="307" y="312"/>
                    </a:cubicBezTo>
                    <a:cubicBezTo>
                      <a:pt x="374" y="379"/>
                      <a:pt x="328" y="494"/>
                      <a:pt x="233" y="494"/>
                    </a:cubicBezTo>
                    <a:cubicBezTo>
                      <a:pt x="175" y="492"/>
                      <a:pt x="127" y="446"/>
                      <a:pt x="127" y="388"/>
                    </a:cubicBezTo>
                    <a:cubicBezTo>
                      <a:pt x="127" y="324"/>
                      <a:pt x="179" y="281"/>
                      <a:pt x="233" y="281"/>
                    </a:cubicBezTo>
                    <a:close/>
                    <a:moveTo>
                      <a:pt x="617" y="319"/>
                    </a:moveTo>
                    <a:cubicBezTo>
                      <a:pt x="671" y="319"/>
                      <a:pt x="724" y="361"/>
                      <a:pt x="724" y="425"/>
                    </a:cubicBezTo>
                    <a:cubicBezTo>
                      <a:pt x="724" y="484"/>
                      <a:pt x="676" y="532"/>
                      <a:pt x="617" y="532"/>
                    </a:cubicBezTo>
                    <a:cubicBezTo>
                      <a:pt x="523" y="532"/>
                      <a:pt x="477" y="417"/>
                      <a:pt x="544" y="350"/>
                    </a:cubicBezTo>
                    <a:cubicBezTo>
                      <a:pt x="565" y="329"/>
                      <a:pt x="591" y="319"/>
                      <a:pt x="617" y="319"/>
                    </a:cubicBezTo>
                    <a:close/>
                    <a:moveTo>
                      <a:pt x="455" y="0"/>
                    </a:moveTo>
                    <a:cubicBezTo>
                      <a:pt x="258" y="0"/>
                      <a:pt x="103" y="124"/>
                      <a:pt x="43" y="341"/>
                    </a:cubicBezTo>
                    <a:cubicBezTo>
                      <a:pt x="5" y="492"/>
                      <a:pt x="0" y="648"/>
                      <a:pt x="28" y="801"/>
                    </a:cubicBezTo>
                    <a:cubicBezTo>
                      <a:pt x="50" y="931"/>
                      <a:pt x="74" y="1060"/>
                      <a:pt x="149" y="1171"/>
                    </a:cubicBezTo>
                    <a:cubicBezTo>
                      <a:pt x="206" y="1254"/>
                      <a:pt x="269" y="1296"/>
                      <a:pt x="335" y="1300"/>
                    </a:cubicBezTo>
                    <a:cubicBezTo>
                      <a:pt x="336" y="1300"/>
                      <a:pt x="338" y="1300"/>
                      <a:pt x="339" y="1300"/>
                    </a:cubicBezTo>
                    <a:cubicBezTo>
                      <a:pt x="399" y="1300"/>
                      <a:pt x="461" y="1267"/>
                      <a:pt x="520" y="1199"/>
                    </a:cubicBezTo>
                    <a:cubicBezTo>
                      <a:pt x="707" y="984"/>
                      <a:pt x="816" y="713"/>
                      <a:pt x="832" y="429"/>
                    </a:cubicBezTo>
                    <a:cubicBezTo>
                      <a:pt x="828" y="382"/>
                      <a:pt x="827" y="336"/>
                      <a:pt x="818" y="292"/>
                    </a:cubicBezTo>
                    <a:cubicBezTo>
                      <a:pt x="806" y="221"/>
                      <a:pt x="774" y="158"/>
                      <a:pt x="726" y="106"/>
                    </a:cubicBezTo>
                    <a:cubicBezTo>
                      <a:pt x="664" y="43"/>
                      <a:pt x="580" y="5"/>
                      <a:pt x="491" y="2"/>
                    </a:cubicBezTo>
                    <a:cubicBezTo>
                      <a:pt x="479" y="1"/>
                      <a:pt x="467" y="0"/>
                      <a:pt x="4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6"/>
              <p:cNvSpPr/>
              <p:nvPr/>
            </p:nvSpPr>
            <p:spPr>
              <a:xfrm>
                <a:off x="5501485" y="3273593"/>
                <a:ext cx="58488" cy="6162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046" extrusionOk="0">
                    <a:moveTo>
                      <a:pt x="93" y="1"/>
                    </a:moveTo>
                    <a:cubicBezTo>
                      <a:pt x="38" y="3"/>
                      <a:pt x="1" y="44"/>
                      <a:pt x="4" y="102"/>
                    </a:cubicBezTo>
                    <a:cubicBezTo>
                      <a:pt x="11" y="152"/>
                      <a:pt x="26" y="201"/>
                      <a:pt x="49" y="246"/>
                    </a:cubicBezTo>
                    <a:cubicBezTo>
                      <a:pt x="193" y="575"/>
                      <a:pt x="390" y="879"/>
                      <a:pt x="633" y="1143"/>
                    </a:cubicBezTo>
                    <a:cubicBezTo>
                      <a:pt x="719" y="1235"/>
                      <a:pt x="805" y="1321"/>
                      <a:pt x="898" y="1405"/>
                    </a:cubicBezTo>
                    <a:cubicBezTo>
                      <a:pt x="1145" y="1630"/>
                      <a:pt x="1417" y="1829"/>
                      <a:pt x="1707" y="1997"/>
                    </a:cubicBezTo>
                    <a:cubicBezTo>
                      <a:pt x="1733" y="2014"/>
                      <a:pt x="1760" y="2028"/>
                      <a:pt x="1789" y="2038"/>
                    </a:cubicBezTo>
                    <a:cubicBezTo>
                      <a:pt x="1800" y="2041"/>
                      <a:pt x="1810" y="2043"/>
                      <a:pt x="1820" y="2045"/>
                    </a:cubicBezTo>
                    <a:cubicBezTo>
                      <a:pt x="1824" y="2045"/>
                      <a:pt x="1828" y="2046"/>
                      <a:pt x="1832" y="2046"/>
                    </a:cubicBezTo>
                    <a:cubicBezTo>
                      <a:pt x="1867" y="2046"/>
                      <a:pt x="1901" y="2026"/>
                      <a:pt x="1918" y="1993"/>
                    </a:cubicBezTo>
                    <a:cubicBezTo>
                      <a:pt x="1942" y="1951"/>
                      <a:pt x="1930" y="1897"/>
                      <a:pt x="1892" y="1868"/>
                    </a:cubicBezTo>
                    <a:cubicBezTo>
                      <a:pt x="1861" y="1844"/>
                      <a:pt x="1829" y="1824"/>
                      <a:pt x="1794" y="1807"/>
                    </a:cubicBezTo>
                    <a:cubicBezTo>
                      <a:pt x="1277" y="1494"/>
                      <a:pt x="820" y="1115"/>
                      <a:pt x="477" y="610"/>
                    </a:cubicBezTo>
                    <a:cubicBezTo>
                      <a:pt x="364" y="448"/>
                      <a:pt x="270" y="277"/>
                      <a:pt x="193" y="95"/>
                    </a:cubicBezTo>
                    <a:cubicBezTo>
                      <a:pt x="174" y="45"/>
                      <a:pt x="150" y="4"/>
                      <a:pt x="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5343459" y="3171253"/>
                <a:ext cx="26142" cy="1283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26" extrusionOk="0">
                    <a:moveTo>
                      <a:pt x="75" y="1"/>
                    </a:moveTo>
                    <a:cubicBezTo>
                      <a:pt x="67" y="1"/>
                      <a:pt x="59" y="2"/>
                      <a:pt x="52" y="5"/>
                    </a:cubicBezTo>
                    <a:cubicBezTo>
                      <a:pt x="21" y="14"/>
                      <a:pt x="0" y="45"/>
                      <a:pt x="4" y="75"/>
                    </a:cubicBezTo>
                    <a:cubicBezTo>
                      <a:pt x="4" y="99"/>
                      <a:pt x="9" y="122"/>
                      <a:pt x="17" y="142"/>
                    </a:cubicBezTo>
                    <a:cubicBezTo>
                      <a:pt x="76" y="317"/>
                      <a:pt x="215" y="418"/>
                      <a:pt x="475" y="425"/>
                    </a:cubicBezTo>
                    <a:cubicBezTo>
                      <a:pt x="604" y="425"/>
                      <a:pt x="734" y="309"/>
                      <a:pt x="841" y="153"/>
                    </a:cubicBezTo>
                    <a:cubicBezTo>
                      <a:pt x="866" y="115"/>
                      <a:pt x="868" y="69"/>
                      <a:pt x="825" y="38"/>
                    </a:cubicBezTo>
                    <a:cubicBezTo>
                      <a:pt x="809" y="26"/>
                      <a:pt x="793" y="21"/>
                      <a:pt x="778" y="21"/>
                    </a:cubicBezTo>
                    <a:cubicBezTo>
                      <a:pt x="754" y="21"/>
                      <a:pt x="732" y="34"/>
                      <a:pt x="712" y="55"/>
                    </a:cubicBezTo>
                    <a:cubicBezTo>
                      <a:pt x="697" y="72"/>
                      <a:pt x="683" y="91"/>
                      <a:pt x="669" y="110"/>
                    </a:cubicBezTo>
                    <a:cubicBezTo>
                      <a:pt x="636" y="153"/>
                      <a:pt x="597" y="189"/>
                      <a:pt x="551" y="219"/>
                    </a:cubicBezTo>
                    <a:cubicBezTo>
                      <a:pt x="502" y="251"/>
                      <a:pt x="450" y="266"/>
                      <a:pt x="400" y="266"/>
                    </a:cubicBezTo>
                    <a:cubicBezTo>
                      <a:pt x="307" y="266"/>
                      <a:pt x="220" y="214"/>
                      <a:pt x="172" y="117"/>
                    </a:cubicBezTo>
                    <a:cubicBezTo>
                      <a:pt x="158" y="89"/>
                      <a:pt x="148" y="60"/>
                      <a:pt x="132" y="34"/>
                    </a:cubicBezTo>
                    <a:cubicBezTo>
                      <a:pt x="120" y="13"/>
                      <a:pt x="98" y="1"/>
                      <a:pt x="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5337194" y="3249679"/>
                <a:ext cx="15691" cy="1201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99" extrusionOk="0">
                    <a:moveTo>
                      <a:pt x="92" y="1"/>
                    </a:moveTo>
                    <a:cubicBezTo>
                      <a:pt x="57" y="3"/>
                      <a:pt x="28" y="27"/>
                      <a:pt x="16" y="59"/>
                    </a:cubicBezTo>
                    <a:cubicBezTo>
                      <a:pt x="1" y="100"/>
                      <a:pt x="16" y="147"/>
                      <a:pt x="52" y="171"/>
                    </a:cubicBezTo>
                    <a:cubicBezTo>
                      <a:pt x="153" y="241"/>
                      <a:pt x="253" y="311"/>
                      <a:pt x="356" y="376"/>
                    </a:cubicBezTo>
                    <a:cubicBezTo>
                      <a:pt x="379" y="392"/>
                      <a:pt x="402" y="399"/>
                      <a:pt x="422" y="399"/>
                    </a:cubicBezTo>
                    <a:cubicBezTo>
                      <a:pt x="450" y="399"/>
                      <a:pt x="474" y="386"/>
                      <a:pt x="491" y="364"/>
                    </a:cubicBezTo>
                    <a:cubicBezTo>
                      <a:pt x="520" y="327"/>
                      <a:pt x="514" y="267"/>
                      <a:pt x="467" y="222"/>
                    </a:cubicBezTo>
                    <a:cubicBezTo>
                      <a:pt x="455" y="212"/>
                      <a:pt x="443" y="203"/>
                      <a:pt x="430" y="195"/>
                    </a:cubicBezTo>
                    <a:cubicBezTo>
                      <a:pt x="344" y="138"/>
                      <a:pt x="256" y="83"/>
                      <a:pt x="169" y="27"/>
                    </a:cubicBezTo>
                    <a:cubicBezTo>
                      <a:pt x="147" y="11"/>
                      <a:pt x="119" y="1"/>
                      <a:pt x="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5402850" y="3264768"/>
                <a:ext cx="1608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534" h="285" extrusionOk="0">
                    <a:moveTo>
                      <a:pt x="124" y="1"/>
                    </a:moveTo>
                    <a:cubicBezTo>
                      <a:pt x="67" y="1"/>
                      <a:pt x="31" y="13"/>
                      <a:pt x="16" y="54"/>
                    </a:cubicBezTo>
                    <a:cubicBezTo>
                      <a:pt x="0" y="97"/>
                      <a:pt x="12" y="143"/>
                      <a:pt x="55" y="163"/>
                    </a:cubicBezTo>
                    <a:cubicBezTo>
                      <a:pt x="170" y="217"/>
                      <a:pt x="290" y="256"/>
                      <a:pt x="414" y="282"/>
                    </a:cubicBezTo>
                    <a:cubicBezTo>
                      <a:pt x="421" y="284"/>
                      <a:pt x="429" y="285"/>
                      <a:pt x="436" y="285"/>
                    </a:cubicBezTo>
                    <a:cubicBezTo>
                      <a:pt x="476" y="285"/>
                      <a:pt x="507" y="258"/>
                      <a:pt x="518" y="215"/>
                    </a:cubicBezTo>
                    <a:cubicBezTo>
                      <a:pt x="534" y="174"/>
                      <a:pt x="513" y="127"/>
                      <a:pt x="470" y="110"/>
                    </a:cubicBezTo>
                    <a:cubicBezTo>
                      <a:pt x="355" y="59"/>
                      <a:pt x="230" y="31"/>
                      <a:pt x="12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5425167" y="3283110"/>
                <a:ext cx="14908" cy="834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77" extrusionOk="0">
                    <a:moveTo>
                      <a:pt x="96" y="1"/>
                    </a:moveTo>
                    <a:cubicBezTo>
                      <a:pt x="62" y="1"/>
                      <a:pt x="30" y="24"/>
                      <a:pt x="19" y="59"/>
                    </a:cubicBezTo>
                    <a:cubicBezTo>
                      <a:pt x="0" y="100"/>
                      <a:pt x="17" y="148"/>
                      <a:pt x="58" y="167"/>
                    </a:cubicBezTo>
                    <a:cubicBezTo>
                      <a:pt x="158" y="218"/>
                      <a:pt x="268" y="244"/>
                      <a:pt x="362" y="276"/>
                    </a:cubicBezTo>
                    <a:cubicBezTo>
                      <a:pt x="365" y="277"/>
                      <a:pt x="368" y="277"/>
                      <a:pt x="371" y="277"/>
                    </a:cubicBezTo>
                    <a:cubicBezTo>
                      <a:pt x="424" y="277"/>
                      <a:pt x="461" y="262"/>
                      <a:pt x="475" y="218"/>
                    </a:cubicBezTo>
                    <a:cubicBezTo>
                      <a:pt x="494" y="167"/>
                      <a:pt x="477" y="122"/>
                      <a:pt x="429" y="102"/>
                    </a:cubicBezTo>
                    <a:cubicBezTo>
                      <a:pt x="326" y="57"/>
                      <a:pt x="220" y="24"/>
                      <a:pt x="110" y="2"/>
                    </a:cubicBezTo>
                    <a:cubicBezTo>
                      <a:pt x="105" y="1"/>
                      <a:pt x="101" y="1"/>
                      <a:pt x="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6"/>
              <p:cNvSpPr/>
              <p:nvPr/>
            </p:nvSpPr>
            <p:spPr>
              <a:xfrm>
                <a:off x="5451249" y="3301993"/>
                <a:ext cx="14336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59" extrusionOk="0">
                    <a:moveTo>
                      <a:pt x="90" y="1"/>
                    </a:moveTo>
                    <a:cubicBezTo>
                      <a:pt x="53" y="1"/>
                      <a:pt x="24" y="29"/>
                      <a:pt x="12" y="70"/>
                    </a:cubicBezTo>
                    <a:cubicBezTo>
                      <a:pt x="0" y="107"/>
                      <a:pt x="19" y="150"/>
                      <a:pt x="55" y="166"/>
                    </a:cubicBezTo>
                    <a:cubicBezTo>
                      <a:pt x="153" y="215"/>
                      <a:pt x="257" y="238"/>
                      <a:pt x="350" y="258"/>
                    </a:cubicBezTo>
                    <a:cubicBezTo>
                      <a:pt x="415" y="258"/>
                      <a:pt x="453" y="236"/>
                      <a:pt x="463" y="183"/>
                    </a:cubicBezTo>
                    <a:cubicBezTo>
                      <a:pt x="475" y="140"/>
                      <a:pt x="449" y="95"/>
                      <a:pt x="407" y="83"/>
                    </a:cubicBezTo>
                    <a:cubicBezTo>
                      <a:pt x="307" y="51"/>
                      <a:pt x="208" y="23"/>
                      <a:pt x="106" y="3"/>
                    </a:cubicBezTo>
                    <a:cubicBezTo>
                      <a:pt x="101" y="1"/>
                      <a:pt x="95" y="1"/>
                      <a:pt x="9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6"/>
              <p:cNvSpPr/>
              <p:nvPr/>
            </p:nvSpPr>
            <p:spPr>
              <a:xfrm>
                <a:off x="5385412" y="3288832"/>
                <a:ext cx="14878" cy="840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79" extrusionOk="0">
                    <a:moveTo>
                      <a:pt x="123" y="0"/>
                    </a:moveTo>
                    <a:cubicBezTo>
                      <a:pt x="42" y="0"/>
                      <a:pt x="0" y="108"/>
                      <a:pt x="72" y="160"/>
                    </a:cubicBezTo>
                    <a:lnTo>
                      <a:pt x="70" y="160"/>
                    </a:lnTo>
                    <a:cubicBezTo>
                      <a:pt x="166" y="218"/>
                      <a:pt x="274" y="246"/>
                      <a:pt x="368" y="278"/>
                    </a:cubicBezTo>
                    <a:cubicBezTo>
                      <a:pt x="427" y="278"/>
                      <a:pt x="464" y="263"/>
                      <a:pt x="476" y="215"/>
                    </a:cubicBezTo>
                    <a:cubicBezTo>
                      <a:pt x="494" y="174"/>
                      <a:pt x="475" y="128"/>
                      <a:pt x="434" y="107"/>
                    </a:cubicBezTo>
                    <a:cubicBezTo>
                      <a:pt x="341" y="64"/>
                      <a:pt x="243" y="28"/>
                      <a:pt x="142" y="2"/>
                    </a:cubicBezTo>
                    <a:cubicBezTo>
                      <a:pt x="135" y="1"/>
                      <a:pt x="129" y="0"/>
                      <a:pt x="1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5415711" y="3306330"/>
                <a:ext cx="13764" cy="701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3" extrusionOk="0">
                    <a:moveTo>
                      <a:pt x="96" y="1"/>
                    </a:moveTo>
                    <a:cubicBezTo>
                      <a:pt x="54" y="1"/>
                      <a:pt x="17" y="31"/>
                      <a:pt x="11" y="75"/>
                    </a:cubicBezTo>
                    <a:cubicBezTo>
                      <a:pt x="0" y="130"/>
                      <a:pt x="30" y="164"/>
                      <a:pt x="79" y="179"/>
                    </a:cubicBezTo>
                    <a:cubicBezTo>
                      <a:pt x="163" y="205"/>
                      <a:pt x="249" y="222"/>
                      <a:pt x="336" y="233"/>
                    </a:cubicBezTo>
                    <a:cubicBezTo>
                      <a:pt x="403" y="233"/>
                      <a:pt x="441" y="203"/>
                      <a:pt x="448" y="152"/>
                    </a:cubicBezTo>
                    <a:cubicBezTo>
                      <a:pt x="457" y="104"/>
                      <a:pt x="424" y="58"/>
                      <a:pt x="374" y="49"/>
                    </a:cubicBezTo>
                    <a:cubicBezTo>
                      <a:pt x="288" y="30"/>
                      <a:pt x="201" y="15"/>
                      <a:pt x="114" y="3"/>
                    </a:cubicBezTo>
                    <a:cubicBezTo>
                      <a:pt x="108" y="1"/>
                      <a:pt x="102" y="1"/>
                      <a:pt x="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5350837" y="3275189"/>
                <a:ext cx="12740" cy="864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87" extrusionOk="0">
                    <a:moveTo>
                      <a:pt x="114" y="0"/>
                    </a:moveTo>
                    <a:cubicBezTo>
                      <a:pt x="68" y="0"/>
                      <a:pt x="38" y="15"/>
                      <a:pt x="21" y="51"/>
                    </a:cubicBezTo>
                    <a:cubicBezTo>
                      <a:pt x="1" y="85"/>
                      <a:pt x="11" y="131"/>
                      <a:pt x="45" y="154"/>
                    </a:cubicBezTo>
                    <a:cubicBezTo>
                      <a:pt x="124" y="208"/>
                      <a:pt x="208" y="251"/>
                      <a:pt x="299" y="282"/>
                    </a:cubicBezTo>
                    <a:cubicBezTo>
                      <a:pt x="308" y="285"/>
                      <a:pt x="317" y="287"/>
                      <a:pt x="326" y="287"/>
                    </a:cubicBezTo>
                    <a:cubicBezTo>
                      <a:pt x="358" y="287"/>
                      <a:pt x="386" y="267"/>
                      <a:pt x="404" y="232"/>
                    </a:cubicBezTo>
                    <a:cubicBezTo>
                      <a:pt x="422" y="196"/>
                      <a:pt x="414" y="152"/>
                      <a:pt x="381" y="128"/>
                    </a:cubicBezTo>
                    <a:cubicBezTo>
                      <a:pt x="306" y="71"/>
                      <a:pt x="220" y="28"/>
                      <a:pt x="129" y="1"/>
                    </a:cubicBezTo>
                    <a:cubicBezTo>
                      <a:pt x="124" y="1"/>
                      <a:pt x="119" y="0"/>
                      <a:pt x="1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5370625" y="3266876"/>
                <a:ext cx="12920" cy="9156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04" extrusionOk="0">
                    <a:moveTo>
                      <a:pt x="107" y="1"/>
                    </a:moveTo>
                    <a:cubicBezTo>
                      <a:pt x="59" y="1"/>
                      <a:pt x="29" y="21"/>
                      <a:pt x="19" y="56"/>
                    </a:cubicBezTo>
                    <a:cubicBezTo>
                      <a:pt x="0" y="97"/>
                      <a:pt x="17" y="145"/>
                      <a:pt x="57" y="166"/>
                    </a:cubicBezTo>
                    <a:cubicBezTo>
                      <a:pt x="132" y="210"/>
                      <a:pt x="210" y="251"/>
                      <a:pt x="288" y="292"/>
                    </a:cubicBezTo>
                    <a:cubicBezTo>
                      <a:pt x="302" y="300"/>
                      <a:pt x="316" y="304"/>
                      <a:pt x="330" y="304"/>
                    </a:cubicBezTo>
                    <a:cubicBezTo>
                      <a:pt x="358" y="304"/>
                      <a:pt x="385" y="289"/>
                      <a:pt x="400" y="263"/>
                    </a:cubicBezTo>
                    <a:cubicBezTo>
                      <a:pt x="429" y="224"/>
                      <a:pt x="422" y="169"/>
                      <a:pt x="383" y="138"/>
                    </a:cubicBezTo>
                    <a:cubicBezTo>
                      <a:pt x="307" y="73"/>
                      <a:pt x="211" y="40"/>
                      <a:pt x="134" y="3"/>
                    </a:cubicBezTo>
                    <a:cubicBezTo>
                      <a:pt x="125" y="1"/>
                      <a:pt x="116" y="1"/>
                      <a:pt x="1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5265997" y="3185469"/>
                <a:ext cx="7439" cy="644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4" extrusionOk="0">
                    <a:moveTo>
                      <a:pt x="141" y="1"/>
                    </a:moveTo>
                    <a:cubicBezTo>
                      <a:pt x="115" y="1"/>
                      <a:pt x="88" y="11"/>
                      <a:pt x="67" y="32"/>
                    </a:cubicBezTo>
                    <a:cubicBezTo>
                      <a:pt x="0" y="99"/>
                      <a:pt x="48" y="214"/>
                      <a:pt x="142" y="214"/>
                    </a:cubicBezTo>
                    <a:cubicBezTo>
                      <a:pt x="201" y="214"/>
                      <a:pt x="247" y="166"/>
                      <a:pt x="247" y="108"/>
                    </a:cubicBezTo>
                    <a:cubicBezTo>
                      <a:pt x="247" y="44"/>
                      <a:pt x="195" y="1"/>
                      <a:pt x="1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>
                <a:off x="5277592" y="3186643"/>
                <a:ext cx="7469" cy="641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3" extrusionOk="0">
                    <a:moveTo>
                      <a:pt x="141" y="0"/>
                    </a:moveTo>
                    <a:cubicBezTo>
                      <a:pt x="47" y="0"/>
                      <a:pt x="1" y="115"/>
                      <a:pt x="68" y="182"/>
                    </a:cubicBezTo>
                    <a:cubicBezTo>
                      <a:pt x="89" y="203"/>
                      <a:pt x="115" y="213"/>
                      <a:pt x="141" y="213"/>
                    </a:cubicBezTo>
                    <a:cubicBezTo>
                      <a:pt x="195" y="213"/>
                      <a:pt x="248" y="170"/>
                      <a:pt x="248" y="106"/>
                    </a:cubicBezTo>
                    <a:cubicBezTo>
                      <a:pt x="248" y="48"/>
                      <a:pt x="200" y="0"/>
                      <a:pt x="1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9" name="Google Shape;1169;p36"/>
            <p:cNvGrpSpPr/>
            <p:nvPr/>
          </p:nvGrpSpPr>
          <p:grpSpPr>
            <a:xfrm>
              <a:off x="3185894" y="3434988"/>
              <a:ext cx="1597304" cy="1052771"/>
              <a:chOff x="5263256" y="3100146"/>
              <a:chExt cx="412218" cy="271690"/>
            </a:xfrm>
          </p:grpSpPr>
          <p:sp>
            <p:nvSpPr>
              <p:cNvPr id="1170" name="Google Shape;1170;p36"/>
              <p:cNvSpPr/>
              <p:nvPr/>
            </p:nvSpPr>
            <p:spPr>
              <a:xfrm>
                <a:off x="5319274" y="3120204"/>
                <a:ext cx="34334" cy="26534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881" extrusionOk="0">
                    <a:moveTo>
                      <a:pt x="117" y="1"/>
                    </a:moveTo>
                    <a:cubicBezTo>
                      <a:pt x="40" y="4"/>
                      <a:pt x="1" y="64"/>
                      <a:pt x="37" y="138"/>
                    </a:cubicBezTo>
                    <a:cubicBezTo>
                      <a:pt x="54" y="167"/>
                      <a:pt x="73" y="196"/>
                      <a:pt x="95" y="224"/>
                    </a:cubicBezTo>
                    <a:cubicBezTo>
                      <a:pt x="249" y="440"/>
                      <a:pt x="426" y="639"/>
                      <a:pt x="572" y="862"/>
                    </a:cubicBezTo>
                    <a:cubicBezTo>
                      <a:pt x="577" y="868"/>
                      <a:pt x="582" y="875"/>
                      <a:pt x="587" y="880"/>
                    </a:cubicBezTo>
                    <a:cubicBezTo>
                      <a:pt x="752" y="728"/>
                      <a:pt x="928" y="587"/>
                      <a:pt x="1115" y="460"/>
                    </a:cubicBezTo>
                    <a:cubicBezTo>
                      <a:pt x="1124" y="457"/>
                      <a:pt x="1131" y="452"/>
                      <a:pt x="1139" y="447"/>
                    </a:cubicBezTo>
                    <a:cubicBezTo>
                      <a:pt x="1121" y="429"/>
                      <a:pt x="1098" y="414"/>
                      <a:pt x="1074" y="404"/>
                    </a:cubicBezTo>
                    <a:cubicBezTo>
                      <a:pt x="790" y="275"/>
                      <a:pt x="503" y="152"/>
                      <a:pt x="217" y="26"/>
                    </a:cubicBezTo>
                    <a:cubicBezTo>
                      <a:pt x="186" y="11"/>
                      <a:pt x="152" y="2"/>
                      <a:pt x="117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6"/>
              <p:cNvSpPr/>
              <p:nvPr/>
            </p:nvSpPr>
            <p:spPr>
              <a:xfrm>
                <a:off x="5329303" y="3288621"/>
                <a:ext cx="3897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2227" extrusionOk="0">
                    <a:moveTo>
                      <a:pt x="117" y="1"/>
                    </a:moveTo>
                    <a:cubicBezTo>
                      <a:pt x="114" y="11"/>
                      <a:pt x="112" y="21"/>
                      <a:pt x="114" y="30"/>
                    </a:cubicBezTo>
                    <a:cubicBezTo>
                      <a:pt x="112" y="119"/>
                      <a:pt x="114" y="208"/>
                      <a:pt x="107" y="296"/>
                    </a:cubicBezTo>
                    <a:cubicBezTo>
                      <a:pt x="74" y="821"/>
                      <a:pt x="38" y="1344"/>
                      <a:pt x="4" y="1867"/>
                    </a:cubicBezTo>
                    <a:cubicBezTo>
                      <a:pt x="0" y="1940"/>
                      <a:pt x="4" y="2014"/>
                      <a:pt x="4" y="2086"/>
                    </a:cubicBezTo>
                    <a:cubicBezTo>
                      <a:pt x="4" y="2119"/>
                      <a:pt x="9" y="2151"/>
                      <a:pt x="47" y="2160"/>
                    </a:cubicBezTo>
                    <a:cubicBezTo>
                      <a:pt x="52" y="2161"/>
                      <a:pt x="58" y="2162"/>
                      <a:pt x="62" y="2162"/>
                    </a:cubicBezTo>
                    <a:cubicBezTo>
                      <a:pt x="90" y="2162"/>
                      <a:pt x="108" y="2142"/>
                      <a:pt x="122" y="2120"/>
                    </a:cubicBezTo>
                    <a:cubicBezTo>
                      <a:pt x="150" y="2078"/>
                      <a:pt x="175" y="2035"/>
                      <a:pt x="199" y="1992"/>
                    </a:cubicBezTo>
                    <a:cubicBezTo>
                      <a:pt x="273" y="1860"/>
                      <a:pt x="345" y="1729"/>
                      <a:pt x="417" y="1597"/>
                    </a:cubicBezTo>
                    <a:lnTo>
                      <a:pt x="443" y="1597"/>
                    </a:lnTo>
                    <a:cubicBezTo>
                      <a:pt x="487" y="1753"/>
                      <a:pt x="532" y="1908"/>
                      <a:pt x="578" y="2062"/>
                    </a:cubicBezTo>
                    <a:cubicBezTo>
                      <a:pt x="589" y="2103"/>
                      <a:pt x="604" y="2143"/>
                      <a:pt x="621" y="2182"/>
                    </a:cubicBezTo>
                    <a:cubicBezTo>
                      <a:pt x="638" y="2212"/>
                      <a:pt x="660" y="2227"/>
                      <a:pt x="683" y="2227"/>
                    </a:cubicBezTo>
                    <a:cubicBezTo>
                      <a:pt x="703" y="2227"/>
                      <a:pt x="724" y="2214"/>
                      <a:pt x="741" y="2189"/>
                    </a:cubicBezTo>
                    <a:cubicBezTo>
                      <a:pt x="770" y="2144"/>
                      <a:pt x="794" y="2096"/>
                      <a:pt x="813" y="2045"/>
                    </a:cubicBezTo>
                    <a:cubicBezTo>
                      <a:pt x="947" y="1728"/>
                      <a:pt x="1052" y="1402"/>
                      <a:pt x="1156" y="1074"/>
                    </a:cubicBezTo>
                    <a:cubicBezTo>
                      <a:pt x="1203" y="934"/>
                      <a:pt x="1247" y="791"/>
                      <a:pt x="1293" y="649"/>
                    </a:cubicBezTo>
                    <a:cubicBezTo>
                      <a:pt x="887" y="460"/>
                      <a:pt x="494" y="243"/>
                      <a:pt x="117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>
                <a:off x="5273375" y="3100146"/>
                <a:ext cx="356862" cy="271690"/>
              </a:xfrm>
              <a:custGeom>
                <a:avLst/>
                <a:gdLst/>
                <a:ahLst/>
                <a:cxnLst/>
                <a:rect l="l" t="t" r="r" b="b"/>
                <a:pathLst>
                  <a:path w="11849" h="9021" extrusionOk="0">
                    <a:moveTo>
                      <a:pt x="2402" y="2362"/>
                    </a:moveTo>
                    <a:cubicBezTo>
                      <a:pt x="2425" y="2362"/>
                      <a:pt x="2447" y="2374"/>
                      <a:pt x="2459" y="2395"/>
                    </a:cubicBezTo>
                    <a:cubicBezTo>
                      <a:pt x="2475" y="2421"/>
                      <a:pt x="2485" y="2450"/>
                      <a:pt x="2499" y="2478"/>
                    </a:cubicBezTo>
                    <a:cubicBezTo>
                      <a:pt x="2547" y="2574"/>
                      <a:pt x="2633" y="2627"/>
                      <a:pt x="2726" y="2627"/>
                    </a:cubicBezTo>
                    <a:cubicBezTo>
                      <a:pt x="2776" y="2627"/>
                      <a:pt x="2829" y="2611"/>
                      <a:pt x="2878" y="2579"/>
                    </a:cubicBezTo>
                    <a:cubicBezTo>
                      <a:pt x="2924" y="2550"/>
                      <a:pt x="2963" y="2514"/>
                      <a:pt x="2996" y="2471"/>
                    </a:cubicBezTo>
                    <a:cubicBezTo>
                      <a:pt x="3010" y="2452"/>
                      <a:pt x="3024" y="2433"/>
                      <a:pt x="3039" y="2416"/>
                    </a:cubicBezTo>
                    <a:cubicBezTo>
                      <a:pt x="3059" y="2395"/>
                      <a:pt x="3082" y="2382"/>
                      <a:pt x="3106" y="2382"/>
                    </a:cubicBezTo>
                    <a:cubicBezTo>
                      <a:pt x="3121" y="2382"/>
                      <a:pt x="3137" y="2387"/>
                      <a:pt x="3152" y="2399"/>
                    </a:cubicBezTo>
                    <a:cubicBezTo>
                      <a:pt x="3193" y="2428"/>
                      <a:pt x="3193" y="2476"/>
                      <a:pt x="3168" y="2514"/>
                    </a:cubicBezTo>
                    <a:cubicBezTo>
                      <a:pt x="3061" y="2670"/>
                      <a:pt x="2931" y="2786"/>
                      <a:pt x="2802" y="2786"/>
                    </a:cubicBezTo>
                    <a:cubicBezTo>
                      <a:pt x="2542" y="2779"/>
                      <a:pt x="2403" y="2678"/>
                      <a:pt x="2344" y="2503"/>
                    </a:cubicBezTo>
                    <a:cubicBezTo>
                      <a:pt x="2336" y="2483"/>
                      <a:pt x="2331" y="2460"/>
                      <a:pt x="2331" y="2436"/>
                    </a:cubicBezTo>
                    <a:cubicBezTo>
                      <a:pt x="2327" y="2406"/>
                      <a:pt x="2348" y="2375"/>
                      <a:pt x="2379" y="2366"/>
                    </a:cubicBezTo>
                    <a:cubicBezTo>
                      <a:pt x="2386" y="2363"/>
                      <a:pt x="2394" y="2362"/>
                      <a:pt x="2402" y="2362"/>
                    </a:cubicBezTo>
                    <a:close/>
                    <a:moveTo>
                      <a:pt x="2211" y="4964"/>
                    </a:moveTo>
                    <a:cubicBezTo>
                      <a:pt x="2238" y="4964"/>
                      <a:pt x="2266" y="4974"/>
                      <a:pt x="2288" y="4992"/>
                    </a:cubicBezTo>
                    <a:cubicBezTo>
                      <a:pt x="2375" y="5046"/>
                      <a:pt x="2463" y="5103"/>
                      <a:pt x="2549" y="5158"/>
                    </a:cubicBezTo>
                    <a:cubicBezTo>
                      <a:pt x="2562" y="5166"/>
                      <a:pt x="2574" y="5175"/>
                      <a:pt x="2586" y="5185"/>
                    </a:cubicBezTo>
                    <a:cubicBezTo>
                      <a:pt x="2633" y="5232"/>
                      <a:pt x="2643" y="5290"/>
                      <a:pt x="2610" y="5329"/>
                    </a:cubicBezTo>
                    <a:cubicBezTo>
                      <a:pt x="2594" y="5351"/>
                      <a:pt x="2570" y="5363"/>
                      <a:pt x="2542" y="5363"/>
                    </a:cubicBezTo>
                    <a:cubicBezTo>
                      <a:pt x="2521" y="5363"/>
                      <a:pt x="2498" y="5356"/>
                      <a:pt x="2475" y="5341"/>
                    </a:cubicBezTo>
                    <a:cubicBezTo>
                      <a:pt x="2372" y="5275"/>
                      <a:pt x="2272" y="5206"/>
                      <a:pt x="2171" y="5134"/>
                    </a:cubicBezTo>
                    <a:cubicBezTo>
                      <a:pt x="2135" y="5110"/>
                      <a:pt x="2120" y="5064"/>
                      <a:pt x="2135" y="5022"/>
                    </a:cubicBezTo>
                    <a:cubicBezTo>
                      <a:pt x="2147" y="4990"/>
                      <a:pt x="2176" y="4966"/>
                      <a:pt x="2211" y="4964"/>
                    </a:cubicBezTo>
                    <a:close/>
                    <a:moveTo>
                      <a:pt x="4413" y="5466"/>
                    </a:moveTo>
                    <a:cubicBezTo>
                      <a:pt x="4416" y="5466"/>
                      <a:pt x="4419" y="5466"/>
                      <a:pt x="4423" y="5467"/>
                    </a:cubicBezTo>
                    <a:cubicBezTo>
                      <a:pt x="4531" y="5497"/>
                      <a:pt x="4654" y="5525"/>
                      <a:pt x="4771" y="5576"/>
                    </a:cubicBezTo>
                    <a:cubicBezTo>
                      <a:pt x="4812" y="5592"/>
                      <a:pt x="4833" y="5640"/>
                      <a:pt x="4819" y="5681"/>
                    </a:cubicBezTo>
                    <a:cubicBezTo>
                      <a:pt x="4806" y="5724"/>
                      <a:pt x="4776" y="5751"/>
                      <a:pt x="4736" y="5751"/>
                    </a:cubicBezTo>
                    <a:cubicBezTo>
                      <a:pt x="4728" y="5751"/>
                      <a:pt x="4721" y="5750"/>
                      <a:pt x="4713" y="5748"/>
                    </a:cubicBezTo>
                    <a:cubicBezTo>
                      <a:pt x="4589" y="5722"/>
                      <a:pt x="4469" y="5683"/>
                      <a:pt x="4354" y="5629"/>
                    </a:cubicBezTo>
                    <a:cubicBezTo>
                      <a:pt x="4311" y="5609"/>
                      <a:pt x="4299" y="5566"/>
                      <a:pt x="4317" y="5520"/>
                    </a:cubicBezTo>
                    <a:cubicBezTo>
                      <a:pt x="4331" y="5479"/>
                      <a:pt x="4362" y="5466"/>
                      <a:pt x="4413" y="5466"/>
                    </a:cubicBezTo>
                    <a:close/>
                    <a:moveTo>
                      <a:pt x="3340" y="5535"/>
                    </a:moveTo>
                    <a:cubicBezTo>
                      <a:pt x="3348" y="5535"/>
                      <a:pt x="3356" y="5536"/>
                      <a:pt x="3365" y="5537"/>
                    </a:cubicBezTo>
                    <a:cubicBezTo>
                      <a:pt x="3440" y="5575"/>
                      <a:pt x="3536" y="5607"/>
                      <a:pt x="3612" y="5674"/>
                    </a:cubicBezTo>
                    <a:cubicBezTo>
                      <a:pt x="3651" y="5703"/>
                      <a:pt x="3658" y="5760"/>
                      <a:pt x="3629" y="5798"/>
                    </a:cubicBezTo>
                    <a:cubicBezTo>
                      <a:pt x="3614" y="5824"/>
                      <a:pt x="3587" y="5839"/>
                      <a:pt x="3559" y="5839"/>
                    </a:cubicBezTo>
                    <a:cubicBezTo>
                      <a:pt x="3545" y="5839"/>
                      <a:pt x="3531" y="5835"/>
                      <a:pt x="3517" y="5827"/>
                    </a:cubicBezTo>
                    <a:cubicBezTo>
                      <a:pt x="3440" y="5787"/>
                      <a:pt x="3363" y="5744"/>
                      <a:pt x="3286" y="5700"/>
                    </a:cubicBezTo>
                    <a:cubicBezTo>
                      <a:pt x="3248" y="5679"/>
                      <a:pt x="3231" y="5633"/>
                      <a:pt x="3248" y="5592"/>
                    </a:cubicBezTo>
                    <a:lnTo>
                      <a:pt x="3248" y="5590"/>
                    </a:lnTo>
                    <a:cubicBezTo>
                      <a:pt x="3260" y="5554"/>
                      <a:pt x="3290" y="5535"/>
                      <a:pt x="3340" y="5535"/>
                    </a:cubicBezTo>
                    <a:close/>
                    <a:moveTo>
                      <a:pt x="2684" y="5812"/>
                    </a:moveTo>
                    <a:cubicBezTo>
                      <a:pt x="2690" y="5812"/>
                      <a:pt x="2695" y="5813"/>
                      <a:pt x="2701" y="5813"/>
                    </a:cubicBezTo>
                    <a:cubicBezTo>
                      <a:pt x="2792" y="5840"/>
                      <a:pt x="2878" y="5885"/>
                      <a:pt x="2955" y="5942"/>
                    </a:cubicBezTo>
                    <a:cubicBezTo>
                      <a:pt x="2988" y="5966"/>
                      <a:pt x="2996" y="6010"/>
                      <a:pt x="2976" y="6044"/>
                    </a:cubicBezTo>
                    <a:lnTo>
                      <a:pt x="2976" y="6043"/>
                    </a:lnTo>
                    <a:cubicBezTo>
                      <a:pt x="2960" y="6077"/>
                      <a:pt x="2932" y="6098"/>
                      <a:pt x="2900" y="6098"/>
                    </a:cubicBezTo>
                    <a:cubicBezTo>
                      <a:pt x="2890" y="6098"/>
                      <a:pt x="2881" y="6096"/>
                      <a:pt x="2871" y="6092"/>
                    </a:cubicBezTo>
                    <a:cubicBezTo>
                      <a:pt x="2782" y="6062"/>
                      <a:pt x="2696" y="6019"/>
                      <a:pt x="2617" y="5964"/>
                    </a:cubicBezTo>
                    <a:cubicBezTo>
                      <a:pt x="2585" y="5942"/>
                      <a:pt x="2574" y="5897"/>
                      <a:pt x="2595" y="5863"/>
                    </a:cubicBezTo>
                    <a:cubicBezTo>
                      <a:pt x="2610" y="5826"/>
                      <a:pt x="2639" y="5812"/>
                      <a:pt x="2684" y="5812"/>
                    </a:cubicBezTo>
                    <a:close/>
                    <a:moveTo>
                      <a:pt x="5134" y="6075"/>
                    </a:moveTo>
                    <a:cubicBezTo>
                      <a:pt x="5139" y="6075"/>
                      <a:pt x="5145" y="6076"/>
                      <a:pt x="5150" y="6077"/>
                    </a:cubicBezTo>
                    <a:cubicBezTo>
                      <a:pt x="5260" y="6099"/>
                      <a:pt x="5368" y="6132"/>
                      <a:pt x="5471" y="6177"/>
                    </a:cubicBezTo>
                    <a:cubicBezTo>
                      <a:pt x="5519" y="6199"/>
                      <a:pt x="5534" y="6243"/>
                      <a:pt x="5517" y="6293"/>
                    </a:cubicBezTo>
                    <a:cubicBezTo>
                      <a:pt x="5501" y="6337"/>
                      <a:pt x="5469" y="6352"/>
                      <a:pt x="5420" y="6352"/>
                    </a:cubicBezTo>
                    <a:cubicBezTo>
                      <a:pt x="5415" y="6352"/>
                      <a:pt x="5409" y="6352"/>
                      <a:pt x="5404" y="6351"/>
                    </a:cubicBezTo>
                    <a:cubicBezTo>
                      <a:pt x="5308" y="6321"/>
                      <a:pt x="5200" y="6293"/>
                      <a:pt x="5098" y="6243"/>
                    </a:cubicBezTo>
                    <a:cubicBezTo>
                      <a:pt x="5057" y="6225"/>
                      <a:pt x="5038" y="6175"/>
                      <a:pt x="5059" y="6134"/>
                    </a:cubicBezTo>
                    <a:cubicBezTo>
                      <a:pt x="5068" y="6098"/>
                      <a:pt x="5100" y="6075"/>
                      <a:pt x="5134" y="6075"/>
                    </a:cubicBezTo>
                    <a:close/>
                    <a:moveTo>
                      <a:pt x="3838" y="6264"/>
                    </a:moveTo>
                    <a:cubicBezTo>
                      <a:pt x="3846" y="6264"/>
                      <a:pt x="3854" y="6265"/>
                      <a:pt x="3862" y="6267"/>
                    </a:cubicBezTo>
                    <a:cubicBezTo>
                      <a:pt x="3963" y="6293"/>
                      <a:pt x="4059" y="6327"/>
                      <a:pt x="4154" y="6372"/>
                    </a:cubicBezTo>
                    <a:cubicBezTo>
                      <a:pt x="4193" y="6391"/>
                      <a:pt x="4212" y="6437"/>
                      <a:pt x="4196" y="6478"/>
                    </a:cubicBezTo>
                    <a:cubicBezTo>
                      <a:pt x="4183" y="6526"/>
                      <a:pt x="4145" y="6543"/>
                      <a:pt x="4088" y="6543"/>
                    </a:cubicBezTo>
                    <a:cubicBezTo>
                      <a:pt x="3994" y="6511"/>
                      <a:pt x="3886" y="6483"/>
                      <a:pt x="3790" y="6423"/>
                    </a:cubicBezTo>
                    <a:cubicBezTo>
                      <a:pt x="3756" y="6403"/>
                      <a:pt x="3744" y="6358"/>
                      <a:pt x="3761" y="6322"/>
                    </a:cubicBezTo>
                    <a:cubicBezTo>
                      <a:pt x="3771" y="6287"/>
                      <a:pt x="3803" y="6264"/>
                      <a:pt x="3838" y="6264"/>
                    </a:cubicBezTo>
                    <a:close/>
                    <a:moveTo>
                      <a:pt x="5996" y="6703"/>
                    </a:moveTo>
                    <a:cubicBezTo>
                      <a:pt x="6001" y="6703"/>
                      <a:pt x="6007" y="6703"/>
                      <a:pt x="6012" y="6705"/>
                    </a:cubicBezTo>
                    <a:cubicBezTo>
                      <a:pt x="6114" y="6725"/>
                      <a:pt x="6213" y="6753"/>
                      <a:pt x="6313" y="6785"/>
                    </a:cubicBezTo>
                    <a:cubicBezTo>
                      <a:pt x="6355" y="6797"/>
                      <a:pt x="6381" y="6842"/>
                      <a:pt x="6369" y="6885"/>
                    </a:cubicBezTo>
                    <a:cubicBezTo>
                      <a:pt x="6359" y="6938"/>
                      <a:pt x="6321" y="6960"/>
                      <a:pt x="6256" y="6960"/>
                    </a:cubicBezTo>
                    <a:cubicBezTo>
                      <a:pt x="6163" y="6940"/>
                      <a:pt x="6059" y="6917"/>
                      <a:pt x="5961" y="6869"/>
                    </a:cubicBezTo>
                    <a:cubicBezTo>
                      <a:pt x="5925" y="6852"/>
                      <a:pt x="5906" y="6809"/>
                      <a:pt x="5918" y="6772"/>
                    </a:cubicBezTo>
                    <a:cubicBezTo>
                      <a:pt x="5930" y="6731"/>
                      <a:pt x="5959" y="6703"/>
                      <a:pt x="5996" y="6703"/>
                    </a:cubicBezTo>
                    <a:close/>
                    <a:moveTo>
                      <a:pt x="4821" y="6847"/>
                    </a:moveTo>
                    <a:cubicBezTo>
                      <a:pt x="4826" y="6847"/>
                      <a:pt x="4832" y="6847"/>
                      <a:pt x="4838" y="6849"/>
                    </a:cubicBezTo>
                    <a:cubicBezTo>
                      <a:pt x="4927" y="6861"/>
                      <a:pt x="5014" y="6876"/>
                      <a:pt x="5100" y="6895"/>
                    </a:cubicBezTo>
                    <a:cubicBezTo>
                      <a:pt x="5148" y="6904"/>
                      <a:pt x="5183" y="6950"/>
                      <a:pt x="5172" y="6998"/>
                    </a:cubicBezTo>
                    <a:cubicBezTo>
                      <a:pt x="5167" y="7049"/>
                      <a:pt x="5129" y="7079"/>
                      <a:pt x="5062" y="7079"/>
                    </a:cubicBezTo>
                    <a:cubicBezTo>
                      <a:pt x="4975" y="7068"/>
                      <a:pt x="4889" y="7051"/>
                      <a:pt x="4805" y="7025"/>
                    </a:cubicBezTo>
                    <a:cubicBezTo>
                      <a:pt x="4756" y="7010"/>
                      <a:pt x="4725" y="6976"/>
                      <a:pt x="4735" y="6921"/>
                    </a:cubicBezTo>
                    <a:cubicBezTo>
                      <a:pt x="4741" y="6879"/>
                      <a:pt x="4779" y="6847"/>
                      <a:pt x="4821" y="6847"/>
                    </a:cubicBezTo>
                    <a:close/>
                    <a:moveTo>
                      <a:pt x="6472" y="1"/>
                    </a:moveTo>
                    <a:cubicBezTo>
                      <a:pt x="5863" y="1"/>
                      <a:pt x="5255" y="80"/>
                      <a:pt x="4666" y="236"/>
                    </a:cubicBezTo>
                    <a:cubicBezTo>
                      <a:pt x="4437" y="296"/>
                      <a:pt x="4212" y="368"/>
                      <a:pt x="3992" y="449"/>
                    </a:cubicBezTo>
                    <a:cubicBezTo>
                      <a:pt x="4054" y="459"/>
                      <a:pt x="4114" y="473"/>
                      <a:pt x="4174" y="492"/>
                    </a:cubicBezTo>
                    <a:cubicBezTo>
                      <a:pt x="4349" y="542"/>
                      <a:pt x="4507" y="639"/>
                      <a:pt x="4632" y="773"/>
                    </a:cubicBezTo>
                    <a:cubicBezTo>
                      <a:pt x="4946" y="1119"/>
                      <a:pt x="4840" y="1639"/>
                      <a:pt x="4414" y="1836"/>
                    </a:cubicBezTo>
                    <a:cubicBezTo>
                      <a:pt x="4275" y="1901"/>
                      <a:pt x="4128" y="1927"/>
                      <a:pt x="3955" y="1929"/>
                    </a:cubicBezTo>
                    <a:cubicBezTo>
                      <a:pt x="3740" y="1925"/>
                      <a:pt x="3531" y="1859"/>
                      <a:pt x="3354" y="1735"/>
                    </a:cubicBezTo>
                    <a:cubicBezTo>
                      <a:pt x="3169" y="1610"/>
                      <a:pt x="3010" y="1449"/>
                      <a:pt x="2883" y="1263"/>
                    </a:cubicBezTo>
                    <a:cubicBezTo>
                      <a:pt x="2838" y="1197"/>
                      <a:pt x="2795" y="1128"/>
                      <a:pt x="2751" y="1059"/>
                    </a:cubicBezTo>
                    <a:cubicBezTo>
                      <a:pt x="2723" y="1077"/>
                      <a:pt x="2694" y="1095"/>
                      <a:pt x="2665" y="1114"/>
                    </a:cubicBezTo>
                    <a:cubicBezTo>
                      <a:pt x="2658" y="1119"/>
                      <a:pt x="2650" y="1123"/>
                      <a:pt x="2641" y="1128"/>
                    </a:cubicBezTo>
                    <a:cubicBezTo>
                      <a:pt x="2454" y="1255"/>
                      <a:pt x="2278" y="1396"/>
                      <a:pt x="2113" y="1548"/>
                    </a:cubicBezTo>
                    <a:cubicBezTo>
                      <a:pt x="1964" y="1682"/>
                      <a:pt x="1821" y="1823"/>
                      <a:pt x="1683" y="1963"/>
                    </a:cubicBezTo>
                    <a:cubicBezTo>
                      <a:pt x="1566" y="2081"/>
                      <a:pt x="1454" y="2205"/>
                      <a:pt x="1334" y="2320"/>
                    </a:cubicBezTo>
                    <a:cubicBezTo>
                      <a:pt x="1137" y="2507"/>
                      <a:pt x="918" y="2653"/>
                      <a:pt x="633" y="2658"/>
                    </a:cubicBezTo>
                    <a:cubicBezTo>
                      <a:pt x="590" y="2661"/>
                      <a:pt x="547" y="2662"/>
                      <a:pt x="504" y="2662"/>
                    </a:cubicBezTo>
                    <a:cubicBezTo>
                      <a:pt x="474" y="2662"/>
                      <a:pt x="443" y="2662"/>
                      <a:pt x="412" y="2659"/>
                    </a:cubicBezTo>
                    <a:lnTo>
                      <a:pt x="391" y="2659"/>
                    </a:lnTo>
                    <a:cubicBezTo>
                      <a:pt x="439" y="2711"/>
                      <a:pt x="472" y="2776"/>
                      <a:pt x="484" y="2845"/>
                    </a:cubicBezTo>
                    <a:cubicBezTo>
                      <a:pt x="492" y="2891"/>
                      <a:pt x="492" y="2937"/>
                      <a:pt x="498" y="2982"/>
                    </a:cubicBezTo>
                    <a:cubicBezTo>
                      <a:pt x="482" y="3266"/>
                      <a:pt x="372" y="3537"/>
                      <a:pt x="185" y="3752"/>
                    </a:cubicBezTo>
                    <a:cubicBezTo>
                      <a:pt x="128" y="3820"/>
                      <a:pt x="68" y="3853"/>
                      <a:pt x="9" y="3853"/>
                    </a:cubicBezTo>
                    <a:cubicBezTo>
                      <a:pt x="6" y="3853"/>
                      <a:pt x="3" y="3853"/>
                      <a:pt x="0" y="3853"/>
                    </a:cubicBezTo>
                    <a:lnTo>
                      <a:pt x="0" y="3853"/>
                    </a:lnTo>
                    <a:cubicBezTo>
                      <a:pt x="203" y="4110"/>
                      <a:pt x="465" y="4278"/>
                      <a:pt x="787" y="4359"/>
                    </a:cubicBezTo>
                    <a:cubicBezTo>
                      <a:pt x="861" y="4378"/>
                      <a:pt x="937" y="4390"/>
                      <a:pt x="1021" y="4407"/>
                    </a:cubicBezTo>
                    <a:cubicBezTo>
                      <a:pt x="1002" y="4457"/>
                      <a:pt x="966" y="4465"/>
                      <a:pt x="933" y="4477"/>
                    </a:cubicBezTo>
                    <a:cubicBezTo>
                      <a:pt x="849" y="4505"/>
                      <a:pt x="762" y="4520"/>
                      <a:pt x="672" y="4523"/>
                    </a:cubicBezTo>
                    <a:cubicBezTo>
                      <a:pt x="580" y="4530"/>
                      <a:pt x="487" y="4535"/>
                      <a:pt x="396" y="4547"/>
                    </a:cubicBezTo>
                    <a:cubicBezTo>
                      <a:pt x="293" y="4563"/>
                      <a:pt x="256" y="4625"/>
                      <a:pt x="288" y="4721"/>
                    </a:cubicBezTo>
                    <a:cubicBezTo>
                      <a:pt x="304" y="4762"/>
                      <a:pt x="323" y="4799"/>
                      <a:pt x="348" y="4834"/>
                    </a:cubicBezTo>
                    <a:cubicBezTo>
                      <a:pt x="391" y="4897"/>
                      <a:pt x="439" y="4957"/>
                      <a:pt x="492" y="5014"/>
                    </a:cubicBezTo>
                    <a:cubicBezTo>
                      <a:pt x="873" y="5405"/>
                      <a:pt x="1274" y="5770"/>
                      <a:pt x="1719" y="6086"/>
                    </a:cubicBezTo>
                    <a:cubicBezTo>
                      <a:pt x="1804" y="6146"/>
                      <a:pt x="1890" y="6204"/>
                      <a:pt x="1976" y="6261"/>
                    </a:cubicBezTo>
                    <a:cubicBezTo>
                      <a:pt x="2355" y="6502"/>
                      <a:pt x="2747" y="6718"/>
                      <a:pt x="3154" y="6907"/>
                    </a:cubicBezTo>
                    <a:cubicBezTo>
                      <a:pt x="3339" y="6996"/>
                      <a:pt x="3524" y="7080"/>
                      <a:pt x="3713" y="7161"/>
                    </a:cubicBezTo>
                    <a:cubicBezTo>
                      <a:pt x="3809" y="7204"/>
                      <a:pt x="3811" y="7202"/>
                      <a:pt x="3800" y="7291"/>
                    </a:cubicBezTo>
                    <a:cubicBezTo>
                      <a:pt x="3766" y="7602"/>
                      <a:pt x="3730" y="7914"/>
                      <a:pt x="3697" y="8222"/>
                    </a:cubicBezTo>
                    <a:cubicBezTo>
                      <a:pt x="3682" y="8380"/>
                      <a:pt x="3677" y="8540"/>
                      <a:pt x="3685" y="8697"/>
                    </a:cubicBezTo>
                    <a:cubicBezTo>
                      <a:pt x="3687" y="8745"/>
                      <a:pt x="3685" y="8804"/>
                      <a:pt x="3744" y="8826"/>
                    </a:cubicBezTo>
                    <a:cubicBezTo>
                      <a:pt x="3755" y="8830"/>
                      <a:pt x="3766" y="8832"/>
                      <a:pt x="3776" y="8832"/>
                    </a:cubicBezTo>
                    <a:cubicBezTo>
                      <a:pt x="3815" y="8832"/>
                      <a:pt x="3848" y="8805"/>
                      <a:pt x="3878" y="8780"/>
                    </a:cubicBezTo>
                    <a:cubicBezTo>
                      <a:pt x="3922" y="8742"/>
                      <a:pt x="3963" y="8702"/>
                      <a:pt x="4006" y="8661"/>
                    </a:cubicBezTo>
                    <a:cubicBezTo>
                      <a:pt x="4080" y="8589"/>
                      <a:pt x="4152" y="8516"/>
                      <a:pt x="4231" y="8438"/>
                    </a:cubicBezTo>
                    <a:cubicBezTo>
                      <a:pt x="4272" y="8500"/>
                      <a:pt x="4275" y="8564"/>
                      <a:pt x="4291" y="8620"/>
                    </a:cubicBezTo>
                    <a:cubicBezTo>
                      <a:pt x="4311" y="8690"/>
                      <a:pt x="4325" y="8764"/>
                      <a:pt x="4359" y="8829"/>
                    </a:cubicBezTo>
                    <a:cubicBezTo>
                      <a:pt x="4376" y="8860"/>
                      <a:pt x="4396" y="8875"/>
                      <a:pt x="4418" y="8875"/>
                    </a:cubicBezTo>
                    <a:cubicBezTo>
                      <a:pt x="4434" y="8875"/>
                      <a:pt x="4452" y="8867"/>
                      <a:pt x="4471" y="8850"/>
                    </a:cubicBezTo>
                    <a:cubicBezTo>
                      <a:pt x="4497" y="8828"/>
                      <a:pt x="4521" y="8802"/>
                      <a:pt x="4539" y="8773"/>
                    </a:cubicBezTo>
                    <a:cubicBezTo>
                      <a:pt x="4610" y="8675"/>
                      <a:pt x="4671" y="8572"/>
                      <a:pt x="4726" y="8466"/>
                    </a:cubicBezTo>
                    <a:cubicBezTo>
                      <a:pt x="4888" y="8166"/>
                      <a:pt x="5033" y="7860"/>
                      <a:pt x="5179" y="7554"/>
                    </a:cubicBezTo>
                    <a:cubicBezTo>
                      <a:pt x="5213" y="7484"/>
                      <a:pt x="5220" y="7471"/>
                      <a:pt x="5267" y="7471"/>
                    </a:cubicBezTo>
                    <a:cubicBezTo>
                      <a:pt x="5280" y="7471"/>
                      <a:pt x="5297" y="7472"/>
                      <a:pt x="5318" y="7473"/>
                    </a:cubicBezTo>
                    <a:cubicBezTo>
                      <a:pt x="5513" y="7487"/>
                      <a:pt x="5709" y="7500"/>
                      <a:pt x="5906" y="7506"/>
                    </a:cubicBezTo>
                    <a:cubicBezTo>
                      <a:pt x="6008" y="7509"/>
                      <a:pt x="6110" y="7511"/>
                      <a:pt x="6212" y="7511"/>
                    </a:cubicBezTo>
                    <a:cubicBezTo>
                      <a:pt x="6426" y="7511"/>
                      <a:pt x="6641" y="7503"/>
                      <a:pt x="6854" y="7487"/>
                    </a:cubicBezTo>
                    <a:cubicBezTo>
                      <a:pt x="6874" y="7485"/>
                      <a:pt x="6890" y="7484"/>
                      <a:pt x="6903" y="7484"/>
                    </a:cubicBezTo>
                    <a:cubicBezTo>
                      <a:pt x="6952" y="7484"/>
                      <a:pt x="6953" y="7502"/>
                      <a:pt x="6951" y="7579"/>
                    </a:cubicBezTo>
                    <a:cubicBezTo>
                      <a:pt x="6945" y="7811"/>
                      <a:pt x="6937" y="8042"/>
                      <a:pt x="6930" y="8274"/>
                    </a:cubicBezTo>
                    <a:cubicBezTo>
                      <a:pt x="6925" y="8428"/>
                      <a:pt x="6916" y="8581"/>
                      <a:pt x="6915" y="8735"/>
                    </a:cubicBezTo>
                    <a:cubicBezTo>
                      <a:pt x="6915" y="8792"/>
                      <a:pt x="6906" y="8864"/>
                      <a:pt x="6969" y="8889"/>
                    </a:cubicBezTo>
                    <a:cubicBezTo>
                      <a:pt x="6980" y="8894"/>
                      <a:pt x="6990" y="8896"/>
                      <a:pt x="6999" y="8896"/>
                    </a:cubicBezTo>
                    <a:cubicBezTo>
                      <a:pt x="7048" y="8896"/>
                      <a:pt x="7074" y="8840"/>
                      <a:pt x="7103" y="8804"/>
                    </a:cubicBezTo>
                    <a:cubicBezTo>
                      <a:pt x="7189" y="8694"/>
                      <a:pt x="7268" y="8579"/>
                      <a:pt x="7350" y="8468"/>
                    </a:cubicBezTo>
                    <a:cubicBezTo>
                      <a:pt x="7364" y="8451"/>
                      <a:pt x="7372" y="8423"/>
                      <a:pt x="7399" y="8423"/>
                    </a:cubicBezTo>
                    <a:cubicBezTo>
                      <a:pt x="7402" y="8423"/>
                      <a:pt x="7406" y="8424"/>
                      <a:pt x="7410" y="8425"/>
                    </a:cubicBezTo>
                    <a:cubicBezTo>
                      <a:pt x="7460" y="8553"/>
                      <a:pt x="7510" y="8684"/>
                      <a:pt x="7559" y="8812"/>
                    </a:cubicBezTo>
                    <a:cubicBezTo>
                      <a:pt x="7573" y="8848"/>
                      <a:pt x="7590" y="8883"/>
                      <a:pt x="7611" y="8915"/>
                    </a:cubicBezTo>
                    <a:cubicBezTo>
                      <a:pt x="7629" y="8940"/>
                      <a:pt x="7649" y="8953"/>
                      <a:pt x="7670" y="8953"/>
                    </a:cubicBezTo>
                    <a:cubicBezTo>
                      <a:pt x="7689" y="8953"/>
                      <a:pt x="7709" y="8942"/>
                      <a:pt x="7727" y="8922"/>
                    </a:cubicBezTo>
                    <a:cubicBezTo>
                      <a:pt x="7750" y="8895"/>
                      <a:pt x="7768" y="8867"/>
                      <a:pt x="7784" y="8836"/>
                    </a:cubicBezTo>
                    <a:cubicBezTo>
                      <a:pt x="7854" y="8702"/>
                      <a:pt x="7919" y="8567"/>
                      <a:pt x="7976" y="8428"/>
                    </a:cubicBezTo>
                    <a:cubicBezTo>
                      <a:pt x="8135" y="8047"/>
                      <a:pt x="8276" y="7660"/>
                      <a:pt x="8418" y="7272"/>
                    </a:cubicBezTo>
                    <a:cubicBezTo>
                      <a:pt x="8432" y="7236"/>
                      <a:pt x="8434" y="7192"/>
                      <a:pt x="8473" y="7164"/>
                    </a:cubicBezTo>
                    <a:cubicBezTo>
                      <a:pt x="8382" y="7082"/>
                      <a:pt x="8293" y="6994"/>
                      <a:pt x="8209" y="6904"/>
                    </a:cubicBezTo>
                    <a:cubicBezTo>
                      <a:pt x="7966" y="6638"/>
                      <a:pt x="7768" y="6334"/>
                      <a:pt x="7626" y="6005"/>
                    </a:cubicBezTo>
                    <a:cubicBezTo>
                      <a:pt x="7602" y="5960"/>
                      <a:pt x="7587" y="5912"/>
                      <a:pt x="7582" y="5863"/>
                    </a:cubicBezTo>
                    <a:cubicBezTo>
                      <a:pt x="7578" y="5804"/>
                      <a:pt x="7616" y="5762"/>
                      <a:pt x="7669" y="5760"/>
                    </a:cubicBezTo>
                    <a:cubicBezTo>
                      <a:pt x="7727" y="5765"/>
                      <a:pt x="7750" y="5806"/>
                      <a:pt x="7770" y="5856"/>
                    </a:cubicBezTo>
                    <a:cubicBezTo>
                      <a:pt x="7846" y="6036"/>
                      <a:pt x="7942" y="6209"/>
                      <a:pt x="8055" y="6370"/>
                    </a:cubicBezTo>
                    <a:cubicBezTo>
                      <a:pt x="8398" y="6874"/>
                      <a:pt x="8852" y="7255"/>
                      <a:pt x="9370" y="7566"/>
                    </a:cubicBezTo>
                    <a:cubicBezTo>
                      <a:pt x="9404" y="7584"/>
                      <a:pt x="9437" y="7605"/>
                      <a:pt x="9468" y="7627"/>
                    </a:cubicBezTo>
                    <a:cubicBezTo>
                      <a:pt x="9507" y="7656"/>
                      <a:pt x="9519" y="7710"/>
                      <a:pt x="9495" y="7752"/>
                    </a:cubicBezTo>
                    <a:cubicBezTo>
                      <a:pt x="9478" y="7785"/>
                      <a:pt x="9445" y="7805"/>
                      <a:pt x="9408" y="7805"/>
                    </a:cubicBezTo>
                    <a:cubicBezTo>
                      <a:pt x="9404" y="7805"/>
                      <a:pt x="9400" y="7804"/>
                      <a:pt x="9396" y="7804"/>
                    </a:cubicBezTo>
                    <a:cubicBezTo>
                      <a:pt x="9396" y="7809"/>
                      <a:pt x="9396" y="7814"/>
                      <a:pt x="9394" y="7821"/>
                    </a:cubicBezTo>
                    <a:cubicBezTo>
                      <a:pt x="9372" y="7974"/>
                      <a:pt x="9351" y="8126"/>
                      <a:pt x="9331" y="8279"/>
                    </a:cubicBezTo>
                    <a:cubicBezTo>
                      <a:pt x="9308" y="8447"/>
                      <a:pt x="9286" y="8615"/>
                      <a:pt x="9271" y="8785"/>
                    </a:cubicBezTo>
                    <a:cubicBezTo>
                      <a:pt x="9264" y="8841"/>
                      <a:pt x="9235" y="8920"/>
                      <a:pt x="9305" y="8951"/>
                    </a:cubicBezTo>
                    <a:cubicBezTo>
                      <a:pt x="9316" y="8956"/>
                      <a:pt x="9327" y="8958"/>
                      <a:pt x="9337" y="8958"/>
                    </a:cubicBezTo>
                    <a:cubicBezTo>
                      <a:pt x="9388" y="8958"/>
                      <a:pt x="9419" y="8899"/>
                      <a:pt x="9451" y="8862"/>
                    </a:cubicBezTo>
                    <a:cubicBezTo>
                      <a:pt x="9528" y="8771"/>
                      <a:pt x="9600" y="8677"/>
                      <a:pt x="9677" y="8584"/>
                    </a:cubicBezTo>
                    <a:cubicBezTo>
                      <a:pt x="9693" y="8565"/>
                      <a:pt x="9701" y="8534"/>
                      <a:pt x="9744" y="8534"/>
                    </a:cubicBezTo>
                    <a:cubicBezTo>
                      <a:pt x="9795" y="8641"/>
                      <a:pt x="9849" y="8752"/>
                      <a:pt x="9902" y="8862"/>
                    </a:cubicBezTo>
                    <a:cubicBezTo>
                      <a:pt x="9919" y="8901"/>
                      <a:pt x="9938" y="8939"/>
                      <a:pt x="9962" y="8975"/>
                    </a:cubicBezTo>
                    <a:cubicBezTo>
                      <a:pt x="9983" y="9005"/>
                      <a:pt x="10007" y="9020"/>
                      <a:pt x="10031" y="9020"/>
                    </a:cubicBezTo>
                    <a:cubicBezTo>
                      <a:pt x="10054" y="9020"/>
                      <a:pt x="10078" y="9005"/>
                      <a:pt x="10101" y="8975"/>
                    </a:cubicBezTo>
                    <a:cubicBezTo>
                      <a:pt x="10118" y="8949"/>
                      <a:pt x="10132" y="8922"/>
                      <a:pt x="10145" y="8893"/>
                    </a:cubicBezTo>
                    <a:cubicBezTo>
                      <a:pt x="10210" y="8762"/>
                      <a:pt x="10267" y="8627"/>
                      <a:pt x="10315" y="8488"/>
                    </a:cubicBezTo>
                    <a:cubicBezTo>
                      <a:pt x="10600" y="7627"/>
                      <a:pt x="10931" y="6784"/>
                      <a:pt x="11267" y="5942"/>
                    </a:cubicBezTo>
                    <a:cubicBezTo>
                      <a:pt x="11433" y="5523"/>
                      <a:pt x="11601" y="5103"/>
                      <a:pt x="11694" y="4659"/>
                    </a:cubicBezTo>
                    <a:cubicBezTo>
                      <a:pt x="11773" y="4270"/>
                      <a:pt x="11848" y="3882"/>
                      <a:pt x="11843" y="3481"/>
                    </a:cubicBezTo>
                    <a:cubicBezTo>
                      <a:pt x="11841" y="3260"/>
                      <a:pt x="11807" y="3040"/>
                      <a:pt x="11745" y="2827"/>
                    </a:cubicBezTo>
                    <a:cubicBezTo>
                      <a:pt x="11742" y="2828"/>
                      <a:pt x="11739" y="2828"/>
                      <a:pt x="11736" y="2828"/>
                    </a:cubicBezTo>
                    <a:cubicBezTo>
                      <a:pt x="11720" y="2828"/>
                      <a:pt x="11705" y="2825"/>
                      <a:pt x="11690" y="2819"/>
                    </a:cubicBezTo>
                    <a:cubicBezTo>
                      <a:pt x="11653" y="2809"/>
                      <a:pt x="11627" y="2771"/>
                      <a:pt x="11629" y="2731"/>
                    </a:cubicBezTo>
                    <a:cubicBezTo>
                      <a:pt x="11629" y="2695"/>
                      <a:pt x="11651" y="2663"/>
                      <a:pt x="11685" y="2653"/>
                    </a:cubicBezTo>
                    <a:cubicBezTo>
                      <a:pt x="11623" y="2491"/>
                      <a:pt x="11543" y="2339"/>
                      <a:pt x="11447" y="2195"/>
                    </a:cubicBezTo>
                    <a:cubicBezTo>
                      <a:pt x="11018" y="1557"/>
                      <a:pt x="10449" y="1080"/>
                      <a:pt x="9765" y="747"/>
                    </a:cubicBezTo>
                    <a:cubicBezTo>
                      <a:pt x="8840" y="298"/>
                      <a:pt x="7858" y="61"/>
                      <a:pt x="6832" y="10"/>
                    </a:cubicBezTo>
                    <a:cubicBezTo>
                      <a:pt x="6712" y="4"/>
                      <a:pt x="6592" y="1"/>
                      <a:pt x="6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5341140" y="3105477"/>
                <a:ext cx="81167" cy="52736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1751" extrusionOk="0">
                    <a:moveTo>
                      <a:pt x="101" y="0"/>
                    </a:moveTo>
                    <a:cubicBezTo>
                      <a:pt x="37" y="0"/>
                      <a:pt x="0" y="51"/>
                      <a:pt x="24" y="116"/>
                    </a:cubicBezTo>
                    <a:cubicBezTo>
                      <a:pt x="34" y="145"/>
                      <a:pt x="52" y="171"/>
                      <a:pt x="70" y="195"/>
                    </a:cubicBezTo>
                    <a:cubicBezTo>
                      <a:pt x="141" y="291"/>
                      <a:pt x="206" y="392"/>
                      <a:pt x="264" y="495"/>
                    </a:cubicBezTo>
                    <a:cubicBezTo>
                      <a:pt x="340" y="625"/>
                      <a:pt x="420" y="752"/>
                      <a:pt x="501" y="881"/>
                    </a:cubicBezTo>
                    <a:cubicBezTo>
                      <a:pt x="544" y="948"/>
                      <a:pt x="588" y="1016"/>
                      <a:pt x="633" y="1083"/>
                    </a:cubicBezTo>
                    <a:cubicBezTo>
                      <a:pt x="758" y="1270"/>
                      <a:pt x="918" y="1431"/>
                      <a:pt x="1103" y="1556"/>
                    </a:cubicBezTo>
                    <a:cubicBezTo>
                      <a:pt x="1279" y="1680"/>
                      <a:pt x="1489" y="1748"/>
                      <a:pt x="1703" y="1750"/>
                    </a:cubicBezTo>
                    <a:cubicBezTo>
                      <a:pt x="1874" y="1748"/>
                      <a:pt x="2024" y="1723"/>
                      <a:pt x="2161" y="1659"/>
                    </a:cubicBezTo>
                    <a:cubicBezTo>
                      <a:pt x="2588" y="1460"/>
                      <a:pt x="2694" y="941"/>
                      <a:pt x="2379" y="594"/>
                    </a:cubicBezTo>
                    <a:cubicBezTo>
                      <a:pt x="2255" y="461"/>
                      <a:pt x="2097" y="363"/>
                      <a:pt x="1921" y="313"/>
                    </a:cubicBezTo>
                    <a:cubicBezTo>
                      <a:pt x="1862" y="296"/>
                      <a:pt x="1802" y="281"/>
                      <a:pt x="1741" y="270"/>
                    </a:cubicBezTo>
                    <a:cubicBezTo>
                      <a:pt x="1646" y="253"/>
                      <a:pt x="1550" y="243"/>
                      <a:pt x="1454" y="239"/>
                    </a:cubicBezTo>
                    <a:cubicBezTo>
                      <a:pt x="1014" y="222"/>
                      <a:pt x="580" y="162"/>
                      <a:pt x="161" y="13"/>
                    </a:cubicBezTo>
                    <a:cubicBezTo>
                      <a:pt x="148" y="8"/>
                      <a:pt x="132" y="3"/>
                      <a:pt x="117" y="1"/>
                    </a:cubicBezTo>
                    <a:cubicBezTo>
                      <a:pt x="111" y="0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>
                <a:off x="5623431" y="3137341"/>
                <a:ext cx="52043" cy="47977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593" extrusionOk="0">
                    <a:moveTo>
                      <a:pt x="797" y="212"/>
                    </a:moveTo>
                    <a:cubicBezTo>
                      <a:pt x="799" y="212"/>
                      <a:pt x="800" y="212"/>
                      <a:pt x="801" y="212"/>
                    </a:cubicBezTo>
                    <a:cubicBezTo>
                      <a:pt x="1024" y="229"/>
                      <a:pt x="1235" y="380"/>
                      <a:pt x="1119" y="677"/>
                    </a:cubicBezTo>
                    <a:cubicBezTo>
                      <a:pt x="1084" y="762"/>
                      <a:pt x="1038" y="843"/>
                      <a:pt x="981" y="915"/>
                    </a:cubicBezTo>
                    <a:cubicBezTo>
                      <a:pt x="965" y="935"/>
                      <a:pt x="949" y="949"/>
                      <a:pt x="930" y="949"/>
                    </a:cubicBezTo>
                    <a:cubicBezTo>
                      <a:pt x="920" y="949"/>
                      <a:pt x="909" y="945"/>
                      <a:pt x="896" y="936"/>
                    </a:cubicBezTo>
                    <a:cubicBezTo>
                      <a:pt x="755" y="840"/>
                      <a:pt x="642" y="723"/>
                      <a:pt x="578" y="564"/>
                    </a:cubicBezTo>
                    <a:cubicBezTo>
                      <a:pt x="561" y="526"/>
                      <a:pt x="551" y="483"/>
                      <a:pt x="551" y="440"/>
                    </a:cubicBezTo>
                    <a:cubicBezTo>
                      <a:pt x="556" y="302"/>
                      <a:pt x="654" y="212"/>
                      <a:pt x="797" y="212"/>
                    </a:cubicBezTo>
                    <a:close/>
                    <a:moveTo>
                      <a:pt x="787" y="1"/>
                    </a:moveTo>
                    <a:cubicBezTo>
                      <a:pt x="517" y="1"/>
                      <a:pt x="310" y="232"/>
                      <a:pt x="350" y="509"/>
                    </a:cubicBezTo>
                    <a:cubicBezTo>
                      <a:pt x="381" y="714"/>
                      <a:pt x="498" y="870"/>
                      <a:pt x="647" y="1006"/>
                    </a:cubicBezTo>
                    <a:cubicBezTo>
                      <a:pt x="686" y="1042"/>
                      <a:pt x="729" y="1073"/>
                      <a:pt x="781" y="1116"/>
                    </a:cubicBezTo>
                    <a:cubicBezTo>
                      <a:pt x="597" y="1260"/>
                      <a:pt x="381" y="1357"/>
                      <a:pt x="151" y="1399"/>
                    </a:cubicBezTo>
                    <a:cubicBezTo>
                      <a:pt x="121" y="1402"/>
                      <a:pt x="91" y="1409"/>
                      <a:pt x="60" y="1418"/>
                    </a:cubicBezTo>
                    <a:cubicBezTo>
                      <a:pt x="26" y="1428"/>
                      <a:pt x="2" y="1460"/>
                      <a:pt x="4" y="1496"/>
                    </a:cubicBezTo>
                    <a:cubicBezTo>
                      <a:pt x="0" y="1536"/>
                      <a:pt x="26" y="1574"/>
                      <a:pt x="66" y="1584"/>
                    </a:cubicBezTo>
                    <a:cubicBezTo>
                      <a:pt x="80" y="1590"/>
                      <a:pt x="95" y="1593"/>
                      <a:pt x="111" y="1593"/>
                    </a:cubicBezTo>
                    <a:cubicBezTo>
                      <a:pt x="114" y="1593"/>
                      <a:pt x="117" y="1593"/>
                      <a:pt x="121" y="1592"/>
                    </a:cubicBezTo>
                    <a:cubicBezTo>
                      <a:pt x="139" y="1592"/>
                      <a:pt x="160" y="1591"/>
                      <a:pt x="179" y="1587"/>
                    </a:cubicBezTo>
                    <a:cubicBezTo>
                      <a:pt x="450" y="1541"/>
                      <a:pt x="698" y="1443"/>
                      <a:pt x="916" y="1272"/>
                    </a:cubicBezTo>
                    <a:cubicBezTo>
                      <a:pt x="938" y="1251"/>
                      <a:pt x="966" y="1240"/>
                      <a:pt x="994" y="1240"/>
                    </a:cubicBezTo>
                    <a:cubicBezTo>
                      <a:pt x="1013" y="1240"/>
                      <a:pt x="1032" y="1245"/>
                      <a:pt x="1050" y="1255"/>
                    </a:cubicBezTo>
                    <a:cubicBezTo>
                      <a:pt x="1203" y="1321"/>
                      <a:pt x="1365" y="1354"/>
                      <a:pt x="1530" y="1378"/>
                    </a:cubicBezTo>
                    <a:cubicBezTo>
                      <a:pt x="1548" y="1383"/>
                      <a:pt x="1567" y="1385"/>
                      <a:pt x="1585" y="1385"/>
                    </a:cubicBezTo>
                    <a:cubicBezTo>
                      <a:pt x="1609" y="1385"/>
                      <a:pt x="1632" y="1381"/>
                      <a:pt x="1655" y="1375"/>
                    </a:cubicBezTo>
                    <a:cubicBezTo>
                      <a:pt x="1698" y="1363"/>
                      <a:pt x="1727" y="1323"/>
                      <a:pt x="1726" y="1279"/>
                    </a:cubicBezTo>
                    <a:cubicBezTo>
                      <a:pt x="1727" y="1234"/>
                      <a:pt x="1698" y="1195"/>
                      <a:pt x="1655" y="1184"/>
                    </a:cubicBezTo>
                    <a:cubicBezTo>
                      <a:pt x="1626" y="1177"/>
                      <a:pt x="1595" y="1174"/>
                      <a:pt x="1564" y="1172"/>
                    </a:cubicBezTo>
                    <a:cubicBezTo>
                      <a:pt x="1420" y="1153"/>
                      <a:pt x="1280" y="1124"/>
                      <a:pt x="1146" y="1068"/>
                    </a:cubicBezTo>
                    <a:cubicBezTo>
                      <a:pt x="1156" y="1020"/>
                      <a:pt x="1182" y="996"/>
                      <a:pt x="1201" y="967"/>
                    </a:cubicBezTo>
                    <a:cubicBezTo>
                      <a:pt x="1264" y="874"/>
                      <a:pt x="1312" y="773"/>
                      <a:pt x="1343" y="665"/>
                    </a:cubicBezTo>
                    <a:cubicBezTo>
                      <a:pt x="1408" y="419"/>
                      <a:pt x="1304" y="186"/>
                      <a:pt x="1077" y="73"/>
                    </a:cubicBezTo>
                    <a:cubicBezTo>
                      <a:pt x="1004" y="37"/>
                      <a:pt x="926" y="15"/>
                      <a:pt x="846" y="4"/>
                    </a:cubicBezTo>
                    <a:cubicBezTo>
                      <a:pt x="826" y="2"/>
                      <a:pt x="807" y="1"/>
                      <a:pt x="787" y="1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6"/>
              <p:cNvSpPr/>
              <p:nvPr/>
            </p:nvSpPr>
            <p:spPr>
              <a:xfrm>
                <a:off x="5263256" y="3177036"/>
                <a:ext cx="25058" cy="39153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300" extrusionOk="0">
                    <a:moveTo>
                      <a:pt x="233" y="281"/>
                    </a:moveTo>
                    <a:cubicBezTo>
                      <a:pt x="259" y="281"/>
                      <a:pt x="286" y="291"/>
                      <a:pt x="307" y="312"/>
                    </a:cubicBezTo>
                    <a:cubicBezTo>
                      <a:pt x="374" y="379"/>
                      <a:pt x="328" y="494"/>
                      <a:pt x="233" y="494"/>
                    </a:cubicBezTo>
                    <a:cubicBezTo>
                      <a:pt x="175" y="492"/>
                      <a:pt x="127" y="446"/>
                      <a:pt x="127" y="388"/>
                    </a:cubicBezTo>
                    <a:cubicBezTo>
                      <a:pt x="127" y="324"/>
                      <a:pt x="179" y="281"/>
                      <a:pt x="233" y="281"/>
                    </a:cubicBezTo>
                    <a:close/>
                    <a:moveTo>
                      <a:pt x="617" y="319"/>
                    </a:moveTo>
                    <a:cubicBezTo>
                      <a:pt x="671" y="319"/>
                      <a:pt x="724" y="361"/>
                      <a:pt x="724" y="425"/>
                    </a:cubicBezTo>
                    <a:cubicBezTo>
                      <a:pt x="724" y="484"/>
                      <a:pt x="676" y="532"/>
                      <a:pt x="617" y="532"/>
                    </a:cubicBezTo>
                    <a:cubicBezTo>
                      <a:pt x="523" y="532"/>
                      <a:pt x="477" y="417"/>
                      <a:pt x="544" y="350"/>
                    </a:cubicBezTo>
                    <a:cubicBezTo>
                      <a:pt x="565" y="329"/>
                      <a:pt x="591" y="319"/>
                      <a:pt x="617" y="319"/>
                    </a:cubicBezTo>
                    <a:close/>
                    <a:moveTo>
                      <a:pt x="455" y="0"/>
                    </a:moveTo>
                    <a:cubicBezTo>
                      <a:pt x="258" y="0"/>
                      <a:pt x="103" y="124"/>
                      <a:pt x="43" y="341"/>
                    </a:cubicBezTo>
                    <a:cubicBezTo>
                      <a:pt x="5" y="492"/>
                      <a:pt x="0" y="648"/>
                      <a:pt x="28" y="801"/>
                    </a:cubicBezTo>
                    <a:cubicBezTo>
                      <a:pt x="50" y="931"/>
                      <a:pt x="74" y="1060"/>
                      <a:pt x="149" y="1171"/>
                    </a:cubicBezTo>
                    <a:cubicBezTo>
                      <a:pt x="206" y="1254"/>
                      <a:pt x="269" y="1296"/>
                      <a:pt x="335" y="1300"/>
                    </a:cubicBezTo>
                    <a:cubicBezTo>
                      <a:pt x="336" y="1300"/>
                      <a:pt x="338" y="1300"/>
                      <a:pt x="339" y="1300"/>
                    </a:cubicBezTo>
                    <a:cubicBezTo>
                      <a:pt x="399" y="1300"/>
                      <a:pt x="461" y="1267"/>
                      <a:pt x="520" y="1199"/>
                    </a:cubicBezTo>
                    <a:cubicBezTo>
                      <a:pt x="707" y="984"/>
                      <a:pt x="816" y="713"/>
                      <a:pt x="832" y="429"/>
                    </a:cubicBezTo>
                    <a:cubicBezTo>
                      <a:pt x="828" y="382"/>
                      <a:pt x="827" y="336"/>
                      <a:pt x="818" y="292"/>
                    </a:cubicBezTo>
                    <a:cubicBezTo>
                      <a:pt x="806" y="221"/>
                      <a:pt x="774" y="158"/>
                      <a:pt x="726" y="106"/>
                    </a:cubicBezTo>
                    <a:cubicBezTo>
                      <a:pt x="664" y="43"/>
                      <a:pt x="580" y="5"/>
                      <a:pt x="491" y="2"/>
                    </a:cubicBezTo>
                    <a:cubicBezTo>
                      <a:pt x="479" y="1"/>
                      <a:pt x="467" y="0"/>
                      <a:pt x="455" y="0"/>
                    </a:cubicBezTo>
                    <a:close/>
                  </a:path>
                </a:pathLst>
              </a:custGeom>
              <a:solidFill>
                <a:srgbClr val="F26767">
                  <a:alpha val="690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6"/>
              <p:cNvSpPr/>
              <p:nvPr/>
            </p:nvSpPr>
            <p:spPr>
              <a:xfrm>
                <a:off x="5501485" y="3273593"/>
                <a:ext cx="58488" cy="6162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046" extrusionOk="0">
                    <a:moveTo>
                      <a:pt x="93" y="1"/>
                    </a:moveTo>
                    <a:cubicBezTo>
                      <a:pt x="38" y="3"/>
                      <a:pt x="1" y="44"/>
                      <a:pt x="4" y="102"/>
                    </a:cubicBezTo>
                    <a:cubicBezTo>
                      <a:pt x="11" y="152"/>
                      <a:pt x="26" y="201"/>
                      <a:pt x="49" y="246"/>
                    </a:cubicBezTo>
                    <a:cubicBezTo>
                      <a:pt x="193" y="575"/>
                      <a:pt x="390" y="879"/>
                      <a:pt x="633" y="1143"/>
                    </a:cubicBezTo>
                    <a:cubicBezTo>
                      <a:pt x="719" y="1235"/>
                      <a:pt x="805" y="1321"/>
                      <a:pt x="898" y="1405"/>
                    </a:cubicBezTo>
                    <a:cubicBezTo>
                      <a:pt x="1145" y="1630"/>
                      <a:pt x="1417" y="1829"/>
                      <a:pt x="1707" y="1997"/>
                    </a:cubicBezTo>
                    <a:cubicBezTo>
                      <a:pt x="1733" y="2014"/>
                      <a:pt x="1760" y="2028"/>
                      <a:pt x="1789" y="2038"/>
                    </a:cubicBezTo>
                    <a:cubicBezTo>
                      <a:pt x="1800" y="2041"/>
                      <a:pt x="1810" y="2043"/>
                      <a:pt x="1820" y="2045"/>
                    </a:cubicBezTo>
                    <a:cubicBezTo>
                      <a:pt x="1824" y="2045"/>
                      <a:pt x="1828" y="2046"/>
                      <a:pt x="1832" y="2046"/>
                    </a:cubicBezTo>
                    <a:cubicBezTo>
                      <a:pt x="1867" y="2046"/>
                      <a:pt x="1901" y="2026"/>
                      <a:pt x="1918" y="1993"/>
                    </a:cubicBezTo>
                    <a:cubicBezTo>
                      <a:pt x="1942" y="1951"/>
                      <a:pt x="1930" y="1897"/>
                      <a:pt x="1892" y="1868"/>
                    </a:cubicBezTo>
                    <a:cubicBezTo>
                      <a:pt x="1861" y="1844"/>
                      <a:pt x="1829" y="1824"/>
                      <a:pt x="1794" y="1807"/>
                    </a:cubicBezTo>
                    <a:cubicBezTo>
                      <a:pt x="1277" y="1494"/>
                      <a:pt x="820" y="1115"/>
                      <a:pt x="477" y="610"/>
                    </a:cubicBezTo>
                    <a:cubicBezTo>
                      <a:pt x="364" y="448"/>
                      <a:pt x="270" y="277"/>
                      <a:pt x="193" y="95"/>
                    </a:cubicBezTo>
                    <a:cubicBezTo>
                      <a:pt x="174" y="45"/>
                      <a:pt x="150" y="4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6"/>
              <p:cNvSpPr/>
              <p:nvPr/>
            </p:nvSpPr>
            <p:spPr>
              <a:xfrm>
                <a:off x="5343459" y="3171253"/>
                <a:ext cx="26142" cy="1283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426" extrusionOk="0">
                    <a:moveTo>
                      <a:pt x="75" y="1"/>
                    </a:moveTo>
                    <a:cubicBezTo>
                      <a:pt x="67" y="1"/>
                      <a:pt x="59" y="2"/>
                      <a:pt x="52" y="5"/>
                    </a:cubicBezTo>
                    <a:cubicBezTo>
                      <a:pt x="21" y="14"/>
                      <a:pt x="0" y="45"/>
                      <a:pt x="4" y="75"/>
                    </a:cubicBezTo>
                    <a:cubicBezTo>
                      <a:pt x="4" y="99"/>
                      <a:pt x="9" y="122"/>
                      <a:pt x="17" y="142"/>
                    </a:cubicBezTo>
                    <a:cubicBezTo>
                      <a:pt x="76" y="317"/>
                      <a:pt x="215" y="418"/>
                      <a:pt x="475" y="425"/>
                    </a:cubicBezTo>
                    <a:cubicBezTo>
                      <a:pt x="604" y="425"/>
                      <a:pt x="734" y="309"/>
                      <a:pt x="841" y="153"/>
                    </a:cubicBezTo>
                    <a:cubicBezTo>
                      <a:pt x="866" y="115"/>
                      <a:pt x="868" y="69"/>
                      <a:pt x="825" y="38"/>
                    </a:cubicBezTo>
                    <a:cubicBezTo>
                      <a:pt x="809" y="26"/>
                      <a:pt x="793" y="21"/>
                      <a:pt x="778" y="21"/>
                    </a:cubicBezTo>
                    <a:cubicBezTo>
                      <a:pt x="754" y="21"/>
                      <a:pt x="732" y="34"/>
                      <a:pt x="712" y="55"/>
                    </a:cubicBezTo>
                    <a:cubicBezTo>
                      <a:pt x="697" y="72"/>
                      <a:pt x="683" y="91"/>
                      <a:pt x="669" y="110"/>
                    </a:cubicBezTo>
                    <a:cubicBezTo>
                      <a:pt x="636" y="153"/>
                      <a:pt x="597" y="189"/>
                      <a:pt x="551" y="219"/>
                    </a:cubicBezTo>
                    <a:cubicBezTo>
                      <a:pt x="502" y="251"/>
                      <a:pt x="450" y="266"/>
                      <a:pt x="400" y="266"/>
                    </a:cubicBezTo>
                    <a:cubicBezTo>
                      <a:pt x="307" y="266"/>
                      <a:pt x="220" y="214"/>
                      <a:pt x="172" y="117"/>
                    </a:cubicBezTo>
                    <a:cubicBezTo>
                      <a:pt x="158" y="89"/>
                      <a:pt x="148" y="60"/>
                      <a:pt x="132" y="34"/>
                    </a:cubicBezTo>
                    <a:cubicBezTo>
                      <a:pt x="120" y="13"/>
                      <a:pt x="98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6"/>
              <p:cNvSpPr/>
              <p:nvPr/>
            </p:nvSpPr>
            <p:spPr>
              <a:xfrm>
                <a:off x="5337194" y="3249679"/>
                <a:ext cx="15691" cy="12017"/>
              </a:xfrm>
              <a:custGeom>
                <a:avLst/>
                <a:gdLst/>
                <a:ahLst/>
                <a:cxnLst/>
                <a:rect l="l" t="t" r="r" b="b"/>
                <a:pathLst>
                  <a:path w="521" h="399" extrusionOk="0">
                    <a:moveTo>
                      <a:pt x="92" y="1"/>
                    </a:moveTo>
                    <a:cubicBezTo>
                      <a:pt x="57" y="3"/>
                      <a:pt x="28" y="27"/>
                      <a:pt x="16" y="59"/>
                    </a:cubicBezTo>
                    <a:cubicBezTo>
                      <a:pt x="1" y="100"/>
                      <a:pt x="16" y="147"/>
                      <a:pt x="52" y="171"/>
                    </a:cubicBezTo>
                    <a:cubicBezTo>
                      <a:pt x="153" y="241"/>
                      <a:pt x="253" y="311"/>
                      <a:pt x="356" y="376"/>
                    </a:cubicBezTo>
                    <a:cubicBezTo>
                      <a:pt x="379" y="392"/>
                      <a:pt x="402" y="399"/>
                      <a:pt x="422" y="399"/>
                    </a:cubicBezTo>
                    <a:cubicBezTo>
                      <a:pt x="450" y="399"/>
                      <a:pt x="474" y="386"/>
                      <a:pt x="491" y="364"/>
                    </a:cubicBezTo>
                    <a:cubicBezTo>
                      <a:pt x="520" y="327"/>
                      <a:pt x="514" y="267"/>
                      <a:pt x="467" y="222"/>
                    </a:cubicBezTo>
                    <a:cubicBezTo>
                      <a:pt x="455" y="212"/>
                      <a:pt x="443" y="203"/>
                      <a:pt x="430" y="195"/>
                    </a:cubicBezTo>
                    <a:cubicBezTo>
                      <a:pt x="344" y="138"/>
                      <a:pt x="256" y="83"/>
                      <a:pt x="169" y="27"/>
                    </a:cubicBezTo>
                    <a:cubicBezTo>
                      <a:pt x="147" y="11"/>
                      <a:pt x="119" y="1"/>
                      <a:pt x="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6"/>
              <p:cNvSpPr/>
              <p:nvPr/>
            </p:nvSpPr>
            <p:spPr>
              <a:xfrm>
                <a:off x="5402850" y="3264768"/>
                <a:ext cx="1608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534" h="285" extrusionOk="0">
                    <a:moveTo>
                      <a:pt x="124" y="1"/>
                    </a:moveTo>
                    <a:cubicBezTo>
                      <a:pt x="67" y="1"/>
                      <a:pt x="31" y="13"/>
                      <a:pt x="16" y="54"/>
                    </a:cubicBezTo>
                    <a:cubicBezTo>
                      <a:pt x="0" y="97"/>
                      <a:pt x="12" y="143"/>
                      <a:pt x="55" y="163"/>
                    </a:cubicBezTo>
                    <a:cubicBezTo>
                      <a:pt x="170" y="217"/>
                      <a:pt x="290" y="256"/>
                      <a:pt x="414" y="282"/>
                    </a:cubicBezTo>
                    <a:cubicBezTo>
                      <a:pt x="421" y="284"/>
                      <a:pt x="429" y="285"/>
                      <a:pt x="436" y="285"/>
                    </a:cubicBezTo>
                    <a:cubicBezTo>
                      <a:pt x="476" y="285"/>
                      <a:pt x="507" y="258"/>
                      <a:pt x="518" y="215"/>
                    </a:cubicBezTo>
                    <a:cubicBezTo>
                      <a:pt x="534" y="174"/>
                      <a:pt x="513" y="127"/>
                      <a:pt x="470" y="110"/>
                    </a:cubicBezTo>
                    <a:cubicBezTo>
                      <a:pt x="355" y="59"/>
                      <a:pt x="230" y="31"/>
                      <a:pt x="1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6"/>
              <p:cNvSpPr/>
              <p:nvPr/>
            </p:nvSpPr>
            <p:spPr>
              <a:xfrm>
                <a:off x="5425167" y="3283110"/>
                <a:ext cx="14908" cy="834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277" extrusionOk="0">
                    <a:moveTo>
                      <a:pt x="96" y="1"/>
                    </a:moveTo>
                    <a:cubicBezTo>
                      <a:pt x="62" y="1"/>
                      <a:pt x="30" y="24"/>
                      <a:pt x="19" y="59"/>
                    </a:cubicBezTo>
                    <a:cubicBezTo>
                      <a:pt x="0" y="100"/>
                      <a:pt x="17" y="148"/>
                      <a:pt x="58" y="167"/>
                    </a:cubicBezTo>
                    <a:cubicBezTo>
                      <a:pt x="158" y="218"/>
                      <a:pt x="268" y="244"/>
                      <a:pt x="362" y="276"/>
                    </a:cubicBezTo>
                    <a:cubicBezTo>
                      <a:pt x="365" y="277"/>
                      <a:pt x="368" y="277"/>
                      <a:pt x="371" y="277"/>
                    </a:cubicBezTo>
                    <a:cubicBezTo>
                      <a:pt x="424" y="277"/>
                      <a:pt x="461" y="262"/>
                      <a:pt x="475" y="218"/>
                    </a:cubicBezTo>
                    <a:cubicBezTo>
                      <a:pt x="494" y="167"/>
                      <a:pt x="477" y="122"/>
                      <a:pt x="429" y="102"/>
                    </a:cubicBezTo>
                    <a:cubicBezTo>
                      <a:pt x="326" y="57"/>
                      <a:pt x="220" y="24"/>
                      <a:pt x="110" y="2"/>
                    </a:cubicBezTo>
                    <a:cubicBezTo>
                      <a:pt x="105" y="1"/>
                      <a:pt x="101" y="1"/>
                      <a:pt x="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6"/>
              <p:cNvSpPr/>
              <p:nvPr/>
            </p:nvSpPr>
            <p:spPr>
              <a:xfrm>
                <a:off x="5451249" y="3301993"/>
                <a:ext cx="14336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59" extrusionOk="0">
                    <a:moveTo>
                      <a:pt x="90" y="1"/>
                    </a:moveTo>
                    <a:cubicBezTo>
                      <a:pt x="53" y="1"/>
                      <a:pt x="24" y="29"/>
                      <a:pt x="12" y="70"/>
                    </a:cubicBezTo>
                    <a:cubicBezTo>
                      <a:pt x="0" y="107"/>
                      <a:pt x="19" y="150"/>
                      <a:pt x="55" y="166"/>
                    </a:cubicBezTo>
                    <a:cubicBezTo>
                      <a:pt x="153" y="215"/>
                      <a:pt x="257" y="238"/>
                      <a:pt x="350" y="258"/>
                    </a:cubicBezTo>
                    <a:cubicBezTo>
                      <a:pt x="415" y="258"/>
                      <a:pt x="453" y="236"/>
                      <a:pt x="463" y="183"/>
                    </a:cubicBezTo>
                    <a:cubicBezTo>
                      <a:pt x="475" y="140"/>
                      <a:pt x="449" y="95"/>
                      <a:pt x="407" y="83"/>
                    </a:cubicBezTo>
                    <a:cubicBezTo>
                      <a:pt x="307" y="51"/>
                      <a:pt x="208" y="23"/>
                      <a:pt x="106" y="3"/>
                    </a:cubicBezTo>
                    <a:cubicBezTo>
                      <a:pt x="101" y="1"/>
                      <a:pt x="95" y="1"/>
                      <a:pt x="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6"/>
              <p:cNvSpPr/>
              <p:nvPr/>
            </p:nvSpPr>
            <p:spPr>
              <a:xfrm>
                <a:off x="5385412" y="3288832"/>
                <a:ext cx="14878" cy="8403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79" extrusionOk="0">
                    <a:moveTo>
                      <a:pt x="123" y="0"/>
                    </a:moveTo>
                    <a:cubicBezTo>
                      <a:pt x="42" y="0"/>
                      <a:pt x="0" y="108"/>
                      <a:pt x="72" y="160"/>
                    </a:cubicBezTo>
                    <a:lnTo>
                      <a:pt x="70" y="160"/>
                    </a:lnTo>
                    <a:cubicBezTo>
                      <a:pt x="166" y="218"/>
                      <a:pt x="274" y="246"/>
                      <a:pt x="368" y="278"/>
                    </a:cubicBezTo>
                    <a:cubicBezTo>
                      <a:pt x="427" y="278"/>
                      <a:pt x="464" y="263"/>
                      <a:pt x="476" y="215"/>
                    </a:cubicBezTo>
                    <a:cubicBezTo>
                      <a:pt x="494" y="174"/>
                      <a:pt x="475" y="128"/>
                      <a:pt x="434" y="107"/>
                    </a:cubicBezTo>
                    <a:cubicBezTo>
                      <a:pt x="341" y="64"/>
                      <a:pt x="243" y="28"/>
                      <a:pt x="142" y="2"/>
                    </a:cubicBezTo>
                    <a:cubicBezTo>
                      <a:pt x="135" y="1"/>
                      <a:pt x="129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>
                <a:off x="5415711" y="3306330"/>
                <a:ext cx="13764" cy="701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33" extrusionOk="0">
                    <a:moveTo>
                      <a:pt x="96" y="1"/>
                    </a:moveTo>
                    <a:cubicBezTo>
                      <a:pt x="54" y="1"/>
                      <a:pt x="17" y="31"/>
                      <a:pt x="11" y="75"/>
                    </a:cubicBezTo>
                    <a:cubicBezTo>
                      <a:pt x="0" y="130"/>
                      <a:pt x="30" y="164"/>
                      <a:pt x="79" y="179"/>
                    </a:cubicBezTo>
                    <a:cubicBezTo>
                      <a:pt x="163" y="205"/>
                      <a:pt x="249" y="222"/>
                      <a:pt x="336" y="233"/>
                    </a:cubicBezTo>
                    <a:cubicBezTo>
                      <a:pt x="403" y="233"/>
                      <a:pt x="441" y="203"/>
                      <a:pt x="448" y="152"/>
                    </a:cubicBezTo>
                    <a:cubicBezTo>
                      <a:pt x="457" y="104"/>
                      <a:pt x="424" y="58"/>
                      <a:pt x="374" y="49"/>
                    </a:cubicBezTo>
                    <a:cubicBezTo>
                      <a:pt x="288" y="30"/>
                      <a:pt x="201" y="15"/>
                      <a:pt x="114" y="3"/>
                    </a:cubicBezTo>
                    <a:cubicBezTo>
                      <a:pt x="108" y="1"/>
                      <a:pt x="102" y="1"/>
                      <a:pt x="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>
                <a:off x="5350837" y="3275189"/>
                <a:ext cx="12740" cy="8644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87" extrusionOk="0">
                    <a:moveTo>
                      <a:pt x="114" y="0"/>
                    </a:moveTo>
                    <a:cubicBezTo>
                      <a:pt x="68" y="0"/>
                      <a:pt x="38" y="15"/>
                      <a:pt x="21" y="51"/>
                    </a:cubicBezTo>
                    <a:cubicBezTo>
                      <a:pt x="1" y="85"/>
                      <a:pt x="11" y="131"/>
                      <a:pt x="45" y="154"/>
                    </a:cubicBezTo>
                    <a:cubicBezTo>
                      <a:pt x="124" y="208"/>
                      <a:pt x="208" y="251"/>
                      <a:pt x="299" y="282"/>
                    </a:cubicBezTo>
                    <a:cubicBezTo>
                      <a:pt x="308" y="285"/>
                      <a:pt x="317" y="287"/>
                      <a:pt x="326" y="287"/>
                    </a:cubicBezTo>
                    <a:cubicBezTo>
                      <a:pt x="358" y="287"/>
                      <a:pt x="386" y="267"/>
                      <a:pt x="404" y="232"/>
                    </a:cubicBezTo>
                    <a:cubicBezTo>
                      <a:pt x="422" y="196"/>
                      <a:pt x="414" y="152"/>
                      <a:pt x="381" y="128"/>
                    </a:cubicBezTo>
                    <a:cubicBezTo>
                      <a:pt x="306" y="71"/>
                      <a:pt x="220" y="28"/>
                      <a:pt x="129" y="1"/>
                    </a:cubicBezTo>
                    <a:cubicBezTo>
                      <a:pt x="124" y="1"/>
                      <a:pt x="119" y="0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>
                <a:off x="5370625" y="3266876"/>
                <a:ext cx="12920" cy="9156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04" extrusionOk="0">
                    <a:moveTo>
                      <a:pt x="107" y="1"/>
                    </a:moveTo>
                    <a:cubicBezTo>
                      <a:pt x="59" y="1"/>
                      <a:pt x="29" y="21"/>
                      <a:pt x="19" y="56"/>
                    </a:cubicBezTo>
                    <a:cubicBezTo>
                      <a:pt x="0" y="97"/>
                      <a:pt x="17" y="145"/>
                      <a:pt x="57" y="166"/>
                    </a:cubicBezTo>
                    <a:cubicBezTo>
                      <a:pt x="132" y="210"/>
                      <a:pt x="210" y="251"/>
                      <a:pt x="288" y="292"/>
                    </a:cubicBezTo>
                    <a:cubicBezTo>
                      <a:pt x="302" y="300"/>
                      <a:pt x="316" y="304"/>
                      <a:pt x="330" y="304"/>
                    </a:cubicBezTo>
                    <a:cubicBezTo>
                      <a:pt x="358" y="304"/>
                      <a:pt x="385" y="289"/>
                      <a:pt x="400" y="263"/>
                    </a:cubicBezTo>
                    <a:cubicBezTo>
                      <a:pt x="429" y="224"/>
                      <a:pt x="422" y="169"/>
                      <a:pt x="383" y="138"/>
                    </a:cubicBezTo>
                    <a:cubicBezTo>
                      <a:pt x="307" y="73"/>
                      <a:pt x="211" y="40"/>
                      <a:pt x="134" y="3"/>
                    </a:cubicBezTo>
                    <a:cubicBezTo>
                      <a:pt x="125" y="1"/>
                      <a:pt x="116" y="1"/>
                      <a:pt x="1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>
                <a:off x="5265997" y="3185469"/>
                <a:ext cx="7439" cy="644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214" extrusionOk="0">
                    <a:moveTo>
                      <a:pt x="141" y="1"/>
                    </a:moveTo>
                    <a:cubicBezTo>
                      <a:pt x="115" y="1"/>
                      <a:pt x="88" y="11"/>
                      <a:pt x="67" y="32"/>
                    </a:cubicBezTo>
                    <a:cubicBezTo>
                      <a:pt x="0" y="99"/>
                      <a:pt x="48" y="214"/>
                      <a:pt x="142" y="214"/>
                    </a:cubicBezTo>
                    <a:cubicBezTo>
                      <a:pt x="201" y="214"/>
                      <a:pt x="247" y="166"/>
                      <a:pt x="247" y="108"/>
                    </a:cubicBezTo>
                    <a:cubicBezTo>
                      <a:pt x="247" y="44"/>
                      <a:pt x="195" y="1"/>
                      <a:pt x="1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>
                <a:off x="5277592" y="3186643"/>
                <a:ext cx="7469" cy="641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213" extrusionOk="0">
                    <a:moveTo>
                      <a:pt x="141" y="0"/>
                    </a:moveTo>
                    <a:cubicBezTo>
                      <a:pt x="47" y="0"/>
                      <a:pt x="1" y="115"/>
                      <a:pt x="68" y="182"/>
                    </a:cubicBezTo>
                    <a:cubicBezTo>
                      <a:pt x="89" y="203"/>
                      <a:pt x="115" y="213"/>
                      <a:pt x="141" y="213"/>
                    </a:cubicBezTo>
                    <a:cubicBezTo>
                      <a:pt x="195" y="213"/>
                      <a:pt x="248" y="170"/>
                      <a:pt x="248" y="106"/>
                    </a:cubicBezTo>
                    <a:cubicBezTo>
                      <a:pt x="248" y="48"/>
                      <a:pt x="200" y="0"/>
                      <a:pt x="1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88" name="Google Shape;1188;p36"/>
          <p:cNvGrpSpPr/>
          <p:nvPr/>
        </p:nvGrpSpPr>
        <p:grpSpPr>
          <a:xfrm flipH="1">
            <a:off x="683977" y="2311760"/>
            <a:ext cx="1782544" cy="1414540"/>
            <a:chOff x="5201786" y="2445994"/>
            <a:chExt cx="614819" cy="487873"/>
          </a:xfrm>
        </p:grpSpPr>
        <p:sp>
          <p:nvSpPr>
            <p:cNvPr id="1189" name="Google Shape;1189;p36"/>
            <p:cNvSpPr/>
            <p:nvPr/>
          </p:nvSpPr>
          <p:spPr>
            <a:xfrm>
              <a:off x="5710260" y="2607604"/>
              <a:ext cx="66499" cy="79570"/>
            </a:xfrm>
            <a:custGeom>
              <a:avLst/>
              <a:gdLst/>
              <a:ahLst/>
              <a:cxnLst/>
              <a:rect l="l" t="t" r="r" b="b"/>
              <a:pathLst>
                <a:path w="2208" h="2642" extrusionOk="0">
                  <a:moveTo>
                    <a:pt x="0" y="1"/>
                  </a:moveTo>
                  <a:lnTo>
                    <a:pt x="0" y="1"/>
                  </a:lnTo>
                  <a:cubicBezTo>
                    <a:pt x="117" y="198"/>
                    <a:pt x="208" y="409"/>
                    <a:pt x="271" y="629"/>
                  </a:cubicBezTo>
                  <a:cubicBezTo>
                    <a:pt x="290" y="690"/>
                    <a:pt x="305" y="752"/>
                    <a:pt x="321" y="814"/>
                  </a:cubicBezTo>
                  <a:cubicBezTo>
                    <a:pt x="333" y="826"/>
                    <a:pt x="341" y="836"/>
                    <a:pt x="352" y="846"/>
                  </a:cubicBezTo>
                  <a:cubicBezTo>
                    <a:pt x="431" y="927"/>
                    <a:pt x="508" y="1008"/>
                    <a:pt x="588" y="1086"/>
                  </a:cubicBezTo>
                  <a:cubicBezTo>
                    <a:pt x="1056" y="1541"/>
                    <a:pt x="1495" y="2024"/>
                    <a:pt x="1900" y="2535"/>
                  </a:cubicBezTo>
                  <a:cubicBezTo>
                    <a:pt x="1928" y="2571"/>
                    <a:pt x="1957" y="2609"/>
                    <a:pt x="1988" y="2642"/>
                  </a:cubicBezTo>
                  <a:cubicBezTo>
                    <a:pt x="1991" y="2607"/>
                    <a:pt x="1996" y="2573"/>
                    <a:pt x="2003" y="2541"/>
                  </a:cubicBezTo>
                  <a:cubicBezTo>
                    <a:pt x="2024" y="2436"/>
                    <a:pt x="2066" y="2392"/>
                    <a:pt x="2148" y="2392"/>
                  </a:cubicBezTo>
                  <a:cubicBezTo>
                    <a:pt x="2166" y="2392"/>
                    <a:pt x="2185" y="2394"/>
                    <a:pt x="2207" y="2398"/>
                  </a:cubicBezTo>
                  <a:cubicBezTo>
                    <a:pt x="2188" y="2369"/>
                    <a:pt x="2168" y="2340"/>
                    <a:pt x="2149" y="2313"/>
                  </a:cubicBezTo>
                  <a:cubicBezTo>
                    <a:pt x="1960" y="2043"/>
                    <a:pt x="1741" y="1798"/>
                    <a:pt x="1526" y="1549"/>
                  </a:cubicBezTo>
                  <a:cubicBezTo>
                    <a:pt x="1128" y="1086"/>
                    <a:pt x="714" y="641"/>
                    <a:pt x="261" y="231"/>
                  </a:cubicBezTo>
                  <a:cubicBezTo>
                    <a:pt x="175" y="154"/>
                    <a:pt x="86" y="7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658970" y="2787285"/>
              <a:ext cx="422" cy="452"/>
            </a:xfrm>
            <a:custGeom>
              <a:avLst/>
              <a:gdLst/>
              <a:ahLst/>
              <a:cxnLst/>
              <a:rect l="l" t="t" r="r" b="b"/>
              <a:pathLst>
                <a:path w="14" h="15" extrusionOk="0">
                  <a:moveTo>
                    <a:pt x="2" y="1"/>
                  </a:moveTo>
                  <a:lnTo>
                    <a:pt x="0" y="6"/>
                  </a:lnTo>
                  <a:cubicBezTo>
                    <a:pt x="5" y="9"/>
                    <a:pt x="9" y="11"/>
                    <a:pt x="14" y="15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5554281" y="2584233"/>
              <a:ext cx="5692" cy="1416"/>
            </a:xfrm>
            <a:custGeom>
              <a:avLst/>
              <a:gdLst/>
              <a:ahLst/>
              <a:cxnLst/>
              <a:rect l="l" t="t" r="r" b="b"/>
              <a:pathLst>
                <a:path w="189" h="47" extrusionOk="0">
                  <a:moveTo>
                    <a:pt x="189" y="0"/>
                  </a:moveTo>
                  <a:lnTo>
                    <a:pt x="126" y="17"/>
                  </a:lnTo>
                  <a:lnTo>
                    <a:pt x="126" y="17"/>
                  </a:lnTo>
                  <a:cubicBezTo>
                    <a:pt x="147" y="11"/>
                    <a:pt x="168" y="6"/>
                    <a:pt x="189" y="0"/>
                  </a:cubicBezTo>
                  <a:close/>
                  <a:moveTo>
                    <a:pt x="126" y="17"/>
                  </a:moveTo>
                  <a:lnTo>
                    <a:pt x="126" y="17"/>
                  </a:lnTo>
                  <a:cubicBezTo>
                    <a:pt x="124" y="17"/>
                    <a:pt x="121" y="18"/>
                    <a:pt x="119" y="19"/>
                  </a:cubicBezTo>
                  <a:lnTo>
                    <a:pt x="119" y="19"/>
                  </a:lnTo>
                  <a:cubicBezTo>
                    <a:pt x="120" y="18"/>
                    <a:pt x="122" y="18"/>
                    <a:pt x="124" y="17"/>
                  </a:cubicBezTo>
                  <a:lnTo>
                    <a:pt x="126" y="17"/>
                  </a:lnTo>
                  <a:close/>
                  <a:moveTo>
                    <a:pt x="119" y="19"/>
                  </a:moveTo>
                  <a:lnTo>
                    <a:pt x="119" y="19"/>
                  </a:lnTo>
                  <a:cubicBezTo>
                    <a:pt x="106" y="22"/>
                    <a:pt x="94" y="25"/>
                    <a:pt x="82" y="28"/>
                  </a:cubicBezTo>
                  <a:lnTo>
                    <a:pt x="82" y="28"/>
                  </a:lnTo>
                  <a:cubicBezTo>
                    <a:pt x="94" y="25"/>
                    <a:pt x="106" y="22"/>
                    <a:pt x="119" y="19"/>
                  </a:cubicBezTo>
                  <a:close/>
                  <a:moveTo>
                    <a:pt x="82" y="28"/>
                  </a:moveTo>
                  <a:lnTo>
                    <a:pt x="82" y="28"/>
                  </a:lnTo>
                  <a:cubicBezTo>
                    <a:pt x="55" y="34"/>
                    <a:pt x="28" y="40"/>
                    <a:pt x="0" y="46"/>
                  </a:cubicBezTo>
                  <a:cubicBezTo>
                    <a:pt x="28" y="41"/>
                    <a:pt x="55" y="34"/>
                    <a:pt x="82" y="28"/>
                  </a:cubicBezTo>
                  <a:close/>
                </a:path>
              </a:pathLst>
            </a:custGeom>
            <a:solidFill>
              <a:srgbClr val="E4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5316865" y="2548122"/>
              <a:ext cx="408966" cy="363066"/>
            </a:xfrm>
            <a:custGeom>
              <a:avLst/>
              <a:gdLst/>
              <a:ahLst/>
              <a:cxnLst/>
              <a:rect l="l" t="t" r="r" b="b"/>
              <a:pathLst>
                <a:path w="13579" h="12055" extrusionOk="0">
                  <a:moveTo>
                    <a:pt x="7224" y="3198"/>
                  </a:moveTo>
                  <a:cubicBezTo>
                    <a:pt x="7383" y="3198"/>
                    <a:pt x="7540" y="3222"/>
                    <a:pt x="7696" y="3248"/>
                  </a:cubicBezTo>
                  <a:cubicBezTo>
                    <a:pt x="7887" y="3274"/>
                    <a:pt x="8075" y="3315"/>
                    <a:pt x="8261" y="3370"/>
                  </a:cubicBezTo>
                  <a:cubicBezTo>
                    <a:pt x="8578" y="3468"/>
                    <a:pt x="8850" y="3670"/>
                    <a:pt x="9036" y="3946"/>
                  </a:cubicBezTo>
                  <a:cubicBezTo>
                    <a:pt x="9125" y="4077"/>
                    <a:pt x="9180" y="4229"/>
                    <a:pt x="9199" y="4387"/>
                  </a:cubicBezTo>
                  <a:cubicBezTo>
                    <a:pt x="9216" y="4512"/>
                    <a:pt x="9224" y="4639"/>
                    <a:pt x="9226" y="4768"/>
                  </a:cubicBezTo>
                  <a:cubicBezTo>
                    <a:pt x="9235" y="4972"/>
                    <a:pt x="9247" y="5176"/>
                    <a:pt x="9204" y="5378"/>
                  </a:cubicBezTo>
                  <a:cubicBezTo>
                    <a:pt x="9149" y="5651"/>
                    <a:pt x="8908" y="5847"/>
                    <a:pt x="8633" y="5847"/>
                  </a:cubicBezTo>
                  <a:cubicBezTo>
                    <a:pt x="8623" y="5847"/>
                    <a:pt x="8612" y="5847"/>
                    <a:pt x="8602" y="5846"/>
                  </a:cubicBezTo>
                  <a:cubicBezTo>
                    <a:pt x="8425" y="5838"/>
                    <a:pt x="8305" y="5675"/>
                    <a:pt x="8350" y="5493"/>
                  </a:cubicBezTo>
                  <a:cubicBezTo>
                    <a:pt x="8365" y="5442"/>
                    <a:pt x="8386" y="5392"/>
                    <a:pt x="8410" y="5344"/>
                  </a:cubicBezTo>
                  <a:cubicBezTo>
                    <a:pt x="8429" y="5301"/>
                    <a:pt x="8453" y="5260"/>
                    <a:pt x="8468" y="5217"/>
                  </a:cubicBezTo>
                  <a:cubicBezTo>
                    <a:pt x="8509" y="5124"/>
                    <a:pt x="8468" y="5016"/>
                    <a:pt x="8375" y="4973"/>
                  </a:cubicBezTo>
                  <a:cubicBezTo>
                    <a:pt x="8323" y="4946"/>
                    <a:pt x="8265" y="4930"/>
                    <a:pt x="8206" y="4930"/>
                  </a:cubicBezTo>
                  <a:cubicBezTo>
                    <a:pt x="8203" y="4930"/>
                    <a:pt x="8200" y="4931"/>
                    <a:pt x="8197" y="4931"/>
                  </a:cubicBezTo>
                  <a:cubicBezTo>
                    <a:pt x="8186" y="4930"/>
                    <a:pt x="8175" y="4930"/>
                    <a:pt x="8164" y="4930"/>
                  </a:cubicBezTo>
                  <a:cubicBezTo>
                    <a:pt x="8110" y="4930"/>
                    <a:pt x="8054" y="4934"/>
                    <a:pt x="8000" y="4941"/>
                  </a:cubicBezTo>
                  <a:cubicBezTo>
                    <a:pt x="7928" y="4951"/>
                    <a:pt x="7855" y="4956"/>
                    <a:pt x="7783" y="4956"/>
                  </a:cubicBezTo>
                  <a:cubicBezTo>
                    <a:pt x="7578" y="4956"/>
                    <a:pt x="7374" y="4915"/>
                    <a:pt x="7185" y="4833"/>
                  </a:cubicBezTo>
                  <a:cubicBezTo>
                    <a:pt x="6779" y="4665"/>
                    <a:pt x="6544" y="4356"/>
                    <a:pt x="6513" y="3915"/>
                  </a:cubicBezTo>
                  <a:cubicBezTo>
                    <a:pt x="6484" y="3519"/>
                    <a:pt x="6779" y="3209"/>
                    <a:pt x="7178" y="3199"/>
                  </a:cubicBezTo>
                  <a:cubicBezTo>
                    <a:pt x="7194" y="3198"/>
                    <a:pt x="7209" y="3198"/>
                    <a:pt x="7224" y="3198"/>
                  </a:cubicBezTo>
                  <a:close/>
                  <a:moveTo>
                    <a:pt x="11637" y="3241"/>
                  </a:moveTo>
                  <a:cubicBezTo>
                    <a:pt x="11661" y="3241"/>
                    <a:pt x="11686" y="3243"/>
                    <a:pt x="11711" y="3245"/>
                  </a:cubicBezTo>
                  <a:cubicBezTo>
                    <a:pt x="12054" y="3272"/>
                    <a:pt x="12388" y="3353"/>
                    <a:pt x="12705" y="3485"/>
                  </a:cubicBezTo>
                  <a:cubicBezTo>
                    <a:pt x="12837" y="3543"/>
                    <a:pt x="12952" y="3632"/>
                    <a:pt x="13040" y="3746"/>
                  </a:cubicBezTo>
                  <a:cubicBezTo>
                    <a:pt x="13134" y="3861"/>
                    <a:pt x="13184" y="4005"/>
                    <a:pt x="13180" y="4152"/>
                  </a:cubicBezTo>
                  <a:cubicBezTo>
                    <a:pt x="13150" y="4509"/>
                    <a:pt x="13108" y="4865"/>
                    <a:pt x="12988" y="5207"/>
                  </a:cubicBezTo>
                  <a:cubicBezTo>
                    <a:pt x="12910" y="5430"/>
                    <a:pt x="12762" y="5623"/>
                    <a:pt x="12565" y="5757"/>
                  </a:cubicBezTo>
                  <a:cubicBezTo>
                    <a:pt x="12457" y="5834"/>
                    <a:pt x="12331" y="5872"/>
                    <a:pt x="12205" y="5872"/>
                  </a:cubicBezTo>
                  <a:cubicBezTo>
                    <a:pt x="12076" y="5872"/>
                    <a:pt x="11948" y="5832"/>
                    <a:pt x="11839" y="5754"/>
                  </a:cubicBezTo>
                  <a:cubicBezTo>
                    <a:pt x="11793" y="5719"/>
                    <a:pt x="11750" y="5682"/>
                    <a:pt x="11711" y="5637"/>
                  </a:cubicBezTo>
                  <a:cubicBezTo>
                    <a:pt x="11550" y="5457"/>
                    <a:pt x="11385" y="5279"/>
                    <a:pt x="11227" y="5093"/>
                  </a:cubicBezTo>
                  <a:cubicBezTo>
                    <a:pt x="10865" y="4670"/>
                    <a:pt x="10804" y="4107"/>
                    <a:pt x="11061" y="3615"/>
                  </a:cubicBezTo>
                  <a:cubicBezTo>
                    <a:pt x="11186" y="3375"/>
                    <a:pt x="11378" y="3241"/>
                    <a:pt x="11637" y="3241"/>
                  </a:cubicBezTo>
                  <a:close/>
                  <a:moveTo>
                    <a:pt x="2183" y="0"/>
                  </a:moveTo>
                  <a:cubicBezTo>
                    <a:pt x="2178" y="71"/>
                    <a:pt x="2168" y="139"/>
                    <a:pt x="2156" y="208"/>
                  </a:cubicBezTo>
                  <a:cubicBezTo>
                    <a:pt x="2087" y="587"/>
                    <a:pt x="1983" y="959"/>
                    <a:pt x="1844" y="1319"/>
                  </a:cubicBezTo>
                  <a:cubicBezTo>
                    <a:pt x="1694" y="1700"/>
                    <a:pt x="1537" y="2077"/>
                    <a:pt x="1403" y="2463"/>
                  </a:cubicBezTo>
                  <a:cubicBezTo>
                    <a:pt x="1357" y="2602"/>
                    <a:pt x="1295" y="2734"/>
                    <a:pt x="1221" y="2857"/>
                  </a:cubicBezTo>
                  <a:cubicBezTo>
                    <a:pt x="1226" y="2933"/>
                    <a:pt x="1218" y="3008"/>
                    <a:pt x="1201" y="3082"/>
                  </a:cubicBezTo>
                  <a:cubicBezTo>
                    <a:pt x="1158" y="3260"/>
                    <a:pt x="1034" y="3374"/>
                    <a:pt x="878" y="3454"/>
                  </a:cubicBezTo>
                  <a:cubicBezTo>
                    <a:pt x="732" y="3531"/>
                    <a:pt x="573" y="3559"/>
                    <a:pt x="412" y="3578"/>
                  </a:cubicBezTo>
                  <a:cubicBezTo>
                    <a:pt x="328" y="3588"/>
                    <a:pt x="244" y="3591"/>
                    <a:pt x="158" y="3598"/>
                  </a:cubicBezTo>
                  <a:cubicBezTo>
                    <a:pt x="142" y="3599"/>
                    <a:pt x="127" y="3599"/>
                    <a:pt x="112" y="3599"/>
                  </a:cubicBezTo>
                  <a:cubicBezTo>
                    <a:pt x="74" y="3599"/>
                    <a:pt x="38" y="3598"/>
                    <a:pt x="0" y="3596"/>
                  </a:cubicBezTo>
                  <a:lnTo>
                    <a:pt x="0" y="3596"/>
                  </a:lnTo>
                  <a:cubicBezTo>
                    <a:pt x="5" y="3617"/>
                    <a:pt x="10" y="3638"/>
                    <a:pt x="14" y="3656"/>
                  </a:cubicBezTo>
                  <a:cubicBezTo>
                    <a:pt x="17" y="3672"/>
                    <a:pt x="17" y="3687"/>
                    <a:pt x="19" y="3703"/>
                  </a:cubicBezTo>
                  <a:cubicBezTo>
                    <a:pt x="105" y="4401"/>
                    <a:pt x="300" y="5068"/>
                    <a:pt x="566" y="5718"/>
                  </a:cubicBezTo>
                  <a:cubicBezTo>
                    <a:pt x="595" y="5785"/>
                    <a:pt x="624" y="5851"/>
                    <a:pt x="652" y="5917"/>
                  </a:cubicBezTo>
                  <a:cubicBezTo>
                    <a:pt x="667" y="5910"/>
                    <a:pt x="680" y="5906"/>
                    <a:pt x="694" y="5906"/>
                  </a:cubicBezTo>
                  <a:cubicBezTo>
                    <a:pt x="724" y="5906"/>
                    <a:pt x="752" y="5924"/>
                    <a:pt x="786" y="5959"/>
                  </a:cubicBezTo>
                  <a:cubicBezTo>
                    <a:pt x="803" y="5977"/>
                    <a:pt x="816" y="5994"/>
                    <a:pt x="828" y="6014"/>
                  </a:cubicBezTo>
                  <a:lnTo>
                    <a:pt x="942" y="6198"/>
                  </a:lnTo>
                  <a:cubicBezTo>
                    <a:pt x="1269" y="5827"/>
                    <a:pt x="1483" y="5394"/>
                    <a:pt x="1641" y="4927"/>
                  </a:cubicBezTo>
                  <a:cubicBezTo>
                    <a:pt x="1760" y="4577"/>
                    <a:pt x="1914" y="4248"/>
                    <a:pt x="2156" y="3963"/>
                  </a:cubicBezTo>
                  <a:cubicBezTo>
                    <a:pt x="2310" y="3782"/>
                    <a:pt x="2487" y="3629"/>
                    <a:pt x="2704" y="3528"/>
                  </a:cubicBezTo>
                  <a:cubicBezTo>
                    <a:pt x="2805" y="3481"/>
                    <a:pt x="2905" y="3458"/>
                    <a:pt x="2998" y="3458"/>
                  </a:cubicBezTo>
                  <a:cubicBezTo>
                    <a:pt x="3269" y="3458"/>
                    <a:pt x="3490" y="3646"/>
                    <a:pt x="3552" y="3963"/>
                  </a:cubicBezTo>
                  <a:cubicBezTo>
                    <a:pt x="3564" y="4027"/>
                    <a:pt x="3565" y="4094"/>
                    <a:pt x="3572" y="4159"/>
                  </a:cubicBezTo>
                  <a:cubicBezTo>
                    <a:pt x="3576" y="4358"/>
                    <a:pt x="3529" y="4550"/>
                    <a:pt x="3473" y="4737"/>
                  </a:cubicBezTo>
                  <a:cubicBezTo>
                    <a:pt x="3442" y="4841"/>
                    <a:pt x="3402" y="4943"/>
                    <a:pt x="3387" y="5049"/>
                  </a:cubicBezTo>
                  <a:cubicBezTo>
                    <a:pt x="3344" y="5332"/>
                    <a:pt x="3423" y="5388"/>
                    <a:pt x="3663" y="5392"/>
                  </a:cubicBezTo>
                  <a:cubicBezTo>
                    <a:pt x="3744" y="5394"/>
                    <a:pt x="3826" y="5390"/>
                    <a:pt x="3905" y="5399"/>
                  </a:cubicBezTo>
                  <a:cubicBezTo>
                    <a:pt x="4148" y="5423"/>
                    <a:pt x="4315" y="5586"/>
                    <a:pt x="4354" y="5826"/>
                  </a:cubicBezTo>
                  <a:cubicBezTo>
                    <a:pt x="4385" y="6018"/>
                    <a:pt x="4342" y="6194"/>
                    <a:pt x="4253" y="6362"/>
                  </a:cubicBezTo>
                  <a:cubicBezTo>
                    <a:pt x="4109" y="6635"/>
                    <a:pt x="3919" y="6882"/>
                    <a:pt x="3690" y="7091"/>
                  </a:cubicBezTo>
                  <a:cubicBezTo>
                    <a:pt x="3365" y="7397"/>
                    <a:pt x="2965" y="7611"/>
                    <a:pt x="2530" y="7714"/>
                  </a:cubicBezTo>
                  <a:cubicBezTo>
                    <a:pt x="2444" y="7733"/>
                    <a:pt x="2355" y="7743"/>
                    <a:pt x="2265" y="7743"/>
                  </a:cubicBezTo>
                  <a:cubicBezTo>
                    <a:pt x="2261" y="7743"/>
                    <a:pt x="2256" y="7743"/>
                    <a:pt x="2251" y="7743"/>
                  </a:cubicBezTo>
                  <a:cubicBezTo>
                    <a:pt x="2176" y="7743"/>
                    <a:pt x="2101" y="7731"/>
                    <a:pt x="2031" y="7709"/>
                  </a:cubicBezTo>
                  <a:lnTo>
                    <a:pt x="2031" y="7709"/>
                  </a:lnTo>
                  <a:cubicBezTo>
                    <a:pt x="2046" y="7722"/>
                    <a:pt x="2061" y="7736"/>
                    <a:pt x="2079" y="7748"/>
                  </a:cubicBezTo>
                  <a:cubicBezTo>
                    <a:pt x="2298" y="7926"/>
                    <a:pt x="2538" y="8072"/>
                    <a:pt x="2776" y="8221"/>
                  </a:cubicBezTo>
                  <a:cubicBezTo>
                    <a:pt x="2826" y="8254"/>
                    <a:pt x="2842" y="8283"/>
                    <a:pt x="2833" y="8343"/>
                  </a:cubicBezTo>
                  <a:cubicBezTo>
                    <a:pt x="2790" y="8719"/>
                    <a:pt x="2771" y="9096"/>
                    <a:pt x="2761" y="9473"/>
                  </a:cubicBezTo>
                  <a:cubicBezTo>
                    <a:pt x="2752" y="9821"/>
                    <a:pt x="2728" y="10168"/>
                    <a:pt x="2706" y="10514"/>
                  </a:cubicBezTo>
                  <a:cubicBezTo>
                    <a:pt x="2677" y="10948"/>
                    <a:pt x="2627" y="11382"/>
                    <a:pt x="2612" y="11817"/>
                  </a:cubicBezTo>
                  <a:cubicBezTo>
                    <a:pt x="2610" y="11853"/>
                    <a:pt x="2608" y="11888"/>
                    <a:pt x="2607" y="11924"/>
                  </a:cubicBezTo>
                  <a:cubicBezTo>
                    <a:pt x="2621" y="11922"/>
                    <a:pt x="2636" y="11921"/>
                    <a:pt x="2650" y="11921"/>
                  </a:cubicBezTo>
                  <a:cubicBezTo>
                    <a:pt x="2665" y="11921"/>
                    <a:pt x="2680" y="11922"/>
                    <a:pt x="2694" y="11924"/>
                  </a:cubicBezTo>
                  <a:cubicBezTo>
                    <a:pt x="2898" y="11941"/>
                    <a:pt x="3102" y="11961"/>
                    <a:pt x="3305" y="11989"/>
                  </a:cubicBezTo>
                  <a:cubicBezTo>
                    <a:pt x="3358" y="11994"/>
                    <a:pt x="3411" y="12008"/>
                    <a:pt x="3461" y="12028"/>
                  </a:cubicBezTo>
                  <a:cubicBezTo>
                    <a:pt x="3476" y="12037"/>
                    <a:pt x="3493" y="12045"/>
                    <a:pt x="3509" y="12054"/>
                  </a:cubicBezTo>
                  <a:cubicBezTo>
                    <a:pt x="3565" y="11787"/>
                    <a:pt x="3617" y="11519"/>
                    <a:pt x="3666" y="11250"/>
                  </a:cubicBezTo>
                  <a:cubicBezTo>
                    <a:pt x="3824" y="10396"/>
                    <a:pt x="3980" y="9542"/>
                    <a:pt x="4169" y="8696"/>
                  </a:cubicBezTo>
                  <a:cubicBezTo>
                    <a:pt x="4184" y="8628"/>
                    <a:pt x="4178" y="8542"/>
                    <a:pt x="4229" y="8501"/>
                  </a:cubicBezTo>
                  <a:cubicBezTo>
                    <a:pt x="4246" y="8487"/>
                    <a:pt x="4265" y="8482"/>
                    <a:pt x="4285" y="8482"/>
                  </a:cubicBezTo>
                  <a:cubicBezTo>
                    <a:pt x="4334" y="8482"/>
                    <a:pt x="4388" y="8512"/>
                    <a:pt x="4438" y="8521"/>
                  </a:cubicBezTo>
                  <a:cubicBezTo>
                    <a:pt x="4743" y="8581"/>
                    <a:pt x="5054" y="8624"/>
                    <a:pt x="5364" y="8650"/>
                  </a:cubicBezTo>
                  <a:cubicBezTo>
                    <a:pt x="5354" y="8643"/>
                    <a:pt x="5342" y="8636"/>
                    <a:pt x="5332" y="8628"/>
                  </a:cubicBezTo>
                  <a:cubicBezTo>
                    <a:pt x="5229" y="8551"/>
                    <a:pt x="5176" y="8449"/>
                    <a:pt x="5200" y="8317"/>
                  </a:cubicBezTo>
                  <a:cubicBezTo>
                    <a:pt x="5210" y="8261"/>
                    <a:pt x="5225" y="8204"/>
                    <a:pt x="5242" y="8149"/>
                  </a:cubicBezTo>
                  <a:cubicBezTo>
                    <a:pt x="5299" y="7997"/>
                    <a:pt x="5297" y="7839"/>
                    <a:pt x="5277" y="7681"/>
                  </a:cubicBezTo>
                  <a:cubicBezTo>
                    <a:pt x="5265" y="7602"/>
                    <a:pt x="5258" y="7522"/>
                    <a:pt x="5248" y="7441"/>
                  </a:cubicBezTo>
                  <a:cubicBezTo>
                    <a:pt x="5201" y="7071"/>
                    <a:pt x="5390" y="6748"/>
                    <a:pt x="5801" y="6656"/>
                  </a:cubicBezTo>
                  <a:cubicBezTo>
                    <a:pt x="6023" y="6605"/>
                    <a:pt x="6246" y="6575"/>
                    <a:pt x="6470" y="6575"/>
                  </a:cubicBezTo>
                  <a:cubicBezTo>
                    <a:pt x="6640" y="6575"/>
                    <a:pt x="6811" y="6592"/>
                    <a:pt x="6981" y="6632"/>
                  </a:cubicBezTo>
                  <a:cubicBezTo>
                    <a:pt x="7225" y="6687"/>
                    <a:pt x="7444" y="6812"/>
                    <a:pt x="7616" y="6992"/>
                  </a:cubicBezTo>
                  <a:cubicBezTo>
                    <a:pt x="7789" y="7168"/>
                    <a:pt x="7931" y="7373"/>
                    <a:pt x="8039" y="7595"/>
                  </a:cubicBezTo>
                  <a:cubicBezTo>
                    <a:pt x="8087" y="7705"/>
                    <a:pt x="8156" y="7805"/>
                    <a:pt x="8240" y="7889"/>
                  </a:cubicBezTo>
                  <a:cubicBezTo>
                    <a:pt x="8281" y="7930"/>
                    <a:pt x="8305" y="7968"/>
                    <a:pt x="8310" y="8002"/>
                  </a:cubicBezTo>
                  <a:cubicBezTo>
                    <a:pt x="8374" y="7974"/>
                    <a:pt x="8435" y="7949"/>
                    <a:pt x="8497" y="7923"/>
                  </a:cubicBezTo>
                  <a:cubicBezTo>
                    <a:pt x="8626" y="7870"/>
                    <a:pt x="8754" y="7817"/>
                    <a:pt x="8883" y="7769"/>
                  </a:cubicBezTo>
                  <a:cubicBezTo>
                    <a:pt x="8861" y="7697"/>
                    <a:pt x="8893" y="7652"/>
                    <a:pt x="8993" y="7611"/>
                  </a:cubicBezTo>
                  <a:cubicBezTo>
                    <a:pt x="9330" y="7475"/>
                    <a:pt x="9674" y="7374"/>
                    <a:pt x="10035" y="7374"/>
                  </a:cubicBezTo>
                  <a:cubicBezTo>
                    <a:pt x="10115" y="7374"/>
                    <a:pt x="10195" y="7379"/>
                    <a:pt x="10277" y="7390"/>
                  </a:cubicBezTo>
                  <a:cubicBezTo>
                    <a:pt x="10538" y="7422"/>
                    <a:pt x="10751" y="7439"/>
                    <a:pt x="10948" y="7595"/>
                  </a:cubicBezTo>
                  <a:cubicBezTo>
                    <a:pt x="11011" y="7618"/>
                    <a:pt x="11076" y="7645"/>
                    <a:pt x="11140" y="7673"/>
                  </a:cubicBezTo>
                  <a:cubicBezTo>
                    <a:pt x="10968" y="7463"/>
                    <a:pt x="10805" y="7247"/>
                    <a:pt x="10648" y="7026"/>
                  </a:cubicBezTo>
                  <a:cubicBezTo>
                    <a:pt x="10430" y="6726"/>
                    <a:pt x="10243" y="6405"/>
                    <a:pt x="10090" y="6068"/>
                  </a:cubicBezTo>
                  <a:cubicBezTo>
                    <a:pt x="9903" y="5651"/>
                    <a:pt x="9771" y="5215"/>
                    <a:pt x="9658" y="4775"/>
                  </a:cubicBezTo>
                  <a:cubicBezTo>
                    <a:pt x="9653" y="4756"/>
                    <a:pt x="9650" y="4737"/>
                    <a:pt x="9648" y="4718"/>
                  </a:cubicBezTo>
                  <a:cubicBezTo>
                    <a:pt x="9646" y="4667"/>
                    <a:pt x="9665" y="4627"/>
                    <a:pt x="9716" y="4610"/>
                  </a:cubicBezTo>
                  <a:cubicBezTo>
                    <a:pt x="9728" y="4606"/>
                    <a:pt x="9739" y="4605"/>
                    <a:pt x="9750" y="4605"/>
                  </a:cubicBezTo>
                  <a:cubicBezTo>
                    <a:pt x="9788" y="4605"/>
                    <a:pt x="9821" y="4626"/>
                    <a:pt x="9840" y="4670"/>
                  </a:cubicBezTo>
                  <a:cubicBezTo>
                    <a:pt x="9857" y="4716"/>
                    <a:pt x="9871" y="4764"/>
                    <a:pt x="9883" y="4812"/>
                  </a:cubicBezTo>
                  <a:cubicBezTo>
                    <a:pt x="9963" y="5123"/>
                    <a:pt x="10061" y="5428"/>
                    <a:pt x="10173" y="5728"/>
                  </a:cubicBezTo>
                  <a:cubicBezTo>
                    <a:pt x="10366" y="6251"/>
                    <a:pt x="10663" y="6714"/>
                    <a:pt x="10999" y="7153"/>
                  </a:cubicBezTo>
                  <a:cubicBezTo>
                    <a:pt x="11152" y="7352"/>
                    <a:pt x="11311" y="7547"/>
                    <a:pt x="11464" y="7745"/>
                  </a:cubicBezTo>
                  <a:cubicBezTo>
                    <a:pt x="11507" y="7800"/>
                    <a:pt x="11546" y="7858"/>
                    <a:pt x="11584" y="7916"/>
                  </a:cubicBezTo>
                  <a:cubicBezTo>
                    <a:pt x="11619" y="7975"/>
                    <a:pt x="11626" y="8098"/>
                    <a:pt x="11552" y="8098"/>
                  </a:cubicBezTo>
                  <a:cubicBezTo>
                    <a:pt x="11550" y="8098"/>
                    <a:pt x="11548" y="8098"/>
                    <a:pt x="11546" y="8098"/>
                  </a:cubicBezTo>
                  <a:lnTo>
                    <a:pt x="11546" y="8098"/>
                  </a:lnTo>
                  <a:cubicBezTo>
                    <a:pt x="11653" y="8197"/>
                    <a:pt x="11738" y="8317"/>
                    <a:pt x="11802" y="8448"/>
                  </a:cubicBezTo>
                  <a:cubicBezTo>
                    <a:pt x="11920" y="8700"/>
                    <a:pt x="12002" y="8966"/>
                    <a:pt x="12045" y="9240"/>
                  </a:cubicBezTo>
                  <a:cubicBezTo>
                    <a:pt x="12090" y="9516"/>
                    <a:pt x="12116" y="9792"/>
                    <a:pt x="12143" y="10068"/>
                  </a:cubicBezTo>
                  <a:cubicBezTo>
                    <a:pt x="12179" y="10422"/>
                    <a:pt x="12222" y="10773"/>
                    <a:pt x="12258" y="11126"/>
                  </a:cubicBezTo>
                  <a:cubicBezTo>
                    <a:pt x="12273" y="11274"/>
                    <a:pt x="12287" y="11421"/>
                    <a:pt x="12304" y="11569"/>
                  </a:cubicBezTo>
                  <a:cubicBezTo>
                    <a:pt x="12326" y="11557"/>
                    <a:pt x="12349" y="11550"/>
                    <a:pt x="12373" y="11548"/>
                  </a:cubicBezTo>
                  <a:cubicBezTo>
                    <a:pt x="12539" y="11521"/>
                    <a:pt x="12707" y="11497"/>
                    <a:pt x="12875" y="11474"/>
                  </a:cubicBezTo>
                  <a:cubicBezTo>
                    <a:pt x="12959" y="11461"/>
                    <a:pt x="13043" y="11442"/>
                    <a:pt x="13107" y="11442"/>
                  </a:cubicBezTo>
                  <a:cubicBezTo>
                    <a:pt x="13110" y="11442"/>
                    <a:pt x="13113" y="11442"/>
                    <a:pt x="13115" y="11442"/>
                  </a:cubicBezTo>
                  <a:cubicBezTo>
                    <a:pt x="13156" y="11440"/>
                    <a:pt x="13192" y="11438"/>
                    <a:pt x="13224" y="11438"/>
                  </a:cubicBezTo>
                  <a:cubicBezTo>
                    <a:pt x="13255" y="11438"/>
                    <a:pt x="13284" y="11440"/>
                    <a:pt x="13312" y="11447"/>
                  </a:cubicBezTo>
                  <a:cubicBezTo>
                    <a:pt x="13330" y="11450"/>
                    <a:pt x="13347" y="11457"/>
                    <a:pt x="13364" y="11466"/>
                  </a:cubicBezTo>
                  <a:cubicBezTo>
                    <a:pt x="13361" y="11282"/>
                    <a:pt x="13359" y="11101"/>
                    <a:pt x="13355" y="10919"/>
                  </a:cubicBezTo>
                  <a:cubicBezTo>
                    <a:pt x="13343" y="10367"/>
                    <a:pt x="13357" y="9814"/>
                    <a:pt x="13361" y="9262"/>
                  </a:cubicBezTo>
                  <a:cubicBezTo>
                    <a:pt x="13362" y="8804"/>
                    <a:pt x="13364" y="8345"/>
                    <a:pt x="13393" y="7887"/>
                  </a:cubicBezTo>
                  <a:cubicBezTo>
                    <a:pt x="13429" y="7340"/>
                    <a:pt x="13463" y="6793"/>
                    <a:pt x="13499" y="6248"/>
                  </a:cubicBezTo>
                  <a:cubicBezTo>
                    <a:pt x="13530" y="5797"/>
                    <a:pt x="13565" y="5347"/>
                    <a:pt x="13570" y="4895"/>
                  </a:cubicBezTo>
                  <a:cubicBezTo>
                    <a:pt x="13578" y="4389"/>
                    <a:pt x="13544" y="3885"/>
                    <a:pt x="13463" y="3384"/>
                  </a:cubicBezTo>
                  <a:cubicBezTo>
                    <a:pt x="13451" y="3307"/>
                    <a:pt x="13436" y="3229"/>
                    <a:pt x="13421" y="3152"/>
                  </a:cubicBezTo>
                  <a:cubicBezTo>
                    <a:pt x="13394" y="3183"/>
                    <a:pt x="13353" y="3202"/>
                    <a:pt x="13299" y="3202"/>
                  </a:cubicBezTo>
                  <a:cubicBezTo>
                    <a:pt x="13291" y="3202"/>
                    <a:pt x="13282" y="3201"/>
                    <a:pt x="13273" y="3200"/>
                  </a:cubicBezTo>
                  <a:cubicBezTo>
                    <a:pt x="13208" y="3193"/>
                    <a:pt x="13143" y="3180"/>
                    <a:pt x="13079" y="3161"/>
                  </a:cubicBezTo>
                  <a:cubicBezTo>
                    <a:pt x="12868" y="3099"/>
                    <a:pt x="12666" y="3008"/>
                    <a:pt x="12481" y="2890"/>
                  </a:cubicBezTo>
                  <a:cubicBezTo>
                    <a:pt x="12277" y="2761"/>
                    <a:pt x="12134" y="2574"/>
                    <a:pt x="12013" y="2370"/>
                  </a:cubicBezTo>
                  <a:cubicBezTo>
                    <a:pt x="11968" y="2298"/>
                    <a:pt x="11930" y="2221"/>
                    <a:pt x="11901" y="2142"/>
                  </a:cubicBezTo>
                  <a:cubicBezTo>
                    <a:pt x="11805" y="1866"/>
                    <a:pt x="11594" y="1760"/>
                    <a:pt x="11325" y="1734"/>
                  </a:cubicBezTo>
                  <a:cubicBezTo>
                    <a:pt x="11274" y="1730"/>
                    <a:pt x="11224" y="1727"/>
                    <a:pt x="11173" y="1727"/>
                  </a:cubicBezTo>
                  <a:cubicBezTo>
                    <a:pt x="10961" y="1727"/>
                    <a:pt x="10752" y="1763"/>
                    <a:pt x="10541" y="1791"/>
                  </a:cubicBezTo>
                  <a:cubicBezTo>
                    <a:pt x="10092" y="1852"/>
                    <a:pt x="9670" y="2021"/>
                    <a:pt x="9240" y="2156"/>
                  </a:cubicBezTo>
                  <a:cubicBezTo>
                    <a:pt x="8850" y="2278"/>
                    <a:pt x="8463" y="2413"/>
                    <a:pt x="8062" y="2487"/>
                  </a:cubicBezTo>
                  <a:cubicBezTo>
                    <a:pt x="7617" y="2570"/>
                    <a:pt x="7172" y="2623"/>
                    <a:pt x="6724" y="2623"/>
                  </a:cubicBezTo>
                  <a:cubicBezTo>
                    <a:pt x="6495" y="2623"/>
                    <a:pt x="6265" y="2609"/>
                    <a:pt x="6035" y="2578"/>
                  </a:cubicBezTo>
                  <a:cubicBezTo>
                    <a:pt x="5793" y="2547"/>
                    <a:pt x="5560" y="2475"/>
                    <a:pt x="5342" y="2365"/>
                  </a:cubicBezTo>
                  <a:cubicBezTo>
                    <a:pt x="5019" y="2199"/>
                    <a:pt x="4827" y="1943"/>
                    <a:pt x="4791" y="1578"/>
                  </a:cubicBezTo>
                  <a:cubicBezTo>
                    <a:pt x="4783" y="1504"/>
                    <a:pt x="4785" y="1431"/>
                    <a:pt x="4797" y="1359"/>
                  </a:cubicBezTo>
                  <a:cubicBezTo>
                    <a:pt x="4814" y="1254"/>
                    <a:pt x="4860" y="1199"/>
                    <a:pt x="4947" y="1180"/>
                  </a:cubicBezTo>
                  <a:cubicBezTo>
                    <a:pt x="4212" y="1028"/>
                    <a:pt x="3505" y="765"/>
                    <a:pt x="2850" y="400"/>
                  </a:cubicBezTo>
                  <a:cubicBezTo>
                    <a:pt x="2624" y="275"/>
                    <a:pt x="2406" y="134"/>
                    <a:pt x="2185" y="2"/>
                  </a:cubicBezTo>
                  <a:lnTo>
                    <a:pt x="21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5592862" y="2797585"/>
              <a:ext cx="58217" cy="101978"/>
            </a:xfrm>
            <a:custGeom>
              <a:avLst/>
              <a:gdLst/>
              <a:ahLst/>
              <a:cxnLst/>
              <a:rect l="l" t="t" r="r" b="b"/>
              <a:pathLst>
                <a:path w="1933" h="3386" extrusionOk="0">
                  <a:moveTo>
                    <a:pt x="1575" y="0"/>
                  </a:moveTo>
                  <a:cubicBezTo>
                    <a:pt x="1558" y="0"/>
                    <a:pt x="1535" y="9"/>
                    <a:pt x="1497" y="22"/>
                  </a:cubicBezTo>
                  <a:cubicBezTo>
                    <a:pt x="1410" y="57"/>
                    <a:pt x="1321" y="82"/>
                    <a:pt x="1230" y="98"/>
                  </a:cubicBezTo>
                  <a:cubicBezTo>
                    <a:pt x="1173" y="106"/>
                    <a:pt x="1151" y="132"/>
                    <a:pt x="1148" y="187"/>
                  </a:cubicBezTo>
                  <a:cubicBezTo>
                    <a:pt x="1142" y="252"/>
                    <a:pt x="1134" y="317"/>
                    <a:pt x="1118" y="383"/>
                  </a:cubicBezTo>
                  <a:cubicBezTo>
                    <a:pt x="1101" y="473"/>
                    <a:pt x="1055" y="557"/>
                    <a:pt x="986" y="621"/>
                  </a:cubicBezTo>
                  <a:cubicBezTo>
                    <a:pt x="941" y="662"/>
                    <a:pt x="890" y="682"/>
                    <a:pt x="839" y="682"/>
                  </a:cubicBezTo>
                  <a:cubicBezTo>
                    <a:pt x="774" y="682"/>
                    <a:pt x="710" y="648"/>
                    <a:pt x="664" y="583"/>
                  </a:cubicBezTo>
                  <a:cubicBezTo>
                    <a:pt x="631" y="535"/>
                    <a:pt x="612" y="480"/>
                    <a:pt x="607" y="422"/>
                  </a:cubicBezTo>
                  <a:cubicBezTo>
                    <a:pt x="602" y="348"/>
                    <a:pt x="606" y="274"/>
                    <a:pt x="616" y="202"/>
                  </a:cubicBezTo>
                  <a:cubicBezTo>
                    <a:pt x="626" y="120"/>
                    <a:pt x="626" y="118"/>
                    <a:pt x="551" y="103"/>
                  </a:cubicBezTo>
                  <a:cubicBezTo>
                    <a:pt x="513" y="94"/>
                    <a:pt x="475" y="86"/>
                    <a:pt x="438" y="74"/>
                  </a:cubicBezTo>
                  <a:cubicBezTo>
                    <a:pt x="398" y="365"/>
                    <a:pt x="352" y="655"/>
                    <a:pt x="312" y="947"/>
                  </a:cubicBezTo>
                  <a:cubicBezTo>
                    <a:pt x="216" y="1607"/>
                    <a:pt x="115" y="2265"/>
                    <a:pt x="23" y="2926"/>
                  </a:cubicBezTo>
                  <a:cubicBezTo>
                    <a:pt x="14" y="2981"/>
                    <a:pt x="7" y="3035"/>
                    <a:pt x="0" y="3092"/>
                  </a:cubicBezTo>
                  <a:cubicBezTo>
                    <a:pt x="16" y="3089"/>
                    <a:pt x="32" y="3088"/>
                    <a:pt x="48" y="3088"/>
                  </a:cubicBezTo>
                  <a:cubicBezTo>
                    <a:pt x="62" y="3088"/>
                    <a:pt x="75" y="3089"/>
                    <a:pt x="88" y="3090"/>
                  </a:cubicBezTo>
                  <a:cubicBezTo>
                    <a:pt x="237" y="3106"/>
                    <a:pt x="386" y="3126"/>
                    <a:pt x="535" y="3152"/>
                  </a:cubicBezTo>
                  <a:cubicBezTo>
                    <a:pt x="648" y="3171"/>
                    <a:pt x="762" y="3197"/>
                    <a:pt x="875" y="3224"/>
                  </a:cubicBezTo>
                  <a:cubicBezTo>
                    <a:pt x="979" y="3251"/>
                    <a:pt x="1017" y="3299"/>
                    <a:pt x="1002" y="3385"/>
                  </a:cubicBezTo>
                  <a:cubicBezTo>
                    <a:pt x="1057" y="3238"/>
                    <a:pt x="1103" y="3085"/>
                    <a:pt x="1149" y="2934"/>
                  </a:cubicBezTo>
                  <a:cubicBezTo>
                    <a:pt x="1353" y="2255"/>
                    <a:pt x="1528" y="1567"/>
                    <a:pt x="1761" y="897"/>
                  </a:cubicBezTo>
                  <a:cubicBezTo>
                    <a:pt x="1818" y="731"/>
                    <a:pt x="1875" y="564"/>
                    <a:pt x="1933" y="396"/>
                  </a:cubicBezTo>
                  <a:cubicBezTo>
                    <a:pt x="1911" y="389"/>
                    <a:pt x="1892" y="381"/>
                    <a:pt x="1873" y="369"/>
                  </a:cubicBezTo>
                  <a:cubicBezTo>
                    <a:pt x="1763" y="302"/>
                    <a:pt x="1695" y="199"/>
                    <a:pt x="1643" y="84"/>
                  </a:cubicBezTo>
                  <a:cubicBezTo>
                    <a:pt x="1614" y="23"/>
                    <a:pt x="1603" y="0"/>
                    <a:pt x="1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5646411" y="2776804"/>
              <a:ext cx="12619" cy="15631"/>
            </a:xfrm>
            <a:custGeom>
              <a:avLst/>
              <a:gdLst/>
              <a:ahLst/>
              <a:cxnLst/>
              <a:rect l="l" t="t" r="r" b="b"/>
              <a:pathLst>
                <a:path w="419" h="519" extrusionOk="0">
                  <a:moveTo>
                    <a:pt x="1" y="1"/>
                  </a:moveTo>
                  <a:cubicBezTo>
                    <a:pt x="30" y="23"/>
                    <a:pt x="57" y="49"/>
                    <a:pt x="83" y="74"/>
                  </a:cubicBezTo>
                  <a:cubicBezTo>
                    <a:pt x="193" y="188"/>
                    <a:pt x="278" y="321"/>
                    <a:pt x="337" y="467"/>
                  </a:cubicBezTo>
                  <a:cubicBezTo>
                    <a:pt x="344" y="484"/>
                    <a:pt x="349" y="501"/>
                    <a:pt x="356" y="519"/>
                  </a:cubicBezTo>
                  <a:cubicBezTo>
                    <a:pt x="374" y="467"/>
                    <a:pt x="393" y="416"/>
                    <a:pt x="414" y="366"/>
                  </a:cubicBezTo>
                  <a:cubicBezTo>
                    <a:pt x="416" y="361"/>
                    <a:pt x="416" y="357"/>
                    <a:pt x="417" y="354"/>
                  </a:cubicBezTo>
                  <a:lnTo>
                    <a:pt x="419" y="349"/>
                  </a:lnTo>
                  <a:cubicBezTo>
                    <a:pt x="344" y="260"/>
                    <a:pt x="268" y="171"/>
                    <a:pt x="194" y="80"/>
                  </a:cubicBezTo>
                  <a:cubicBezTo>
                    <a:pt x="129" y="50"/>
                    <a:pt x="66" y="25"/>
                    <a:pt x="1" y="1"/>
                  </a:cubicBezTo>
                  <a:close/>
                </a:path>
              </a:pathLst>
            </a:custGeom>
            <a:solidFill>
              <a:srgbClr val="C7C6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5293885" y="2725966"/>
              <a:ext cx="61108" cy="130409"/>
            </a:xfrm>
            <a:custGeom>
              <a:avLst/>
              <a:gdLst/>
              <a:ahLst/>
              <a:cxnLst/>
              <a:rect l="l" t="t" r="r" b="b"/>
              <a:pathLst>
                <a:path w="2029" h="4330" extrusionOk="0">
                  <a:moveTo>
                    <a:pt x="1455" y="1"/>
                  </a:moveTo>
                  <a:cubicBezTo>
                    <a:pt x="1442" y="1"/>
                    <a:pt x="1429" y="4"/>
                    <a:pt x="1415" y="10"/>
                  </a:cubicBezTo>
                  <a:cubicBezTo>
                    <a:pt x="1399" y="18"/>
                    <a:pt x="1382" y="29"/>
                    <a:pt x="1368" y="41"/>
                  </a:cubicBezTo>
                  <a:cubicBezTo>
                    <a:pt x="1271" y="116"/>
                    <a:pt x="1176" y="195"/>
                    <a:pt x="1080" y="272"/>
                  </a:cubicBezTo>
                  <a:cubicBezTo>
                    <a:pt x="604" y="646"/>
                    <a:pt x="288" y="1131"/>
                    <a:pt x="94" y="1699"/>
                  </a:cubicBezTo>
                  <a:cubicBezTo>
                    <a:pt x="29" y="1888"/>
                    <a:pt x="0" y="2087"/>
                    <a:pt x="7" y="2286"/>
                  </a:cubicBezTo>
                  <a:cubicBezTo>
                    <a:pt x="5" y="2378"/>
                    <a:pt x="27" y="2483"/>
                    <a:pt x="50" y="2589"/>
                  </a:cubicBezTo>
                  <a:cubicBezTo>
                    <a:pt x="142" y="3019"/>
                    <a:pt x="324" y="3414"/>
                    <a:pt x="542" y="3795"/>
                  </a:cubicBezTo>
                  <a:cubicBezTo>
                    <a:pt x="645" y="3978"/>
                    <a:pt x="761" y="4153"/>
                    <a:pt x="878" y="4330"/>
                  </a:cubicBezTo>
                  <a:cubicBezTo>
                    <a:pt x="887" y="4319"/>
                    <a:pt x="897" y="4311"/>
                    <a:pt x="909" y="4304"/>
                  </a:cubicBezTo>
                  <a:cubicBezTo>
                    <a:pt x="1149" y="4158"/>
                    <a:pt x="1355" y="3961"/>
                    <a:pt x="1605" y="3832"/>
                  </a:cubicBezTo>
                  <a:cubicBezTo>
                    <a:pt x="1650" y="3810"/>
                    <a:pt x="1694" y="3784"/>
                    <a:pt x="1751" y="3781"/>
                  </a:cubicBezTo>
                  <a:cubicBezTo>
                    <a:pt x="1753" y="3781"/>
                    <a:pt x="1756" y="3781"/>
                    <a:pt x="1758" y="3781"/>
                  </a:cubicBezTo>
                  <a:cubicBezTo>
                    <a:pt x="1785" y="3781"/>
                    <a:pt x="1813" y="3789"/>
                    <a:pt x="1835" y="3805"/>
                  </a:cubicBezTo>
                  <a:cubicBezTo>
                    <a:pt x="1807" y="3745"/>
                    <a:pt x="1778" y="3685"/>
                    <a:pt x="1751" y="3627"/>
                  </a:cubicBezTo>
                  <a:cubicBezTo>
                    <a:pt x="1627" y="3356"/>
                    <a:pt x="1513" y="3081"/>
                    <a:pt x="1446" y="2791"/>
                  </a:cubicBezTo>
                  <a:cubicBezTo>
                    <a:pt x="1411" y="2644"/>
                    <a:pt x="1379" y="2496"/>
                    <a:pt x="1387" y="2346"/>
                  </a:cubicBezTo>
                  <a:cubicBezTo>
                    <a:pt x="1416" y="1848"/>
                    <a:pt x="1634" y="1454"/>
                    <a:pt x="2029" y="1154"/>
                  </a:cubicBezTo>
                  <a:cubicBezTo>
                    <a:pt x="1917" y="1035"/>
                    <a:pt x="1811" y="914"/>
                    <a:pt x="1710" y="785"/>
                  </a:cubicBezTo>
                  <a:cubicBezTo>
                    <a:pt x="1672" y="737"/>
                    <a:pt x="1638" y="686"/>
                    <a:pt x="1612" y="629"/>
                  </a:cubicBezTo>
                  <a:cubicBezTo>
                    <a:pt x="1566" y="528"/>
                    <a:pt x="1576" y="432"/>
                    <a:pt x="1653" y="351"/>
                  </a:cubicBezTo>
                  <a:cubicBezTo>
                    <a:pt x="1670" y="332"/>
                    <a:pt x="1687" y="312"/>
                    <a:pt x="1705" y="293"/>
                  </a:cubicBezTo>
                  <a:lnTo>
                    <a:pt x="1591" y="108"/>
                  </a:lnTo>
                  <a:cubicBezTo>
                    <a:pt x="1579" y="89"/>
                    <a:pt x="1566" y="70"/>
                    <a:pt x="1549" y="53"/>
                  </a:cubicBezTo>
                  <a:cubicBezTo>
                    <a:pt x="1514" y="18"/>
                    <a:pt x="1485" y="1"/>
                    <a:pt x="14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5769892" y="2679645"/>
              <a:ext cx="46712" cy="62434"/>
            </a:xfrm>
            <a:custGeom>
              <a:avLst/>
              <a:gdLst/>
              <a:ahLst/>
              <a:cxnLst/>
              <a:rect l="l" t="t" r="r" b="b"/>
              <a:pathLst>
                <a:path w="1551" h="2073" extrusionOk="0">
                  <a:moveTo>
                    <a:pt x="167" y="0"/>
                  </a:moveTo>
                  <a:cubicBezTo>
                    <a:pt x="86" y="0"/>
                    <a:pt x="44" y="43"/>
                    <a:pt x="23" y="149"/>
                  </a:cubicBezTo>
                  <a:cubicBezTo>
                    <a:pt x="16" y="181"/>
                    <a:pt x="13" y="215"/>
                    <a:pt x="9" y="250"/>
                  </a:cubicBezTo>
                  <a:cubicBezTo>
                    <a:pt x="2" y="322"/>
                    <a:pt x="1" y="394"/>
                    <a:pt x="8" y="466"/>
                  </a:cubicBezTo>
                  <a:cubicBezTo>
                    <a:pt x="8" y="493"/>
                    <a:pt x="9" y="540"/>
                    <a:pt x="11" y="586"/>
                  </a:cubicBezTo>
                  <a:cubicBezTo>
                    <a:pt x="13" y="605"/>
                    <a:pt x="16" y="625"/>
                    <a:pt x="20" y="642"/>
                  </a:cubicBezTo>
                  <a:cubicBezTo>
                    <a:pt x="99" y="1033"/>
                    <a:pt x="303" y="1347"/>
                    <a:pt x="615" y="1592"/>
                  </a:cubicBezTo>
                  <a:cubicBezTo>
                    <a:pt x="860" y="1785"/>
                    <a:pt x="1155" y="1891"/>
                    <a:pt x="1417" y="2054"/>
                  </a:cubicBezTo>
                  <a:cubicBezTo>
                    <a:pt x="1438" y="2067"/>
                    <a:pt x="1458" y="2073"/>
                    <a:pt x="1475" y="2073"/>
                  </a:cubicBezTo>
                  <a:cubicBezTo>
                    <a:pt x="1518" y="2073"/>
                    <a:pt x="1547" y="2037"/>
                    <a:pt x="1549" y="1975"/>
                  </a:cubicBezTo>
                  <a:cubicBezTo>
                    <a:pt x="1551" y="1874"/>
                    <a:pt x="1542" y="1774"/>
                    <a:pt x="1522" y="1675"/>
                  </a:cubicBezTo>
                  <a:cubicBezTo>
                    <a:pt x="1407" y="1015"/>
                    <a:pt x="1076" y="493"/>
                    <a:pt x="515" y="121"/>
                  </a:cubicBezTo>
                  <a:cubicBezTo>
                    <a:pt x="431" y="66"/>
                    <a:pt x="337" y="27"/>
                    <a:pt x="239" y="8"/>
                  </a:cubicBezTo>
                  <a:cubicBezTo>
                    <a:pt x="234" y="8"/>
                    <a:pt x="231" y="8"/>
                    <a:pt x="227" y="6"/>
                  </a:cubicBezTo>
                  <a:cubicBezTo>
                    <a:pt x="205" y="2"/>
                    <a:pt x="185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5460887" y="2569957"/>
              <a:ext cx="260998" cy="74601"/>
            </a:xfrm>
            <a:custGeom>
              <a:avLst/>
              <a:gdLst/>
              <a:ahLst/>
              <a:cxnLst/>
              <a:rect l="l" t="t" r="r" b="b"/>
              <a:pathLst>
                <a:path w="8666" h="2477" extrusionOk="0">
                  <a:moveTo>
                    <a:pt x="5247" y="0"/>
                  </a:moveTo>
                  <a:cubicBezTo>
                    <a:pt x="4897" y="0"/>
                    <a:pt x="4551" y="48"/>
                    <a:pt x="4213" y="162"/>
                  </a:cubicBezTo>
                  <a:cubicBezTo>
                    <a:pt x="3993" y="237"/>
                    <a:pt x="3774" y="309"/>
                    <a:pt x="3556" y="388"/>
                  </a:cubicBezTo>
                  <a:cubicBezTo>
                    <a:pt x="3468" y="421"/>
                    <a:pt x="3379" y="448"/>
                    <a:pt x="3288" y="474"/>
                  </a:cubicBezTo>
                  <a:cubicBezTo>
                    <a:pt x="3226" y="491"/>
                    <a:pt x="3163" y="508"/>
                    <a:pt x="3100" y="522"/>
                  </a:cubicBezTo>
                  <a:cubicBezTo>
                    <a:pt x="2803" y="584"/>
                    <a:pt x="2500" y="616"/>
                    <a:pt x="2197" y="616"/>
                  </a:cubicBezTo>
                  <a:cubicBezTo>
                    <a:pt x="2130" y="616"/>
                    <a:pt x="2064" y="614"/>
                    <a:pt x="1997" y="611"/>
                  </a:cubicBezTo>
                  <a:cubicBezTo>
                    <a:pt x="1604" y="598"/>
                    <a:pt x="1215" y="539"/>
                    <a:pt x="822" y="508"/>
                  </a:cubicBezTo>
                  <a:cubicBezTo>
                    <a:pt x="627" y="493"/>
                    <a:pt x="431" y="467"/>
                    <a:pt x="241" y="448"/>
                  </a:cubicBezTo>
                  <a:cubicBezTo>
                    <a:pt x="215" y="448"/>
                    <a:pt x="189" y="450"/>
                    <a:pt x="164" y="455"/>
                  </a:cubicBezTo>
                  <a:cubicBezTo>
                    <a:pt x="76" y="474"/>
                    <a:pt x="32" y="529"/>
                    <a:pt x="15" y="634"/>
                  </a:cubicBezTo>
                  <a:cubicBezTo>
                    <a:pt x="3" y="706"/>
                    <a:pt x="1" y="779"/>
                    <a:pt x="8" y="853"/>
                  </a:cubicBezTo>
                  <a:cubicBezTo>
                    <a:pt x="45" y="1217"/>
                    <a:pt x="237" y="1474"/>
                    <a:pt x="560" y="1640"/>
                  </a:cubicBezTo>
                  <a:cubicBezTo>
                    <a:pt x="776" y="1750"/>
                    <a:pt x="1011" y="1822"/>
                    <a:pt x="1253" y="1853"/>
                  </a:cubicBezTo>
                  <a:cubicBezTo>
                    <a:pt x="1485" y="1884"/>
                    <a:pt x="1716" y="1899"/>
                    <a:pt x="1947" y="1899"/>
                  </a:cubicBezTo>
                  <a:cubicBezTo>
                    <a:pt x="2393" y="1899"/>
                    <a:pt x="2836" y="1846"/>
                    <a:pt x="3278" y="1762"/>
                  </a:cubicBezTo>
                  <a:cubicBezTo>
                    <a:pt x="3681" y="1686"/>
                    <a:pt x="4068" y="1553"/>
                    <a:pt x="4458" y="1431"/>
                  </a:cubicBezTo>
                  <a:cubicBezTo>
                    <a:pt x="4888" y="1297"/>
                    <a:pt x="5308" y="1129"/>
                    <a:pt x="5759" y="1066"/>
                  </a:cubicBezTo>
                  <a:cubicBezTo>
                    <a:pt x="5968" y="1038"/>
                    <a:pt x="6179" y="1002"/>
                    <a:pt x="6390" y="1002"/>
                  </a:cubicBezTo>
                  <a:cubicBezTo>
                    <a:pt x="6440" y="1002"/>
                    <a:pt x="6491" y="1005"/>
                    <a:pt x="6541" y="1009"/>
                  </a:cubicBezTo>
                  <a:cubicBezTo>
                    <a:pt x="6811" y="1035"/>
                    <a:pt x="7023" y="1141"/>
                    <a:pt x="7117" y="1417"/>
                  </a:cubicBezTo>
                  <a:cubicBezTo>
                    <a:pt x="7148" y="1496"/>
                    <a:pt x="7184" y="1573"/>
                    <a:pt x="7231" y="1645"/>
                  </a:cubicBezTo>
                  <a:cubicBezTo>
                    <a:pt x="7351" y="1849"/>
                    <a:pt x="7495" y="2035"/>
                    <a:pt x="7699" y="2165"/>
                  </a:cubicBezTo>
                  <a:cubicBezTo>
                    <a:pt x="7884" y="2283"/>
                    <a:pt x="8085" y="2374"/>
                    <a:pt x="8297" y="2436"/>
                  </a:cubicBezTo>
                  <a:cubicBezTo>
                    <a:pt x="8361" y="2455"/>
                    <a:pt x="8424" y="2468"/>
                    <a:pt x="8489" y="2475"/>
                  </a:cubicBezTo>
                  <a:cubicBezTo>
                    <a:pt x="8499" y="2476"/>
                    <a:pt x="8508" y="2477"/>
                    <a:pt x="8516" y="2477"/>
                  </a:cubicBezTo>
                  <a:cubicBezTo>
                    <a:pt x="8571" y="2477"/>
                    <a:pt x="8611" y="2458"/>
                    <a:pt x="8635" y="2426"/>
                  </a:cubicBezTo>
                  <a:cubicBezTo>
                    <a:pt x="8659" y="2395"/>
                    <a:pt x="8666" y="2348"/>
                    <a:pt x="8654" y="2294"/>
                  </a:cubicBezTo>
                  <a:cubicBezTo>
                    <a:pt x="8637" y="2216"/>
                    <a:pt x="8620" y="2139"/>
                    <a:pt x="8601" y="2064"/>
                  </a:cubicBezTo>
                  <a:cubicBezTo>
                    <a:pt x="8585" y="2002"/>
                    <a:pt x="8570" y="1939"/>
                    <a:pt x="8551" y="1879"/>
                  </a:cubicBezTo>
                  <a:cubicBezTo>
                    <a:pt x="8488" y="1657"/>
                    <a:pt x="8397" y="1446"/>
                    <a:pt x="8280" y="1251"/>
                  </a:cubicBezTo>
                  <a:cubicBezTo>
                    <a:pt x="8169" y="1066"/>
                    <a:pt x="8023" y="903"/>
                    <a:pt x="7851" y="772"/>
                  </a:cubicBezTo>
                  <a:cubicBezTo>
                    <a:pt x="7469" y="476"/>
                    <a:pt x="7027" y="265"/>
                    <a:pt x="6555" y="155"/>
                  </a:cubicBezTo>
                  <a:cubicBezTo>
                    <a:pt x="6274" y="90"/>
                    <a:pt x="5986" y="54"/>
                    <a:pt x="5698" y="25"/>
                  </a:cubicBezTo>
                  <a:cubicBezTo>
                    <a:pt x="5547" y="9"/>
                    <a:pt x="5396" y="0"/>
                    <a:pt x="5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5341019" y="2652238"/>
              <a:ext cx="107821" cy="129114"/>
            </a:xfrm>
            <a:custGeom>
              <a:avLst/>
              <a:gdLst/>
              <a:ahLst/>
              <a:cxnLst/>
              <a:rect l="l" t="t" r="r" b="b"/>
              <a:pathLst>
                <a:path w="3580" h="4287" extrusionOk="0">
                  <a:moveTo>
                    <a:pt x="2192" y="1"/>
                  </a:moveTo>
                  <a:cubicBezTo>
                    <a:pt x="2099" y="1"/>
                    <a:pt x="2001" y="23"/>
                    <a:pt x="1901" y="69"/>
                  </a:cubicBezTo>
                  <a:cubicBezTo>
                    <a:pt x="1683" y="170"/>
                    <a:pt x="1506" y="323"/>
                    <a:pt x="1352" y="505"/>
                  </a:cubicBezTo>
                  <a:cubicBezTo>
                    <a:pt x="1110" y="789"/>
                    <a:pt x="958" y="1120"/>
                    <a:pt x="838" y="1470"/>
                  </a:cubicBezTo>
                  <a:cubicBezTo>
                    <a:pt x="680" y="1937"/>
                    <a:pt x="465" y="2370"/>
                    <a:pt x="136" y="2741"/>
                  </a:cubicBezTo>
                  <a:cubicBezTo>
                    <a:pt x="119" y="2760"/>
                    <a:pt x="104" y="2780"/>
                    <a:pt x="86" y="2799"/>
                  </a:cubicBezTo>
                  <a:cubicBezTo>
                    <a:pt x="9" y="2881"/>
                    <a:pt x="1" y="2976"/>
                    <a:pt x="45" y="3077"/>
                  </a:cubicBezTo>
                  <a:cubicBezTo>
                    <a:pt x="71" y="3134"/>
                    <a:pt x="105" y="3185"/>
                    <a:pt x="143" y="3233"/>
                  </a:cubicBezTo>
                  <a:cubicBezTo>
                    <a:pt x="244" y="3362"/>
                    <a:pt x="352" y="3483"/>
                    <a:pt x="462" y="3602"/>
                  </a:cubicBezTo>
                  <a:cubicBezTo>
                    <a:pt x="625" y="3775"/>
                    <a:pt x="796" y="3941"/>
                    <a:pt x="973" y="4104"/>
                  </a:cubicBezTo>
                  <a:cubicBezTo>
                    <a:pt x="1043" y="4171"/>
                    <a:pt x="1129" y="4222"/>
                    <a:pt x="1223" y="4252"/>
                  </a:cubicBezTo>
                  <a:cubicBezTo>
                    <a:pt x="1294" y="4274"/>
                    <a:pt x="1369" y="4286"/>
                    <a:pt x="1443" y="4286"/>
                  </a:cubicBezTo>
                  <a:cubicBezTo>
                    <a:pt x="1448" y="4286"/>
                    <a:pt x="1453" y="4286"/>
                    <a:pt x="1458" y="4286"/>
                  </a:cubicBezTo>
                  <a:cubicBezTo>
                    <a:pt x="1549" y="4286"/>
                    <a:pt x="1638" y="4276"/>
                    <a:pt x="1726" y="4257"/>
                  </a:cubicBezTo>
                  <a:cubicBezTo>
                    <a:pt x="2160" y="4154"/>
                    <a:pt x="2559" y="3940"/>
                    <a:pt x="2885" y="3634"/>
                  </a:cubicBezTo>
                  <a:cubicBezTo>
                    <a:pt x="3113" y="3425"/>
                    <a:pt x="3303" y="3178"/>
                    <a:pt x="3448" y="2904"/>
                  </a:cubicBezTo>
                  <a:cubicBezTo>
                    <a:pt x="3537" y="2736"/>
                    <a:pt x="3580" y="2559"/>
                    <a:pt x="3549" y="2369"/>
                  </a:cubicBezTo>
                  <a:cubicBezTo>
                    <a:pt x="3511" y="2129"/>
                    <a:pt x="3343" y="1966"/>
                    <a:pt x="3101" y="1942"/>
                  </a:cubicBezTo>
                  <a:cubicBezTo>
                    <a:pt x="3021" y="1933"/>
                    <a:pt x="2940" y="1937"/>
                    <a:pt x="2858" y="1935"/>
                  </a:cubicBezTo>
                  <a:cubicBezTo>
                    <a:pt x="2619" y="1930"/>
                    <a:pt x="2540" y="1875"/>
                    <a:pt x="2582" y="1592"/>
                  </a:cubicBezTo>
                  <a:cubicBezTo>
                    <a:pt x="2599" y="1486"/>
                    <a:pt x="2638" y="1383"/>
                    <a:pt x="2667" y="1280"/>
                  </a:cubicBezTo>
                  <a:cubicBezTo>
                    <a:pt x="2726" y="1091"/>
                    <a:pt x="2772" y="901"/>
                    <a:pt x="2768" y="702"/>
                  </a:cubicBezTo>
                  <a:cubicBezTo>
                    <a:pt x="2762" y="637"/>
                    <a:pt x="2760" y="570"/>
                    <a:pt x="2746" y="506"/>
                  </a:cubicBezTo>
                  <a:cubicBezTo>
                    <a:pt x="2686" y="188"/>
                    <a:pt x="2463" y="1"/>
                    <a:pt x="2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5472633" y="2746115"/>
              <a:ext cx="94689" cy="64933"/>
            </a:xfrm>
            <a:custGeom>
              <a:avLst/>
              <a:gdLst/>
              <a:ahLst/>
              <a:cxnLst/>
              <a:rect l="l" t="t" r="r" b="b"/>
              <a:pathLst>
                <a:path w="3144" h="2156" extrusionOk="0">
                  <a:moveTo>
                    <a:pt x="1291" y="1"/>
                  </a:moveTo>
                  <a:cubicBezTo>
                    <a:pt x="1068" y="1"/>
                    <a:pt x="846" y="31"/>
                    <a:pt x="624" y="80"/>
                  </a:cubicBezTo>
                  <a:cubicBezTo>
                    <a:pt x="214" y="174"/>
                    <a:pt x="24" y="497"/>
                    <a:pt x="72" y="865"/>
                  </a:cubicBezTo>
                  <a:cubicBezTo>
                    <a:pt x="82" y="946"/>
                    <a:pt x="89" y="1027"/>
                    <a:pt x="100" y="1107"/>
                  </a:cubicBezTo>
                  <a:cubicBezTo>
                    <a:pt x="122" y="1265"/>
                    <a:pt x="124" y="1421"/>
                    <a:pt x="67" y="1574"/>
                  </a:cubicBezTo>
                  <a:cubicBezTo>
                    <a:pt x="48" y="1629"/>
                    <a:pt x="34" y="1685"/>
                    <a:pt x="24" y="1742"/>
                  </a:cubicBezTo>
                  <a:cubicBezTo>
                    <a:pt x="0" y="1874"/>
                    <a:pt x="53" y="1975"/>
                    <a:pt x="156" y="2054"/>
                  </a:cubicBezTo>
                  <a:cubicBezTo>
                    <a:pt x="166" y="2061"/>
                    <a:pt x="177" y="2069"/>
                    <a:pt x="189" y="2074"/>
                  </a:cubicBezTo>
                  <a:cubicBezTo>
                    <a:pt x="240" y="2105"/>
                    <a:pt x="297" y="2128"/>
                    <a:pt x="357" y="2138"/>
                  </a:cubicBezTo>
                  <a:cubicBezTo>
                    <a:pt x="443" y="2153"/>
                    <a:pt x="529" y="2155"/>
                    <a:pt x="603" y="2155"/>
                  </a:cubicBezTo>
                  <a:cubicBezTo>
                    <a:pt x="628" y="2155"/>
                    <a:pt x="651" y="2155"/>
                    <a:pt x="672" y="2155"/>
                  </a:cubicBezTo>
                  <a:cubicBezTo>
                    <a:pt x="840" y="2152"/>
                    <a:pt x="1008" y="2133"/>
                    <a:pt x="1173" y="2100"/>
                  </a:cubicBezTo>
                  <a:cubicBezTo>
                    <a:pt x="1538" y="2030"/>
                    <a:pt x="1893" y="1932"/>
                    <a:pt x="2248" y="1831"/>
                  </a:cubicBezTo>
                  <a:cubicBezTo>
                    <a:pt x="2509" y="1755"/>
                    <a:pt x="2766" y="1678"/>
                    <a:pt x="3015" y="1570"/>
                  </a:cubicBezTo>
                  <a:cubicBezTo>
                    <a:pt x="3104" y="1532"/>
                    <a:pt x="3143" y="1484"/>
                    <a:pt x="3135" y="1426"/>
                  </a:cubicBezTo>
                  <a:cubicBezTo>
                    <a:pt x="3130" y="1392"/>
                    <a:pt x="3106" y="1354"/>
                    <a:pt x="3065" y="1313"/>
                  </a:cubicBezTo>
                  <a:cubicBezTo>
                    <a:pt x="2981" y="1229"/>
                    <a:pt x="2912" y="1129"/>
                    <a:pt x="2864" y="1020"/>
                  </a:cubicBezTo>
                  <a:cubicBezTo>
                    <a:pt x="2756" y="797"/>
                    <a:pt x="2614" y="594"/>
                    <a:pt x="2440" y="418"/>
                  </a:cubicBezTo>
                  <a:cubicBezTo>
                    <a:pt x="2269" y="236"/>
                    <a:pt x="2048" y="113"/>
                    <a:pt x="1806" y="58"/>
                  </a:cubicBezTo>
                  <a:cubicBezTo>
                    <a:pt x="1634" y="18"/>
                    <a:pt x="1462" y="1"/>
                    <a:pt x="12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642224" y="2645733"/>
              <a:ext cx="71710" cy="79239"/>
            </a:xfrm>
            <a:custGeom>
              <a:avLst/>
              <a:gdLst/>
              <a:ahLst/>
              <a:cxnLst/>
              <a:rect l="l" t="t" r="r" b="b"/>
              <a:pathLst>
                <a:path w="2381" h="2631" extrusionOk="0">
                  <a:moveTo>
                    <a:pt x="833" y="0"/>
                  </a:moveTo>
                  <a:cubicBezTo>
                    <a:pt x="573" y="0"/>
                    <a:pt x="383" y="133"/>
                    <a:pt x="258" y="373"/>
                  </a:cubicBezTo>
                  <a:cubicBezTo>
                    <a:pt x="1" y="868"/>
                    <a:pt x="61" y="1429"/>
                    <a:pt x="424" y="1852"/>
                  </a:cubicBezTo>
                  <a:cubicBezTo>
                    <a:pt x="582" y="2038"/>
                    <a:pt x="747" y="2216"/>
                    <a:pt x="908" y="2396"/>
                  </a:cubicBezTo>
                  <a:cubicBezTo>
                    <a:pt x="946" y="2441"/>
                    <a:pt x="990" y="2478"/>
                    <a:pt x="1036" y="2513"/>
                  </a:cubicBezTo>
                  <a:cubicBezTo>
                    <a:pt x="1145" y="2591"/>
                    <a:pt x="1273" y="2631"/>
                    <a:pt x="1402" y="2631"/>
                  </a:cubicBezTo>
                  <a:cubicBezTo>
                    <a:pt x="1528" y="2631"/>
                    <a:pt x="1654" y="2593"/>
                    <a:pt x="1762" y="2516"/>
                  </a:cubicBezTo>
                  <a:cubicBezTo>
                    <a:pt x="1957" y="2382"/>
                    <a:pt x="2107" y="2189"/>
                    <a:pt x="2184" y="1966"/>
                  </a:cubicBezTo>
                  <a:cubicBezTo>
                    <a:pt x="2304" y="1624"/>
                    <a:pt x="2347" y="1268"/>
                    <a:pt x="2377" y="911"/>
                  </a:cubicBezTo>
                  <a:cubicBezTo>
                    <a:pt x="2381" y="764"/>
                    <a:pt x="2331" y="618"/>
                    <a:pt x="2237" y="505"/>
                  </a:cubicBezTo>
                  <a:cubicBezTo>
                    <a:pt x="2149" y="390"/>
                    <a:pt x="2034" y="301"/>
                    <a:pt x="1902" y="244"/>
                  </a:cubicBezTo>
                  <a:cubicBezTo>
                    <a:pt x="1585" y="112"/>
                    <a:pt x="1249" y="31"/>
                    <a:pt x="908" y="4"/>
                  </a:cubicBezTo>
                  <a:cubicBezTo>
                    <a:pt x="882" y="2"/>
                    <a:pt x="857" y="0"/>
                    <a:pt x="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5512117" y="2644408"/>
              <a:ext cx="83245" cy="79781"/>
            </a:xfrm>
            <a:custGeom>
              <a:avLst/>
              <a:gdLst/>
              <a:ahLst/>
              <a:cxnLst/>
              <a:rect l="l" t="t" r="r" b="b"/>
              <a:pathLst>
                <a:path w="2764" h="2649" extrusionOk="0">
                  <a:moveTo>
                    <a:pt x="741" y="1"/>
                  </a:moveTo>
                  <a:cubicBezTo>
                    <a:pt x="726" y="1"/>
                    <a:pt x="711" y="1"/>
                    <a:pt x="695" y="2"/>
                  </a:cubicBezTo>
                  <a:cubicBezTo>
                    <a:pt x="296" y="12"/>
                    <a:pt x="1" y="321"/>
                    <a:pt x="30" y="718"/>
                  </a:cubicBezTo>
                  <a:cubicBezTo>
                    <a:pt x="61" y="1159"/>
                    <a:pt x="296" y="1466"/>
                    <a:pt x="702" y="1636"/>
                  </a:cubicBezTo>
                  <a:cubicBezTo>
                    <a:pt x="890" y="1717"/>
                    <a:pt x="1093" y="1758"/>
                    <a:pt x="1298" y="1758"/>
                  </a:cubicBezTo>
                  <a:cubicBezTo>
                    <a:pt x="1372" y="1758"/>
                    <a:pt x="1445" y="1753"/>
                    <a:pt x="1519" y="1742"/>
                  </a:cubicBezTo>
                  <a:cubicBezTo>
                    <a:pt x="1571" y="1736"/>
                    <a:pt x="1626" y="1733"/>
                    <a:pt x="1680" y="1733"/>
                  </a:cubicBezTo>
                  <a:cubicBezTo>
                    <a:pt x="1692" y="1733"/>
                    <a:pt x="1703" y="1733"/>
                    <a:pt x="1714" y="1734"/>
                  </a:cubicBezTo>
                  <a:cubicBezTo>
                    <a:pt x="1717" y="1734"/>
                    <a:pt x="1720" y="1733"/>
                    <a:pt x="1723" y="1733"/>
                  </a:cubicBezTo>
                  <a:cubicBezTo>
                    <a:pt x="1782" y="1733"/>
                    <a:pt x="1840" y="1749"/>
                    <a:pt x="1892" y="1776"/>
                  </a:cubicBezTo>
                  <a:cubicBezTo>
                    <a:pt x="1985" y="1818"/>
                    <a:pt x="2026" y="1927"/>
                    <a:pt x="1985" y="2020"/>
                  </a:cubicBezTo>
                  <a:cubicBezTo>
                    <a:pt x="1970" y="2063"/>
                    <a:pt x="1946" y="2104"/>
                    <a:pt x="1927" y="2145"/>
                  </a:cubicBezTo>
                  <a:cubicBezTo>
                    <a:pt x="1903" y="2193"/>
                    <a:pt x="1882" y="2245"/>
                    <a:pt x="1867" y="2296"/>
                  </a:cubicBezTo>
                  <a:cubicBezTo>
                    <a:pt x="1822" y="2476"/>
                    <a:pt x="1942" y="2641"/>
                    <a:pt x="2119" y="2648"/>
                  </a:cubicBezTo>
                  <a:cubicBezTo>
                    <a:pt x="2129" y="2648"/>
                    <a:pt x="2140" y="2648"/>
                    <a:pt x="2150" y="2648"/>
                  </a:cubicBezTo>
                  <a:cubicBezTo>
                    <a:pt x="2425" y="2648"/>
                    <a:pt x="2666" y="2454"/>
                    <a:pt x="2721" y="2179"/>
                  </a:cubicBezTo>
                  <a:cubicBezTo>
                    <a:pt x="2764" y="1977"/>
                    <a:pt x="2752" y="1773"/>
                    <a:pt x="2743" y="1569"/>
                  </a:cubicBezTo>
                  <a:cubicBezTo>
                    <a:pt x="2741" y="1442"/>
                    <a:pt x="2733" y="1315"/>
                    <a:pt x="2716" y="1188"/>
                  </a:cubicBezTo>
                  <a:cubicBezTo>
                    <a:pt x="2697" y="1031"/>
                    <a:pt x="2642" y="880"/>
                    <a:pt x="2553" y="748"/>
                  </a:cubicBezTo>
                  <a:cubicBezTo>
                    <a:pt x="2367" y="473"/>
                    <a:pt x="2095" y="271"/>
                    <a:pt x="1778" y="173"/>
                  </a:cubicBezTo>
                  <a:cubicBezTo>
                    <a:pt x="1592" y="118"/>
                    <a:pt x="1404" y="77"/>
                    <a:pt x="1213" y="50"/>
                  </a:cubicBezTo>
                  <a:cubicBezTo>
                    <a:pt x="1057" y="25"/>
                    <a:pt x="900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5575183" y="2770148"/>
              <a:ext cx="84389" cy="47977"/>
            </a:xfrm>
            <a:custGeom>
              <a:avLst/>
              <a:gdLst/>
              <a:ahLst/>
              <a:cxnLst/>
              <a:rect l="l" t="t" r="r" b="b"/>
              <a:pathLst>
                <a:path w="2802" h="1593" extrusionOk="0">
                  <a:moveTo>
                    <a:pt x="1455" y="1"/>
                  </a:moveTo>
                  <a:cubicBezTo>
                    <a:pt x="1094" y="1"/>
                    <a:pt x="748" y="102"/>
                    <a:pt x="411" y="239"/>
                  </a:cubicBezTo>
                  <a:cubicBezTo>
                    <a:pt x="311" y="278"/>
                    <a:pt x="279" y="323"/>
                    <a:pt x="303" y="395"/>
                  </a:cubicBezTo>
                  <a:cubicBezTo>
                    <a:pt x="311" y="422"/>
                    <a:pt x="323" y="448"/>
                    <a:pt x="340" y="472"/>
                  </a:cubicBezTo>
                  <a:cubicBezTo>
                    <a:pt x="368" y="518"/>
                    <a:pt x="368" y="542"/>
                    <a:pt x="323" y="577"/>
                  </a:cubicBezTo>
                  <a:cubicBezTo>
                    <a:pt x="231" y="645"/>
                    <a:pt x="152" y="733"/>
                    <a:pt x="88" y="831"/>
                  </a:cubicBezTo>
                  <a:cubicBezTo>
                    <a:pt x="52" y="880"/>
                    <a:pt x="30" y="939"/>
                    <a:pt x="18" y="1000"/>
                  </a:cubicBezTo>
                  <a:cubicBezTo>
                    <a:pt x="1" y="1122"/>
                    <a:pt x="78" y="1244"/>
                    <a:pt x="203" y="1244"/>
                  </a:cubicBezTo>
                  <a:cubicBezTo>
                    <a:pt x="227" y="1244"/>
                    <a:pt x="254" y="1239"/>
                    <a:pt x="282" y="1228"/>
                  </a:cubicBezTo>
                  <a:cubicBezTo>
                    <a:pt x="344" y="1206"/>
                    <a:pt x="402" y="1175"/>
                    <a:pt x="455" y="1137"/>
                  </a:cubicBezTo>
                  <a:cubicBezTo>
                    <a:pt x="541" y="1077"/>
                    <a:pt x="616" y="1005"/>
                    <a:pt x="682" y="923"/>
                  </a:cubicBezTo>
                  <a:cubicBezTo>
                    <a:pt x="705" y="892"/>
                    <a:pt x="727" y="875"/>
                    <a:pt x="755" y="875"/>
                  </a:cubicBezTo>
                  <a:cubicBezTo>
                    <a:pt x="772" y="875"/>
                    <a:pt x="792" y="882"/>
                    <a:pt x="815" y="896"/>
                  </a:cubicBezTo>
                  <a:cubicBezTo>
                    <a:pt x="882" y="933"/>
                    <a:pt x="953" y="964"/>
                    <a:pt x="1026" y="985"/>
                  </a:cubicBezTo>
                  <a:cubicBezTo>
                    <a:pt x="1064" y="997"/>
                    <a:pt x="1102" y="1007"/>
                    <a:pt x="1139" y="1014"/>
                  </a:cubicBezTo>
                  <a:cubicBezTo>
                    <a:pt x="1215" y="1028"/>
                    <a:pt x="1215" y="1031"/>
                    <a:pt x="1205" y="1113"/>
                  </a:cubicBezTo>
                  <a:cubicBezTo>
                    <a:pt x="1193" y="1185"/>
                    <a:pt x="1191" y="1259"/>
                    <a:pt x="1196" y="1333"/>
                  </a:cubicBezTo>
                  <a:cubicBezTo>
                    <a:pt x="1201" y="1391"/>
                    <a:pt x="1220" y="1446"/>
                    <a:pt x="1253" y="1494"/>
                  </a:cubicBezTo>
                  <a:cubicBezTo>
                    <a:pt x="1299" y="1559"/>
                    <a:pt x="1362" y="1593"/>
                    <a:pt x="1427" y="1593"/>
                  </a:cubicBezTo>
                  <a:cubicBezTo>
                    <a:pt x="1477" y="1593"/>
                    <a:pt x="1528" y="1573"/>
                    <a:pt x="1575" y="1532"/>
                  </a:cubicBezTo>
                  <a:cubicBezTo>
                    <a:pt x="1642" y="1468"/>
                    <a:pt x="1690" y="1384"/>
                    <a:pt x="1707" y="1292"/>
                  </a:cubicBezTo>
                  <a:cubicBezTo>
                    <a:pt x="1723" y="1228"/>
                    <a:pt x="1731" y="1163"/>
                    <a:pt x="1736" y="1098"/>
                  </a:cubicBezTo>
                  <a:cubicBezTo>
                    <a:pt x="1740" y="1043"/>
                    <a:pt x="1762" y="1017"/>
                    <a:pt x="1819" y="1009"/>
                  </a:cubicBezTo>
                  <a:cubicBezTo>
                    <a:pt x="1909" y="993"/>
                    <a:pt x="1999" y="968"/>
                    <a:pt x="2084" y="933"/>
                  </a:cubicBezTo>
                  <a:cubicBezTo>
                    <a:pt x="2123" y="920"/>
                    <a:pt x="2146" y="911"/>
                    <a:pt x="2163" y="911"/>
                  </a:cubicBezTo>
                  <a:cubicBezTo>
                    <a:pt x="2191" y="911"/>
                    <a:pt x="2201" y="934"/>
                    <a:pt x="2230" y="995"/>
                  </a:cubicBezTo>
                  <a:cubicBezTo>
                    <a:pt x="2283" y="1110"/>
                    <a:pt x="2352" y="1213"/>
                    <a:pt x="2460" y="1278"/>
                  </a:cubicBezTo>
                  <a:cubicBezTo>
                    <a:pt x="2479" y="1290"/>
                    <a:pt x="2499" y="1300"/>
                    <a:pt x="2520" y="1307"/>
                  </a:cubicBezTo>
                  <a:cubicBezTo>
                    <a:pt x="2546" y="1316"/>
                    <a:pt x="2571" y="1320"/>
                    <a:pt x="2595" y="1320"/>
                  </a:cubicBezTo>
                  <a:cubicBezTo>
                    <a:pt x="2704" y="1320"/>
                    <a:pt x="2791" y="1236"/>
                    <a:pt x="2799" y="1101"/>
                  </a:cubicBezTo>
                  <a:cubicBezTo>
                    <a:pt x="2801" y="1052"/>
                    <a:pt x="2796" y="1000"/>
                    <a:pt x="2786" y="952"/>
                  </a:cubicBezTo>
                  <a:cubicBezTo>
                    <a:pt x="2769" y="880"/>
                    <a:pt x="2748" y="808"/>
                    <a:pt x="2721" y="740"/>
                  </a:cubicBezTo>
                  <a:cubicBezTo>
                    <a:pt x="2714" y="722"/>
                    <a:pt x="2709" y="704"/>
                    <a:pt x="2702" y="686"/>
                  </a:cubicBezTo>
                  <a:cubicBezTo>
                    <a:pt x="2643" y="541"/>
                    <a:pt x="2558" y="409"/>
                    <a:pt x="2448" y="295"/>
                  </a:cubicBezTo>
                  <a:cubicBezTo>
                    <a:pt x="2422" y="270"/>
                    <a:pt x="2395" y="244"/>
                    <a:pt x="2366" y="222"/>
                  </a:cubicBezTo>
                  <a:cubicBezTo>
                    <a:pt x="2168" y="66"/>
                    <a:pt x="1956" y="49"/>
                    <a:pt x="1695" y="16"/>
                  </a:cubicBezTo>
                  <a:cubicBezTo>
                    <a:pt x="1614" y="5"/>
                    <a:pt x="1534" y="1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5607258" y="2686723"/>
              <a:ext cx="59633" cy="105200"/>
            </a:xfrm>
            <a:custGeom>
              <a:avLst/>
              <a:gdLst/>
              <a:ahLst/>
              <a:cxnLst/>
              <a:rect l="l" t="t" r="r" b="b"/>
              <a:pathLst>
                <a:path w="1980" h="3493" extrusionOk="0">
                  <a:moveTo>
                    <a:pt x="105" y="0"/>
                  </a:moveTo>
                  <a:cubicBezTo>
                    <a:pt x="94" y="0"/>
                    <a:pt x="82" y="2"/>
                    <a:pt x="71" y="6"/>
                  </a:cubicBezTo>
                  <a:cubicBezTo>
                    <a:pt x="21" y="23"/>
                    <a:pt x="1" y="63"/>
                    <a:pt x="2" y="113"/>
                  </a:cubicBezTo>
                  <a:cubicBezTo>
                    <a:pt x="4" y="133"/>
                    <a:pt x="6" y="152"/>
                    <a:pt x="13" y="171"/>
                  </a:cubicBezTo>
                  <a:cubicBezTo>
                    <a:pt x="126" y="612"/>
                    <a:pt x="258" y="1047"/>
                    <a:pt x="445" y="1464"/>
                  </a:cubicBezTo>
                  <a:cubicBezTo>
                    <a:pt x="597" y="1800"/>
                    <a:pt x="784" y="2122"/>
                    <a:pt x="1002" y="2422"/>
                  </a:cubicBezTo>
                  <a:cubicBezTo>
                    <a:pt x="1158" y="2644"/>
                    <a:pt x="1323" y="2858"/>
                    <a:pt x="1494" y="3069"/>
                  </a:cubicBezTo>
                  <a:cubicBezTo>
                    <a:pt x="1568" y="3160"/>
                    <a:pt x="1644" y="3251"/>
                    <a:pt x="1721" y="3338"/>
                  </a:cubicBezTo>
                  <a:lnTo>
                    <a:pt x="1733" y="3354"/>
                  </a:lnTo>
                  <a:cubicBezTo>
                    <a:pt x="1750" y="3372"/>
                    <a:pt x="1765" y="3393"/>
                    <a:pt x="1782" y="3412"/>
                  </a:cubicBezTo>
                  <a:cubicBezTo>
                    <a:pt x="1803" y="3438"/>
                    <a:pt x="1829" y="3462"/>
                    <a:pt x="1858" y="3479"/>
                  </a:cubicBezTo>
                  <a:cubicBezTo>
                    <a:pt x="1872" y="3486"/>
                    <a:pt x="1885" y="3491"/>
                    <a:pt x="1901" y="3492"/>
                  </a:cubicBezTo>
                  <a:cubicBezTo>
                    <a:pt x="1903" y="3493"/>
                    <a:pt x="1906" y="3493"/>
                    <a:pt x="1908" y="3493"/>
                  </a:cubicBezTo>
                  <a:cubicBezTo>
                    <a:pt x="1979" y="3493"/>
                    <a:pt x="1975" y="3372"/>
                    <a:pt x="1937" y="3312"/>
                  </a:cubicBezTo>
                  <a:cubicBezTo>
                    <a:pt x="1901" y="3254"/>
                    <a:pt x="1861" y="3196"/>
                    <a:pt x="1818" y="3141"/>
                  </a:cubicBezTo>
                  <a:cubicBezTo>
                    <a:pt x="1664" y="2944"/>
                    <a:pt x="1506" y="2748"/>
                    <a:pt x="1354" y="2549"/>
                  </a:cubicBezTo>
                  <a:cubicBezTo>
                    <a:pt x="1018" y="2110"/>
                    <a:pt x="721" y="1646"/>
                    <a:pt x="527" y="1123"/>
                  </a:cubicBezTo>
                  <a:cubicBezTo>
                    <a:pt x="416" y="824"/>
                    <a:pt x="318" y="519"/>
                    <a:pt x="236" y="209"/>
                  </a:cubicBezTo>
                  <a:cubicBezTo>
                    <a:pt x="225" y="161"/>
                    <a:pt x="212" y="113"/>
                    <a:pt x="193" y="65"/>
                  </a:cubicBezTo>
                  <a:cubicBezTo>
                    <a:pt x="174" y="22"/>
                    <a:pt x="142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685925" y="2892546"/>
              <a:ext cx="35237" cy="30238"/>
            </a:xfrm>
            <a:custGeom>
              <a:avLst/>
              <a:gdLst/>
              <a:ahLst/>
              <a:cxnLst/>
              <a:rect l="l" t="t" r="r" b="b"/>
              <a:pathLst>
                <a:path w="1170" h="1004" extrusionOk="0">
                  <a:moveTo>
                    <a:pt x="971" y="1"/>
                  </a:moveTo>
                  <a:cubicBezTo>
                    <a:pt x="938" y="1"/>
                    <a:pt x="901" y="3"/>
                    <a:pt x="858" y="4"/>
                  </a:cubicBezTo>
                  <a:cubicBezTo>
                    <a:pt x="855" y="4"/>
                    <a:pt x="853" y="4"/>
                    <a:pt x="851" y="4"/>
                  </a:cubicBezTo>
                  <a:cubicBezTo>
                    <a:pt x="786" y="4"/>
                    <a:pt x="702" y="25"/>
                    <a:pt x="618" y="37"/>
                  </a:cubicBezTo>
                  <a:cubicBezTo>
                    <a:pt x="450" y="61"/>
                    <a:pt x="282" y="83"/>
                    <a:pt x="115" y="110"/>
                  </a:cubicBezTo>
                  <a:cubicBezTo>
                    <a:pt x="91" y="114"/>
                    <a:pt x="67" y="121"/>
                    <a:pt x="47" y="131"/>
                  </a:cubicBezTo>
                  <a:cubicBezTo>
                    <a:pt x="19" y="148"/>
                    <a:pt x="11" y="176"/>
                    <a:pt x="4" y="232"/>
                  </a:cubicBezTo>
                  <a:cubicBezTo>
                    <a:pt x="0" y="258"/>
                    <a:pt x="2" y="285"/>
                    <a:pt x="7" y="311"/>
                  </a:cubicBezTo>
                  <a:cubicBezTo>
                    <a:pt x="40" y="462"/>
                    <a:pt x="67" y="615"/>
                    <a:pt x="102" y="764"/>
                  </a:cubicBezTo>
                  <a:cubicBezTo>
                    <a:pt x="144" y="942"/>
                    <a:pt x="185" y="1004"/>
                    <a:pt x="314" y="1004"/>
                  </a:cubicBezTo>
                  <a:cubicBezTo>
                    <a:pt x="347" y="1004"/>
                    <a:pt x="387" y="999"/>
                    <a:pt x="434" y="992"/>
                  </a:cubicBezTo>
                  <a:cubicBezTo>
                    <a:pt x="609" y="964"/>
                    <a:pt x="781" y="922"/>
                    <a:pt x="954" y="884"/>
                  </a:cubicBezTo>
                  <a:cubicBezTo>
                    <a:pt x="1086" y="855"/>
                    <a:pt x="1139" y="808"/>
                    <a:pt x="1151" y="678"/>
                  </a:cubicBezTo>
                  <a:cubicBezTo>
                    <a:pt x="1167" y="501"/>
                    <a:pt x="1168" y="323"/>
                    <a:pt x="1170" y="146"/>
                  </a:cubicBezTo>
                  <a:cubicBezTo>
                    <a:pt x="1170" y="86"/>
                    <a:pt x="1148" y="50"/>
                    <a:pt x="1105" y="28"/>
                  </a:cubicBezTo>
                  <a:cubicBezTo>
                    <a:pt x="1089" y="20"/>
                    <a:pt x="1072" y="13"/>
                    <a:pt x="1055" y="9"/>
                  </a:cubicBezTo>
                  <a:cubicBezTo>
                    <a:pt x="1028" y="3"/>
                    <a:pt x="1001" y="1"/>
                    <a:pt x="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5587802" y="2890558"/>
              <a:ext cx="35719" cy="29094"/>
            </a:xfrm>
            <a:custGeom>
              <a:avLst/>
              <a:gdLst/>
              <a:ahLst/>
              <a:cxnLst/>
              <a:rect l="l" t="t" r="r" b="b"/>
              <a:pathLst>
                <a:path w="1186" h="966" extrusionOk="0">
                  <a:moveTo>
                    <a:pt x="218" y="1"/>
                  </a:moveTo>
                  <a:cubicBezTo>
                    <a:pt x="202" y="1"/>
                    <a:pt x="186" y="2"/>
                    <a:pt x="170" y="5"/>
                  </a:cubicBezTo>
                  <a:cubicBezTo>
                    <a:pt x="113" y="15"/>
                    <a:pt x="89" y="55"/>
                    <a:pt x="77" y="142"/>
                  </a:cubicBezTo>
                  <a:cubicBezTo>
                    <a:pt x="52" y="317"/>
                    <a:pt x="23" y="492"/>
                    <a:pt x="9" y="699"/>
                  </a:cubicBezTo>
                  <a:cubicBezTo>
                    <a:pt x="0" y="778"/>
                    <a:pt x="52" y="845"/>
                    <a:pt x="149" y="885"/>
                  </a:cubicBezTo>
                  <a:cubicBezTo>
                    <a:pt x="324" y="958"/>
                    <a:pt x="508" y="965"/>
                    <a:pt x="695" y="965"/>
                  </a:cubicBezTo>
                  <a:cubicBezTo>
                    <a:pt x="842" y="965"/>
                    <a:pt x="933" y="902"/>
                    <a:pt x="995" y="773"/>
                  </a:cubicBezTo>
                  <a:cubicBezTo>
                    <a:pt x="1055" y="636"/>
                    <a:pt x="1110" y="495"/>
                    <a:pt x="1156" y="353"/>
                  </a:cubicBezTo>
                  <a:cubicBezTo>
                    <a:pt x="1163" y="334"/>
                    <a:pt x="1168" y="317"/>
                    <a:pt x="1170" y="298"/>
                  </a:cubicBezTo>
                  <a:cubicBezTo>
                    <a:pt x="1185" y="212"/>
                    <a:pt x="1147" y="164"/>
                    <a:pt x="1043" y="137"/>
                  </a:cubicBezTo>
                  <a:cubicBezTo>
                    <a:pt x="931" y="108"/>
                    <a:pt x="818" y="84"/>
                    <a:pt x="703" y="65"/>
                  </a:cubicBezTo>
                  <a:cubicBezTo>
                    <a:pt x="556" y="39"/>
                    <a:pt x="407" y="19"/>
                    <a:pt x="257" y="3"/>
                  </a:cubicBezTo>
                  <a:cubicBezTo>
                    <a:pt x="244" y="2"/>
                    <a:pt x="23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5391135" y="2907093"/>
              <a:ext cx="33792" cy="26774"/>
            </a:xfrm>
            <a:custGeom>
              <a:avLst/>
              <a:gdLst/>
              <a:ahLst/>
              <a:cxnLst/>
              <a:rect l="l" t="t" r="r" b="b"/>
              <a:pathLst>
                <a:path w="1122" h="889" extrusionOk="0">
                  <a:moveTo>
                    <a:pt x="181" y="1"/>
                  </a:moveTo>
                  <a:cubicBezTo>
                    <a:pt x="166" y="1"/>
                    <a:pt x="152" y="2"/>
                    <a:pt x="137" y="5"/>
                  </a:cubicBezTo>
                  <a:cubicBezTo>
                    <a:pt x="105" y="13"/>
                    <a:pt x="91" y="37"/>
                    <a:pt x="76" y="97"/>
                  </a:cubicBezTo>
                  <a:cubicBezTo>
                    <a:pt x="34" y="257"/>
                    <a:pt x="10" y="421"/>
                    <a:pt x="4" y="588"/>
                  </a:cubicBezTo>
                  <a:cubicBezTo>
                    <a:pt x="0" y="744"/>
                    <a:pt x="43" y="795"/>
                    <a:pt x="192" y="831"/>
                  </a:cubicBezTo>
                  <a:cubicBezTo>
                    <a:pt x="353" y="872"/>
                    <a:pt x="520" y="878"/>
                    <a:pt x="684" y="888"/>
                  </a:cubicBezTo>
                  <a:cubicBezTo>
                    <a:pt x="696" y="889"/>
                    <a:pt x="707" y="889"/>
                    <a:pt x="718" y="889"/>
                  </a:cubicBezTo>
                  <a:cubicBezTo>
                    <a:pt x="816" y="889"/>
                    <a:pt x="901" y="860"/>
                    <a:pt x="954" y="766"/>
                  </a:cubicBezTo>
                  <a:cubicBezTo>
                    <a:pt x="1032" y="624"/>
                    <a:pt x="1086" y="469"/>
                    <a:pt x="1110" y="308"/>
                  </a:cubicBezTo>
                  <a:cubicBezTo>
                    <a:pt x="1122" y="223"/>
                    <a:pt x="1099" y="173"/>
                    <a:pt x="1039" y="135"/>
                  </a:cubicBezTo>
                  <a:cubicBezTo>
                    <a:pt x="1024" y="125"/>
                    <a:pt x="1007" y="116"/>
                    <a:pt x="991" y="109"/>
                  </a:cubicBezTo>
                  <a:cubicBezTo>
                    <a:pt x="940" y="89"/>
                    <a:pt x="888" y="75"/>
                    <a:pt x="835" y="68"/>
                  </a:cubicBezTo>
                  <a:cubicBezTo>
                    <a:pt x="631" y="42"/>
                    <a:pt x="429" y="20"/>
                    <a:pt x="225" y="5"/>
                  </a:cubicBezTo>
                  <a:cubicBezTo>
                    <a:pt x="210" y="2"/>
                    <a:pt x="196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5319184" y="2839810"/>
              <a:ext cx="37316" cy="32858"/>
            </a:xfrm>
            <a:custGeom>
              <a:avLst/>
              <a:gdLst/>
              <a:ahLst/>
              <a:cxnLst/>
              <a:rect l="l" t="t" r="r" b="b"/>
              <a:pathLst>
                <a:path w="1239" h="1091" extrusionOk="0">
                  <a:moveTo>
                    <a:pt x="924" y="0"/>
                  </a:moveTo>
                  <a:cubicBezTo>
                    <a:pt x="919" y="0"/>
                    <a:pt x="915" y="0"/>
                    <a:pt x="911" y="1"/>
                  </a:cubicBezTo>
                  <a:cubicBezTo>
                    <a:pt x="854" y="4"/>
                    <a:pt x="811" y="28"/>
                    <a:pt x="767" y="52"/>
                  </a:cubicBezTo>
                  <a:cubicBezTo>
                    <a:pt x="515" y="181"/>
                    <a:pt x="309" y="378"/>
                    <a:pt x="69" y="524"/>
                  </a:cubicBezTo>
                  <a:cubicBezTo>
                    <a:pt x="57" y="531"/>
                    <a:pt x="47" y="539"/>
                    <a:pt x="38" y="548"/>
                  </a:cubicBezTo>
                  <a:cubicBezTo>
                    <a:pt x="4" y="586"/>
                    <a:pt x="0" y="635"/>
                    <a:pt x="31" y="685"/>
                  </a:cubicBezTo>
                  <a:cubicBezTo>
                    <a:pt x="112" y="812"/>
                    <a:pt x="194" y="937"/>
                    <a:pt x="311" y="1037"/>
                  </a:cubicBezTo>
                  <a:cubicBezTo>
                    <a:pt x="348" y="1072"/>
                    <a:pt x="398" y="1091"/>
                    <a:pt x="449" y="1091"/>
                  </a:cubicBezTo>
                  <a:cubicBezTo>
                    <a:pt x="479" y="1091"/>
                    <a:pt x="509" y="1084"/>
                    <a:pt x="537" y="1071"/>
                  </a:cubicBezTo>
                  <a:cubicBezTo>
                    <a:pt x="571" y="1055"/>
                    <a:pt x="606" y="1038"/>
                    <a:pt x="640" y="1019"/>
                  </a:cubicBezTo>
                  <a:cubicBezTo>
                    <a:pt x="820" y="913"/>
                    <a:pt x="976" y="778"/>
                    <a:pt x="1146" y="654"/>
                  </a:cubicBezTo>
                  <a:cubicBezTo>
                    <a:pt x="1220" y="601"/>
                    <a:pt x="1238" y="524"/>
                    <a:pt x="1209" y="438"/>
                  </a:cubicBezTo>
                  <a:cubicBezTo>
                    <a:pt x="1166" y="311"/>
                    <a:pt x="1110" y="188"/>
                    <a:pt x="1040" y="73"/>
                  </a:cubicBezTo>
                  <a:cubicBezTo>
                    <a:pt x="1029" y="52"/>
                    <a:pt x="1014" y="37"/>
                    <a:pt x="995" y="23"/>
                  </a:cubicBezTo>
                  <a:cubicBezTo>
                    <a:pt x="974" y="8"/>
                    <a:pt x="949" y="0"/>
                    <a:pt x="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5352373" y="2445994"/>
              <a:ext cx="38430" cy="71680"/>
            </a:xfrm>
            <a:custGeom>
              <a:avLst/>
              <a:gdLst/>
              <a:ahLst/>
              <a:cxnLst/>
              <a:rect l="l" t="t" r="r" b="b"/>
              <a:pathLst>
                <a:path w="1276" h="2380" extrusionOk="0">
                  <a:moveTo>
                    <a:pt x="923" y="1"/>
                  </a:moveTo>
                  <a:cubicBezTo>
                    <a:pt x="879" y="1"/>
                    <a:pt x="842" y="35"/>
                    <a:pt x="824" y="101"/>
                  </a:cubicBezTo>
                  <a:cubicBezTo>
                    <a:pt x="816" y="135"/>
                    <a:pt x="810" y="169"/>
                    <a:pt x="809" y="204"/>
                  </a:cubicBezTo>
                  <a:cubicBezTo>
                    <a:pt x="754" y="720"/>
                    <a:pt x="586" y="1195"/>
                    <a:pt x="287" y="1622"/>
                  </a:cubicBezTo>
                  <a:cubicBezTo>
                    <a:pt x="207" y="1738"/>
                    <a:pt x="118" y="1848"/>
                    <a:pt x="1" y="1932"/>
                  </a:cubicBezTo>
                  <a:cubicBezTo>
                    <a:pt x="10" y="1944"/>
                    <a:pt x="18" y="1956"/>
                    <a:pt x="27" y="1968"/>
                  </a:cubicBezTo>
                  <a:cubicBezTo>
                    <a:pt x="131" y="2026"/>
                    <a:pt x="238" y="2085"/>
                    <a:pt x="344" y="2143"/>
                  </a:cubicBezTo>
                  <a:cubicBezTo>
                    <a:pt x="469" y="2208"/>
                    <a:pt x="587" y="2289"/>
                    <a:pt x="695" y="2380"/>
                  </a:cubicBezTo>
                  <a:cubicBezTo>
                    <a:pt x="699" y="2375"/>
                    <a:pt x="702" y="2371"/>
                    <a:pt x="704" y="2368"/>
                  </a:cubicBezTo>
                  <a:cubicBezTo>
                    <a:pt x="840" y="2184"/>
                    <a:pt x="956" y="1987"/>
                    <a:pt x="1052" y="1781"/>
                  </a:cubicBezTo>
                  <a:cubicBezTo>
                    <a:pt x="1193" y="1476"/>
                    <a:pt x="1275" y="1157"/>
                    <a:pt x="1270" y="817"/>
                  </a:cubicBezTo>
                  <a:cubicBezTo>
                    <a:pt x="1267" y="595"/>
                    <a:pt x="1210" y="373"/>
                    <a:pt x="1107" y="173"/>
                  </a:cubicBezTo>
                  <a:cubicBezTo>
                    <a:pt x="1086" y="128"/>
                    <a:pt x="1057" y="87"/>
                    <a:pt x="1021" y="51"/>
                  </a:cubicBezTo>
                  <a:cubicBezTo>
                    <a:pt x="988" y="17"/>
                    <a:pt x="954" y="1"/>
                    <a:pt x="9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5248528" y="2447409"/>
              <a:ext cx="32346" cy="71921"/>
            </a:xfrm>
            <a:custGeom>
              <a:avLst/>
              <a:gdLst/>
              <a:ahLst/>
              <a:cxnLst/>
              <a:rect l="l" t="t" r="r" b="b"/>
              <a:pathLst>
                <a:path w="1074" h="2388" extrusionOk="0">
                  <a:moveTo>
                    <a:pt x="301" y="1"/>
                  </a:moveTo>
                  <a:cubicBezTo>
                    <a:pt x="244" y="1"/>
                    <a:pt x="234" y="66"/>
                    <a:pt x="215" y="107"/>
                  </a:cubicBezTo>
                  <a:cubicBezTo>
                    <a:pt x="62" y="419"/>
                    <a:pt x="0" y="750"/>
                    <a:pt x="7" y="1093"/>
                  </a:cubicBezTo>
                  <a:cubicBezTo>
                    <a:pt x="11" y="1139"/>
                    <a:pt x="14" y="1185"/>
                    <a:pt x="19" y="1232"/>
                  </a:cubicBezTo>
                  <a:cubicBezTo>
                    <a:pt x="57" y="1681"/>
                    <a:pt x="249" y="2060"/>
                    <a:pt x="549" y="2388"/>
                  </a:cubicBezTo>
                  <a:lnTo>
                    <a:pt x="568" y="2370"/>
                  </a:lnTo>
                  <a:cubicBezTo>
                    <a:pt x="733" y="2226"/>
                    <a:pt x="897" y="2081"/>
                    <a:pt x="1074" y="1949"/>
                  </a:cubicBezTo>
                  <a:cubicBezTo>
                    <a:pt x="1067" y="1940"/>
                    <a:pt x="1060" y="1930"/>
                    <a:pt x="1052" y="1921"/>
                  </a:cubicBezTo>
                  <a:cubicBezTo>
                    <a:pt x="956" y="1822"/>
                    <a:pt x="870" y="1712"/>
                    <a:pt x="793" y="1595"/>
                  </a:cubicBezTo>
                  <a:cubicBezTo>
                    <a:pt x="518" y="1158"/>
                    <a:pt x="371" y="654"/>
                    <a:pt x="367" y="138"/>
                  </a:cubicBezTo>
                  <a:cubicBezTo>
                    <a:pt x="367" y="88"/>
                    <a:pt x="393" y="18"/>
                    <a:pt x="318" y="2"/>
                  </a:cubicBezTo>
                  <a:cubicBezTo>
                    <a:pt x="312" y="1"/>
                    <a:pt x="306" y="1"/>
                    <a:pt x="3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5201786" y="2498760"/>
              <a:ext cx="106977" cy="135228"/>
            </a:xfrm>
            <a:custGeom>
              <a:avLst/>
              <a:gdLst/>
              <a:ahLst/>
              <a:cxnLst/>
              <a:rect l="l" t="t" r="r" b="b"/>
              <a:pathLst>
                <a:path w="3552" h="4490" extrusionOk="0">
                  <a:moveTo>
                    <a:pt x="2924" y="2033"/>
                  </a:moveTo>
                  <a:cubicBezTo>
                    <a:pt x="2937" y="2033"/>
                    <a:pt x="2950" y="2038"/>
                    <a:pt x="2964" y="2048"/>
                  </a:cubicBezTo>
                  <a:cubicBezTo>
                    <a:pt x="3008" y="2078"/>
                    <a:pt x="3010" y="2130"/>
                    <a:pt x="2964" y="2202"/>
                  </a:cubicBezTo>
                  <a:cubicBezTo>
                    <a:pt x="2899" y="2300"/>
                    <a:pt x="2811" y="2356"/>
                    <a:pt x="2708" y="2363"/>
                  </a:cubicBezTo>
                  <a:cubicBezTo>
                    <a:pt x="2703" y="2363"/>
                    <a:pt x="2697" y="2364"/>
                    <a:pt x="2692" y="2364"/>
                  </a:cubicBezTo>
                  <a:cubicBezTo>
                    <a:pt x="2578" y="2364"/>
                    <a:pt x="2473" y="2295"/>
                    <a:pt x="2429" y="2188"/>
                  </a:cubicBezTo>
                  <a:cubicBezTo>
                    <a:pt x="2412" y="2142"/>
                    <a:pt x="2410" y="2102"/>
                    <a:pt x="2454" y="2073"/>
                  </a:cubicBezTo>
                  <a:cubicBezTo>
                    <a:pt x="2466" y="2065"/>
                    <a:pt x="2478" y="2061"/>
                    <a:pt x="2490" y="2061"/>
                  </a:cubicBezTo>
                  <a:cubicBezTo>
                    <a:pt x="2514" y="2061"/>
                    <a:pt x="2538" y="2078"/>
                    <a:pt x="2562" y="2111"/>
                  </a:cubicBezTo>
                  <a:cubicBezTo>
                    <a:pt x="2609" y="2173"/>
                    <a:pt x="2652" y="2205"/>
                    <a:pt x="2694" y="2205"/>
                  </a:cubicBezTo>
                  <a:cubicBezTo>
                    <a:pt x="2737" y="2205"/>
                    <a:pt x="2779" y="2173"/>
                    <a:pt x="2825" y="2109"/>
                  </a:cubicBezTo>
                  <a:cubicBezTo>
                    <a:pt x="2863" y="2058"/>
                    <a:pt x="2894" y="2033"/>
                    <a:pt x="2924" y="2033"/>
                  </a:cubicBezTo>
                  <a:close/>
                  <a:moveTo>
                    <a:pt x="3015" y="0"/>
                  </a:moveTo>
                  <a:cubicBezTo>
                    <a:pt x="2914" y="46"/>
                    <a:pt x="2818" y="103"/>
                    <a:pt x="2727" y="168"/>
                  </a:cubicBezTo>
                  <a:cubicBezTo>
                    <a:pt x="2693" y="192"/>
                    <a:pt x="2660" y="218"/>
                    <a:pt x="2626" y="244"/>
                  </a:cubicBezTo>
                  <a:cubicBezTo>
                    <a:pt x="2451" y="377"/>
                    <a:pt x="2285" y="523"/>
                    <a:pt x="2118" y="667"/>
                  </a:cubicBezTo>
                  <a:lnTo>
                    <a:pt x="2101" y="684"/>
                  </a:lnTo>
                  <a:cubicBezTo>
                    <a:pt x="2072" y="710"/>
                    <a:pt x="2059" y="723"/>
                    <a:pt x="2041" y="723"/>
                  </a:cubicBezTo>
                  <a:cubicBezTo>
                    <a:pt x="2025" y="723"/>
                    <a:pt x="2004" y="713"/>
                    <a:pt x="1962" y="693"/>
                  </a:cubicBezTo>
                  <a:cubicBezTo>
                    <a:pt x="1748" y="585"/>
                    <a:pt x="1525" y="501"/>
                    <a:pt x="1285" y="465"/>
                  </a:cubicBezTo>
                  <a:cubicBezTo>
                    <a:pt x="1147" y="444"/>
                    <a:pt x="1009" y="437"/>
                    <a:pt x="871" y="437"/>
                  </a:cubicBezTo>
                  <a:cubicBezTo>
                    <a:pt x="620" y="437"/>
                    <a:pt x="370" y="461"/>
                    <a:pt x="119" y="477"/>
                  </a:cubicBezTo>
                  <a:cubicBezTo>
                    <a:pt x="23" y="484"/>
                    <a:pt x="0" y="549"/>
                    <a:pt x="62" y="633"/>
                  </a:cubicBezTo>
                  <a:cubicBezTo>
                    <a:pt x="205" y="821"/>
                    <a:pt x="357" y="1000"/>
                    <a:pt x="544" y="1146"/>
                  </a:cubicBezTo>
                  <a:cubicBezTo>
                    <a:pt x="755" y="1312"/>
                    <a:pt x="1004" y="1422"/>
                    <a:pt x="1268" y="1466"/>
                  </a:cubicBezTo>
                  <a:cubicBezTo>
                    <a:pt x="1403" y="1492"/>
                    <a:pt x="1542" y="1504"/>
                    <a:pt x="1681" y="1504"/>
                  </a:cubicBezTo>
                  <a:cubicBezTo>
                    <a:pt x="1684" y="1504"/>
                    <a:pt x="1687" y="1504"/>
                    <a:pt x="1689" y="1504"/>
                  </a:cubicBezTo>
                  <a:cubicBezTo>
                    <a:pt x="1743" y="1504"/>
                    <a:pt x="1767" y="1521"/>
                    <a:pt x="1779" y="1585"/>
                  </a:cubicBezTo>
                  <a:cubicBezTo>
                    <a:pt x="1866" y="2039"/>
                    <a:pt x="1990" y="2485"/>
                    <a:pt x="2151" y="2919"/>
                  </a:cubicBezTo>
                  <a:cubicBezTo>
                    <a:pt x="2304" y="3339"/>
                    <a:pt x="2477" y="3752"/>
                    <a:pt x="2609" y="4179"/>
                  </a:cubicBezTo>
                  <a:cubicBezTo>
                    <a:pt x="2641" y="4285"/>
                    <a:pt x="2682" y="4390"/>
                    <a:pt x="2729" y="4489"/>
                  </a:cubicBezTo>
                  <a:cubicBezTo>
                    <a:pt x="2717" y="4179"/>
                    <a:pt x="2909" y="3896"/>
                    <a:pt x="3204" y="3792"/>
                  </a:cubicBezTo>
                  <a:cubicBezTo>
                    <a:pt x="3317" y="3756"/>
                    <a:pt x="3434" y="3730"/>
                    <a:pt x="3552" y="3718"/>
                  </a:cubicBezTo>
                  <a:cubicBezTo>
                    <a:pt x="3548" y="3702"/>
                    <a:pt x="3547" y="3685"/>
                    <a:pt x="3547" y="3668"/>
                  </a:cubicBezTo>
                  <a:cubicBezTo>
                    <a:pt x="3542" y="3562"/>
                    <a:pt x="3540" y="3454"/>
                    <a:pt x="3538" y="3347"/>
                  </a:cubicBezTo>
                  <a:cubicBezTo>
                    <a:pt x="3538" y="2891"/>
                    <a:pt x="3459" y="2454"/>
                    <a:pt x="3250" y="2051"/>
                  </a:cubicBezTo>
                  <a:cubicBezTo>
                    <a:pt x="3099" y="1758"/>
                    <a:pt x="2995" y="1446"/>
                    <a:pt x="2941" y="1122"/>
                  </a:cubicBezTo>
                  <a:cubicBezTo>
                    <a:pt x="2895" y="869"/>
                    <a:pt x="2902" y="612"/>
                    <a:pt x="2960" y="364"/>
                  </a:cubicBezTo>
                  <a:cubicBezTo>
                    <a:pt x="2986" y="256"/>
                    <a:pt x="3031" y="153"/>
                    <a:pt x="3089" y="58"/>
                  </a:cubicBezTo>
                  <a:cubicBezTo>
                    <a:pt x="3063" y="41"/>
                    <a:pt x="3037" y="22"/>
                    <a:pt x="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5330327" y="2505265"/>
              <a:ext cx="100954" cy="128993"/>
            </a:xfrm>
            <a:custGeom>
              <a:avLst/>
              <a:gdLst/>
              <a:ahLst/>
              <a:cxnLst/>
              <a:rect l="l" t="t" r="r" b="b"/>
              <a:pathLst>
                <a:path w="3352" h="4283" extrusionOk="0">
                  <a:moveTo>
                    <a:pt x="1046" y="1770"/>
                  </a:moveTo>
                  <a:cubicBezTo>
                    <a:pt x="1061" y="1770"/>
                    <a:pt x="1076" y="1776"/>
                    <a:pt x="1091" y="1787"/>
                  </a:cubicBezTo>
                  <a:cubicBezTo>
                    <a:pt x="1131" y="1816"/>
                    <a:pt x="1138" y="1861"/>
                    <a:pt x="1103" y="1912"/>
                  </a:cubicBezTo>
                  <a:cubicBezTo>
                    <a:pt x="1024" y="2029"/>
                    <a:pt x="927" y="2116"/>
                    <a:pt x="805" y="2120"/>
                  </a:cubicBezTo>
                  <a:cubicBezTo>
                    <a:pt x="802" y="2120"/>
                    <a:pt x="799" y="2120"/>
                    <a:pt x="795" y="2120"/>
                  </a:cubicBezTo>
                  <a:cubicBezTo>
                    <a:pt x="628" y="2120"/>
                    <a:pt x="518" y="2032"/>
                    <a:pt x="500" y="1907"/>
                  </a:cubicBezTo>
                  <a:lnTo>
                    <a:pt x="501" y="1907"/>
                  </a:lnTo>
                  <a:cubicBezTo>
                    <a:pt x="495" y="1861"/>
                    <a:pt x="495" y="1816"/>
                    <a:pt x="549" y="1801"/>
                  </a:cubicBezTo>
                  <a:cubicBezTo>
                    <a:pt x="559" y="1798"/>
                    <a:pt x="568" y="1796"/>
                    <a:pt x="576" y="1796"/>
                  </a:cubicBezTo>
                  <a:cubicBezTo>
                    <a:pt x="612" y="1796"/>
                    <a:pt x="632" y="1826"/>
                    <a:pt x="647" y="1861"/>
                  </a:cubicBezTo>
                  <a:cubicBezTo>
                    <a:pt x="678" y="1926"/>
                    <a:pt x="721" y="1959"/>
                    <a:pt x="772" y="1959"/>
                  </a:cubicBezTo>
                  <a:cubicBezTo>
                    <a:pt x="806" y="1959"/>
                    <a:pt x="843" y="1944"/>
                    <a:pt x="882" y="1914"/>
                  </a:cubicBezTo>
                  <a:cubicBezTo>
                    <a:pt x="913" y="1885"/>
                    <a:pt x="942" y="1852"/>
                    <a:pt x="968" y="1816"/>
                  </a:cubicBezTo>
                  <a:cubicBezTo>
                    <a:pt x="994" y="1785"/>
                    <a:pt x="1020" y="1770"/>
                    <a:pt x="1046" y="1770"/>
                  </a:cubicBezTo>
                  <a:close/>
                  <a:moveTo>
                    <a:pt x="759" y="0"/>
                  </a:moveTo>
                  <a:cubicBezTo>
                    <a:pt x="824" y="105"/>
                    <a:pt x="855" y="228"/>
                    <a:pt x="844" y="352"/>
                  </a:cubicBezTo>
                  <a:cubicBezTo>
                    <a:pt x="832" y="544"/>
                    <a:pt x="786" y="727"/>
                    <a:pt x="726" y="907"/>
                  </a:cubicBezTo>
                  <a:cubicBezTo>
                    <a:pt x="654" y="1128"/>
                    <a:pt x="575" y="1346"/>
                    <a:pt x="484" y="1559"/>
                  </a:cubicBezTo>
                  <a:cubicBezTo>
                    <a:pt x="277" y="2041"/>
                    <a:pt x="153" y="2550"/>
                    <a:pt x="98" y="3080"/>
                  </a:cubicBezTo>
                  <a:cubicBezTo>
                    <a:pt x="86" y="3222"/>
                    <a:pt x="61" y="3363"/>
                    <a:pt x="21" y="3500"/>
                  </a:cubicBezTo>
                  <a:cubicBezTo>
                    <a:pt x="14" y="3521"/>
                    <a:pt x="8" y="3538"/>
                    <a:pt x="1" y="3555"/>
                  </a:cubicBezTo>
                  <a:cubicBezTo>
                    <a:pt x="49" y="3565"/>
                    <a:pt x="97" y="3576"/>
                    <a:pt x="143" y="3588"/>
                  </a:cubicBezTo>
                  <a:cubicBezTo>
                    <a:pt x="328" y="3636"/>
                    <a:pt x="493" y="3740"/>
                    <a:pt x="615" y="3888"/>
                  </a:cubicBezTo>
                  <a:cubicBezTo>
                    <a:pt x="711" y="3997"/>
                    <a:pt x="767" y="4136"/>
                    <a:pt x="776" y="4282"/>
                  </a:cubicBezTo>
                  <a:cubicBezTo>
                    <a:pt x="850" y="4157"/>
                    <a:pt x="910" y="4025"/>
                    <a:pt x="958" y="3888"/>
                  </a:cubicBezTo>
                  <a:cubicBezTo>
                    <a:pt x="1090" y="3500"/>
                    <a:pt x="1249" y="3123"/>
                    <a:pt x="1397" y="2742"/>
                  </a:cubicBezTo>
                  <a:cubicBezTo>
                    <a:pt x="1537" y="2384"/>
                    <a:pt x="1642" y="2010"/>
                    <a:pt x="1710" y="1631"/>
                  </a:cubicBezTo>
                  <a:cubicBezTo>
                    <a:pt x="1722" y="1562"/>
                    <a:pt x="1731" y="1494"/>
                    <a:pt x="1736" y="1423"/>
                  </a:cubicBezTo>
                  <a:cubicBezTo>
                    <a:pt x="1741" y="1367"/>
                    <a:pt x="1743" y="1309"/>
                    <a:pt x="1740" y="1252"/>
                  </a:cubicBezTo>
                  <a:cubicBezTo>
                    <a:pt x="1736" y="1208"/>
                    <a:pt x="1748" y="1181"/>
                    <a:pt x="1791" y="1181"/>
                  </a:cubicBezTo>
                  <a:cubicBezTo>
                    <a:pt x="1795" y="1181"/>
                    <a:pt x="1799" y="1181"/>
                    <a:pt x="1803" y="1182"/>
                  </a:cubicBezTo>
                  <a:cubicBezTo>
                    <a:pt x="1812" y="1182"/>
                    <a:pt x="1821" y="1182"/>
                    <a:pt x="1830" y="1182"/>
                  </a:cubicBezTo>
                  <a:cubicBezTo>
                    <a:pt x="1849" y="1182"/>
                    <a:pt x="1866" y="1182"/>
                    <a:pt x="1884" y="1182"/>
                  </a:cubicBezTo>
                  <a:cubicBezTo>
                    <a:pt x="2208" y="1180"/>
                    <a:pt x="2510" y="1094"/>
                    <a:pt x="2794" y="947"/>
                  </a:cubicBezTo>
                  <a:cubicBezTo>
                    <a:pt x="2914" y="885"/>
                    <a:pt x="3019" y="796"/>
                    <a:pt x="3099" y="686"/>
                  </a:cubicBezTo>
                  <a:cubicBezTo>
                    <a:pt x="3175" y="578"/>
                    <a:pt x="3242" y="465"/>
                    <a:pt x="3302" y="348"/>
                  </a:cubicBezTo>
                  <a:cubicBezTo>
                    <a:pt x="3352" y="250"/>
                    <a:pt x="3326" y="202"/>
                    <a:pt x="3216" y="194"/>
                  </a:cubicBezTo>
                  <a:cubicBezTo>
                    <a:pt x="3095" y="184"/>
                    <a:pt x="2973" y="179"/>
                    <a:pt x="2852" y="179"/>
                  </a:cubicBezTo>
                  <a:cubicBezTo>
                    <a:pt x="2769" y="179"/>
                    <a:pt x="2687" y="181"/>
                    <a:pt x="2604" y="185"/>
                  </a:cubicBezTo>
                  <a:cubicBezTo>
                    <a:pt x="2472" y="190"/>
                    <a:pt x="2341" y="208"/>
                    <a:pt x="2215" y="237"/>
                  </a:cubicBezTo>
                  <a:cubicBezTo>
                    <a:pt x="1976" y="290"/>
                    <a:pt x="1755" y="400"/>
                    <a:pt x="1570" y="557"/>
                  </a:cubicBezTo>
                  <a:cubicBezTo>
                    <a:pt x="1527" y="504"/>
                    <a:pt x="1481" y="456"/>
                    <a:pt x="1429" y="412"/>
                  </a:cubicBezTo>
                  <a:cubicBezTo>
                    <a:pt x="1321" y="321"/>
                    <a:pt x="1203" y="242"/>
                    <a:pt x="1076" y="177"/>
                  </a:cubicBezTo>
                  <a:cubicBezTo>
                    <a:pt x="970" y="117"/>
                    <a:pt x="863" y="58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288976" y="2495657"/>
              <a:ext cx="67042" cy="116645"/>
            </a:xfrm>
            <a:custGeom>
              <a:avLst/>
              <a:gdLst/>
              <a:ahLst/>
              <a:cxnLst/>
              <a:rect l="l" t="t" r="r" b="b"/>
              <a:pathLst>
                <a:path w="2226" h="3873" extrusionOk="0">
                  <a:moveTo>
                    <a:pt x="1718" y="0"/>
                  </a:moveTo>
                  <a:cubicBezTo>
                    <a:pt x="1712" y="24"/>
                    <a:pt x="1696" y="43"/>
                    <a:pt x="1677" y="55"/>
                  </a:cubicBezTo>
                  <a:cubicBezTo>
                    <a:pt x="1665" y="65"/>
                    <a:pt x="1652" y="74"/>
                    <a:pt x="1638" y="77"/>
                  </a:cubicBezTo>
                  <a:cubicBezTo>
                    <a:pt x="1369" y="161"/>
                    <a:pt x="1113" y="285"/>
                    <a:pt x="828" y="307"/>
                  </a:cubicBezTo>
                  <a:cubicBezTo>
                    <a:pt x="797" y="310"/>
                    <a:pt x="766" y="311"/>
                    <a:pt x="734" y="311"/>
                  </a:cubicBezTo>
                  <a:cubicBezTo>
                    <a:pt x="572" y="311"/>
                    <a:pt x="412" y="274"/>
                    <a:pt x="266" y="202"/>
                  </a:cubicBezTo>
                  <a:cubicBezTo>
                    <a:pt x="242" y="190"/>
                    <a:pt x="216" y="177"/>
                    <a:pt x="194" y="161"/>
                  </a:cubicBezTo>
                  <a:cubicBezTo>
                    <a:pt x="134" y="256"/>
                    <a:pt x="91" y="359"/>
                    <a:pt x="65" y="465"/>
                  </a:cubicBezTo>
                  <a:cubicBezTo>
                    <a:pt x="7" y="715"/>
                    <a:pt x="0" y="972"/>
                    <a:pt x="45" y="1223"/>
                  </a:cubicBezTo>
                  <a:cubicBezTo>
                    <a:pt x="100" y="1547"/>
                    <a:pt x="204" y="1861"/>
                    <a:pt x="355" y="2152"/>
                  </a:cubicBezTo>
                  <a:cubicBezTo>
                    <a:pt x="564" y="2557"/>
                    <a:pt x="641" y="2993"/>
                    <a:pt x="641" y="3449"/>
                  </a:cubicBezTo>
                  <a:cubicBezTo>
                    <a:pt x="645" y="3557"/>
                    <a:pt x="647" y="3663"/>
                    <a:pt x="652" y="3771"/>
                  </a:cubicBezTo>
                  <a:cubicBezTo>
                    <a:pt x="652" y="3788"/>
                    <a:pt x="653" y="3804"/>
                    <a:pt x="655" y="3821"/>
                  </a:cubicBezTo>
                  <a:cubicBezTo>
                    <a:pt x="720" y="3815"/>
                    <a:pt x="785" y="3812"/>
                    <a:pt x="851" y="3812"/>
                  </a:cubicBezTo>
                  <a:cubicBezTo>
                    <a:pt x="983" y="3812"/>
                    <a:pt x="1115" y="3824"/>
                    <a:pt x="1245" y="3848"/>
                  </a:cubicBezTo>
                  <a:cubicBezTo>
                    <a:pt x="1288" y="3857"/>
                    <a:pt x="1331" y="3864"/>
                    <a:pt x="1374" y="3872"/>
                  </a:cubicBezTo>
                  <a:cubicBezTo>
                    <a:pt x="1381" y="3857"/>
                    <a:pt x="1386" y="3838"/>
                    <a:pt x="1393" y="3817"/>
                  </a:cubicBezTo>
                  <a:cubicBezTo>
                    <a:pt x="1432" y="3680"/>
                    <a:pt x="1459" y="3540"/>
                    <a:pt x="1471" y="3397"/>
                  </a:cubicBezTo>
                  <a:cubicBezTo>
                    <a:pt x="1526" y="2867"/>
                    <a:pt x="1648" y="2360"/>
                    <a:pt x="1856" y="1876"/>
                  </a:cubicBezTo>
                  <a:cubicBezTo>
                    <a:pt x="1946" y="1664"/>
                    <a:pt x="2027" y="1446"/>
                    <a:pt x="2099" y="1225"/>
                  </a:cubicBezTo>
                  <a:cubicBezTo>
                    <a:pt x="2157" y="1044"/>
                    <a:pt x="2205" y="861"/>
                    <a:pt x="2216" y="669"/>
                  </a:cubicBezTo>
                  <a:cubicBezTo>
                    <a:pt x="2226" y="545"/>
                    <a:pt x="2197" y="422"/>
                    <a:pt x="2130" y="317"/>
                  </a:cubicBezTo>
                  <a:cubicBezTo>
                    <a:pt x="2121" y="305"/>
                    <a:pt x="2113" y="293"/>
                    <a:pt x="2104" y="281"/>
                  </a:cubicBezTo>
                  <a:cubicBezTo>
                    <a:pt x="2084" y="254"/>
                    <a:pt x="2060" y="228"/>
                    <a:pt x="2032" y="206"/>
                  </a:cubicBezTo>
                  <a:cubicBezTo>
                    <a:pt x="1938" y="122"/>
                    <a:pt x="1833" y="53"/>
                    <a:pt x="17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345206" y="2558603"/>
              <a:ext cx="19396" cy="10511"/>
            </a:xfrm>
            <a:custGeom>
              <a:avLst/>
              <a:gdLst/>
              <a:ahLst/>
              <a:cxnLst/>
              <a:rect l="l" t="t" r="r" b="b"/>
              <a:pathLst>
                <a:path w="644" h="349" extrusionOk="0">
                  <a:moveTo>
                    <a:pt x="551" y="0"/>
                  </a:moveTo>
                  <a:cubicBezTo>
                    <a:pt x="526" y="0"/>
                    <a:pt x="500" y="14"/>
                    <a:pt x="474" y="45"/>
                  </a:cubicBezTo>
                  <a:cubicBezTo>
                    <a:pt x="448" y="81"/>
                    <a:pt x="419" y="114"/>
                    <a:pt x="386" y="143"/>
                  </a:cubicBezTo>
                  <a:cubicBezTo>
                    <a:pt x="348" y="173"/>
                    <a:pt x="311" y="188"/>
                    <a:pt x="277" y="188"/>
                  </a:cubicBezTo>
                  <a:cubicBezTo>
                    <a:pt x="227" y="188"/>
                    <a:pt x="184" y="155"/>
                    <a:pt x="153" y="90"/>
                  </a:cubicBezTo>
                  <a:cubicBezTo>
                    <a:pt x="136" y="55"/>
                    <a:pt x="116" y="25"/>
                    <a:pt x="80" y="25"/>
                  </a:cubicBezTo>
                  <a:cubicBezTo>
                    <a:pt x="72" y="25"/>
                    <a:pt x="63" y="27"/>
                    <a:pt x="54" y="30"/>
                  </a:cubicBezTo>
                  <a:cubicBezTo>
                    <a:pt x="1" y="45"/>
                    <a:pt x="1" y="90"/>
                    <a:pt x="6" y="136"/>
                  </a:cubicBezTo>
                  <a:cubicBezTo>
                    <a:pt x="23" y="261"/>
                    <a:pt x="134" y="349"/>
                    <a:pt x="301" y="349"/>
                  </a:cubicBezTo>
                  <a:cubicBezTo>
                    <a:pt x="305" y="349"/>
                    <a:pt x="308" y="349"/>
                    <a:pt x="311" y="349"/>
                  </a:cubicBezTo>
                  <a:cubicBezTo>
                    <a:pt x="431" y="345"/>
                    <a:pt x="530" y="258"/>
                    <a:pt x="609" y="141"/>
                  </a:cubicBezTo>
                  <a:cubicBezTo>
                    <a:pt x="644" y="90"/>
                    <a:pt x="637" y="43"/>
                    <a:pt x="597" y="16"/>
                  </a:cubicBezTo>
                  <a:cubicBezTo>
                    <a:pt x="582" y="5"/>
                    <a:pt x="567" y="0"/>
                    <a:pt x="5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274399" y="2559988"/>
              <a:ext cx="18071" cy="9969"/>
            </a:xfrm>
            <a:custGeom>
              <a:avLst/>
              <a:gdLst/>
              <a:ahLst/>
              <a:cxnLst/>
              <a:rect l="l" t="t" r="r" b="b"/>
              <a:pathLst>
                <a:path w="600" h="331" extrusionOk="0">
                  <a:moveTo>
                    <a:pt x="512" y="0"/>
                  </a:moveTo>
                  <a:cubicBezTo>
                    <a:pt x="481" y="0"/>
                    <a:pt x="451" y="25"/>
                    <a:pt x="414" y="76"/>
                  </a:cubicBezTo>
                  <a:cubicBezTo>
                    <a:pt x="368" y="140"/>
                    <a:pt x="326" y="172"/>
                    <a:pt x="283" y="172"/>
                  </a:cubicBezTo>
                  <a:cubicBezTo>
                    <a:pt x="240" y="172"/>
                    <a:pt x="198" y="140"/>
                    <a:pt x="151" y="78"/>
                  </a:cubicBezTo>
                  <a:cubicBezTo>
                    <a:pt x="127" y="45"/>
                    <a:pt x="103" y="28"/>
                    <a:pt x="79" y="28"/>
                  </a:cubicBezTo>
                  <a:cubicBezTo>
                    <a:pt x="67" y="28"/>
                    <a:pt x="55" y="32"/>
                    <a:pt x="43" y="40"/>
                  </a:cubicBezTo>
                  <a:cubicBezTo>
                    <a:pt x="1" y="69"/>
                    <a:pt x="1" y="111"/>
                    <a:pt x="18" y="155"/>
                  </a:cubicBezTo>
                  <a:cubicBezTo>
                    <a:pt x="62" y="262"/>
                    <a:pt x="166" y="331"/>
                    <a:pt x="281" y="331"/>
                  </a:cubicBezTo>
                  <a:cubicBezTo>
                    <a:pt x="286" y="331"/>
                    <a:pt x="292" y="330"/>
                    <a:pt x="297" y="330"/>
                  </a:cubicBezTo>
                  <a:cubicBezTo>
                    <a:pt x="400" y="323"/>
                    <a:pt x="489" y="267"/>
                    <a:pt x="553" y="169"/>
                  </a:cubicBezTo>
                  <a:cubicBezTo>
                    <a:pt x="599" y="99"/>
                    <a:pt x="599" y="45"/>
                    <a:pt x="553" y="15"/>
                  </a:cubicBezTo>
                  <a:cubicBezTo>
                    <a:pt x="539" y="5"/>
                    <a:pt x="525" y="0"/>
                    <a:pt x="5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5283555" y="2610465"/>
              <a:ext cx="70204" cy="46050"/>
            </a:xfrm>
            <a:custGeom>
              <a:avLst/>
              <a:gdLst/>
              <a:ahLst/>
              <a:cxnLst/>
              <a:rect l="l" t="t" r="r" b="b"/>
              <a:pathLst>
                <a:path w="2331" h="1529" extrusionOk="0">
                  <a:moveTo>
                    <a:pt x="1785" y="348"/>
                  </a:moveTo>
                  <a:cubicBezTo>
                    <a:pt x="1880" y="350"/>
                    <a:pt x="1957" y="426"/>
                    <a:pt x="1958" y="520"/>
                  </a:cubicBezTo>
                  <a:cubicBezTo>
                    <a:pt x="1958" y="618"/>
                    <a:pt x="1866" y="707"/>
                    <a:pt x="1761" y="707"/>
                  </a:cubicBezTo>
                  <a:cubicBezTo>
                    <a:pt x="1760" y="707"/>
                    <a:pt x="1759" y="707"/>
                    <a:pt x="1758" y="707"/>
                  </a:cubicBezTo>
                  <a:cubicBezTo>
                    <a:pt x="1663" y="703"/>
                    <a:pt x="1590" y="624"/>
                    <a:pt x="1591" y="530"/>
                  </a:cubicBezTo>
                  <a:cubicBezTo>
                    <a:pt x="1593" y="437"/>
                    <a:pt x="1686" y="350"/>
                    <a:pt x="1782" y="350"/>
                  </a:cubicBezTo>
                  <a:cubicBezTo>
                    <a:pt x="1783" y="350"/>
                    <a:pt x="1784" y="350"/>
                    <a:pt x="1785" y="350"/>
                  </a:cubicBezTo>
                  <a:lnTo>
                    <a:pt x="1785" y="348"/>
                  </a:lnTo>
                  <a:close/>
                  <a:moveTo>
                    <a:pt x="578" y="362"/>
                  </a:moveTo>
                  <a:cubicBezTo>
                    <a:pt x="667" y="362"/>
                    <a:pt x="741" y="433"/>
                    <a:pt x="746" y="523"/>
                  </a:cubicBezTo>
                  <a:cubicBezTo>
                    <a:pt x="751" y="624"/>
                    <a:pt x="657" y="724"/>
                    <a:pt x="549" y="731"/>
                  </a:cubicBezTo>
                  <a:cubicBezTo>
                    <a:pt x="543" y="731"/>
                    <a:pt x="538" y="731"/>
                    <a:pt x="533" y="731"/>
                  </a:cubicBezTo>
                  <a:cubicBezTo>
                    <a:pt x="440" y="731"/>
                    <a:pt x="370" y="675"/>
                    <a:pt x="364" y="590"/>
                  </a:cubicBezTo>
                  <a:cubicBezTo>
                    <a:pt x="357" y="468"/>
                    <a:pt x="453" y="365"/>
                    <a:pt x="575" y="362"/>
                  </a:cubicBezTo>
                  <a:cubicBezTo>
                    <a:pt x="576" y="362"/>
                    <a:pt x="577" y="362"/>
                    <a:pt x="578" y="362"/>
                  </a:cubicBezTo>
                  <a:close/>
                  <a:moveTo>
                    <a:pt x="721" y="876"/>
                  </a:moveTo>
                  <a:cubicBezTo>
                    <a:pt x="745" y="876"/>
                    <a:pt x="776" y="888"/>
                    <a:pt x="815" y="913"/>
                  </a:cubicBezTo>
                  <a:cubicBezTo>
                    <a:pt x="929" y="986"/>
                    <a:pt x="1046" y="1022"/>
                    <a:pt x="1167" y="1022"/>
                  </a:cubicBezTo>
                  <a:cubicBezTo>
                    <a:pt x="1255" y="1022"/>
                    <a:pt x="1345" y="1002"/>
                    <a:pt x="1437" y="962"/>
                  </a:cubicBezTo>
                  <a:cubicBezTo>
                    <a:pt x="1471" y="947"/>
                    <a:pt x="1502" y="928"/>
                    <a:pt x="1537" y="916"/>
                  </a:cubicBezTo>
                  <a:cubicBezTo>
                    <a:pt x="1554" y="909"/>
                    <a:pt x="1570" y="905"/>
                    <a:pt x="1586" y="905"/>
                  </a:cubicBezTo>
                  <a:cubicBezTo>
                    <a:pt x="1618" y="905"/>
                    <a:pt x="1644" y="922"/>
                    <a:pt x="1657" y="952"/>
                  </a:cubicBezTo>
                  <a:cubicBezTo>
                    <a:pt x="1677" y="1002"/>
                    <a:pt x="1653" y="1038"/>
                    <a:pt x="1614" y="1062"/>
                  </a:cubicBezTo>
                  <a:cubicBezTo>
                    <a:pt x="1530" y="1113"/>
                    <a:pt x="1437" y="1149"/>
                    <a:pt x="1341" y="1168"/>
                  </a:cubicBezTo>
                  <a:cubicBezTo>
                    <a:pt x="1298" y="1177"/>
                    <a:pt x="1255" y="1180"/>
                    <a:pt x="1219" y="1183"/>
                  </a:cubicBezTo>
                  <a:cubicBezTo>
                    <a:pt x="1036" y="1183"/>
                    <a:pt x="871" y="1144"/>
                    <a:pt x="727" y="1039"/>
                  </a:cubicBezTo>
                  <a:cubicBezTo>
                    <a:pt x="662" y="991"/>
                    <a:pt x="643" y="945"/>
                    <a:pt x="671" y="906"/>
                  </a:cubicBezTo>
                  <a:cubicBezTo>
                    <a:pt x="683" y="886"/>
                    <a:pt x="699" y="876"/>
                    <a:pt x="721" y="876"/>
                  </a:cubicBezTo>
                  <a:close/>
                  <a:moveTo>
                    <a:pt x="1028" y="0"/>
                  </a:moveTo>
                  <a:cubicBezTo>
                    <a:pt x="964" y="0"/>
                    <a:pt x="900" y="3"/>
                    <a:pt x="835" y="9"/>
                  </a:cubicBezTo>
                  <a:cubicBezTo>
                    <a:pt x="717" y="21"/>
                    <a:pt x="600" y="45"/>
                    <a:pt x="487" y="83"/>
                  </a:cubicBezTo>
                  <a:cubicBezTo>
                    <a:pt x="192" y="185"/>
                    <a:pt x="0" y="468"/>
                    <a:pt x="12" y="780"/>
                  </a:cubicBezTo>
                  <a:cubicBezTo>
                    <a:pt x="14" y="820"/>
                    <a:pt x="21" y="861"/>
                    <a:pt x="29" y="902"/>
                  </a:cubicBezTo>
                  <a:cubicBezTo>
                    <a:pt x="81" y="1106"/>
                    <a:pt x="209" y="1249"/>
                    <a:pt x="389" y="1346"/>
                  </a:cubicBezTo>
                  <a:cubicBezTo>
                    <a:pt x="614" y="1470"/>
                    <a:pt x="856" y="1518"/>
                    <a:pt x="1104" y="1526"/>
                  </a:cubicBezTo>
                  <a:cubicBezTo>
                    <a:pt x="1159" y="1528"/>
                    <a:pt x="1211" y="1528"/>
                    <a:pt x="1264" y="1528"/>
                  </a:cubicBezTo>
                  <a:cubicBezTo>
                    <a:pt x="1348" y="1521"/>
                    <a:pt x="1434" y="1518"/>
                    <a:pt x="1518" y="1508"/>
                  </a:cubicBezTo>
                  <a:cubicBezTo>
                    <a:pt x="1679" y="1489"/>
                    <a:pt x="1838" y="1460"/>
                    <a:pt x="1984" y="1384"/>
                  </a:cubicBezTo>
                  <a:cubicBezTo>
                    <a:pt x="2142" y="1302"/>
                    <a:pt x="2264" y="1190"/>
                    <a:pt x="2307" y="1010"/>
                  </a:cubicBezTo>
                  <a:cubicBezTo>
                    <a:pt x="2324" y="938"/>
                    <a:pt x="2331" y="863"/>
                    <a:pt x="2327" y="787"/>
                  </a:cubicBezTo>
                  <a:cubicBezTo>
                    <a:pt x="2319" y="642"/>
                    <a:pt x="2262" y="503"/>
                    <a:pt x="2168" y="393"/>
                  </a:cubicBezTo>
                  <a:cubicBezTo>
                    <a:pt x="2044" y="245"/>
                    <a:pt x="1880" y="141"/>
                    <a:pt x="1696" y="93"/>
                  </a:cubicBezTo>
                  <a:cubicBezTo>
                    <a:pt x="1648" y="81"/>
                    <a:pt x="1600" y="71"/>
                    <a:pt x="1552" y="60"/>
                  </a:cubicBezTo>
                  <a:cubicBezTo>
                    <a:pt x="1509" y="53"/>
                    <a:pt x="1466" y="45"/>
                    <a:pt x="1423" y="38"/>
                  </a:cubicBezTo>
                  <a:cubicBezTo>
                    <a:pt x="1293" y="13"/>
                    <a:pt x="1161" y="0"/>
                    <a:pt x="1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302921" y="2636878"/>
              <a:ext cx="31172" cy="9306"/>
            </a:xfrm>
            <a:custGeom>
              <a:avLst/>
              <a:gdLst/>
              <a:ahLst/>
              <a:cxnLst/>
              <a:rect l="l" t="t" r="r" b="b"/>
              <a:pathLst>
                <a:path w="1035" h="309" extrusionOk="0">
                  <a:moveTo>
                    <a:pt x="78" y="1"/>
                  </a:moveTo>
                  <a:cubicBezTo>
                    <a:pt x="56" y="1"/>
                    <a:pt x="39" y="10"/>
                    <a:pt x="26" y="29"/>
                  </a:cubicBezTo>
                  <a:cubicBezTo>
                    <a:pt x="0" y="70"/>
                    <a:pt x="17" y="114"/>
                    <a:pt x="84" y="162"/>
                  </a:cubicBezTo>
                  <a:cubicBezTo>
                    <a:pt x="228" y="267"/>
                    <a:pt x="393" y="306"/>
                    <a:pt x="576" y="308"/>
                  </a:cubicBezTo>
                  <a:cubicBezTo>
                    <a:pt x="611" y="303"/>
                    <a:pt x="655" y="300"/>
                    <a:pt x="696" y="291"/>
                  </a:cubicBezTo>
                  <a:cubicBezTo>
                    <a:pt x="794" y="272"/>
                    <a:pt x="887" y="236"/>
                    <a:pt x="971" y="185"/>
                  </a:cubicBezTo>
                  <a:cubicBezTo>
                    <a:pt x="1010" y="161"/>
                    <a:pt x="1034" y="125"/>
                    <a:pt x="1014" y="75"/>
                  </a:cubicBezTo>
                  <a:cubicBezTo>
                    <a:pt x="1000" y="45"/>
                    <a:pt x="974" y="28"/>
                    <a:pt x="942" y="28"/>
                  </a:cubicBezTo>
                  <a:cubicBezTo>
                    <a:pt x="927" y="28"/>
                    <a:pt x="911" y="32"/>
                    <a:pt x="894" y="39"/>
                  </a:cubicBezTo>
                  <a:cubicBezTo>
                    <a:pt x="859" y="53"/>
                    <a:pt x="828" y="72"/>
                    <a:pt x="794" y="85"/>
                  </a:cubicBezTo>
                  <a:cubicBezTo>
                    <a:pt x="702" y="125"/>
                    <a:pt x="612" y="145"/>
                    <a:pt x="523" y="145"/>
                  </a:cubicBezTo>
                  <a:cubicBezTo>
                    <a:pt x="403" y="145"/>
                    <a:pt x="285" y="109"/>
                    <a:pt x="170" y="36"/>
                  </a:cubicBezTo>
                  <a:cubicBezTo>
                    <a:pt x="132" y="12"/>
                    <a:pt x="102" y="1"/>
                    <a:pt x="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5294277" y="2621368"/>
              <a:ext cx="11866" cy="11143"/>
            </a:xfrm>
            <a:custGeom>
              <a:avLst/>
              <a:gdLst/>
              <a:ahLst/>
              <a:cxnLst/>
              <a:rect l="l" t="t" r="r" b="b"/>
              <a:pathLst>
                <a:path w="394" h="370" extrusionOk="0">
                  <a:moveTo>
                    <a:pt x="222" y="0"/>
                  </a:moveTo>
                  <a:cubicBezTo>
                    <a:pt x="221" y="0"/>
                    <a:pt x="220" y="0"/>
                    <a:pt x="219" y="0"/>
                  </a:cubicBezTo>
                  <a:cubicBezTo>
                    <a:pt x="95" y="2"/>
                    <a:pt x="1" y="106"/>
                    <a:pt x="8" y="228"/>
                  </a:cubicBezTo>
                  <a:cubicBezTo>
                    <a:pt x="14" y="313"/>
                    <a:pt x="84" y="369"/>
                    <a:pt x="177" y="369"/>
                  </a:cubicBezTo>
                  <a:cubicBezTo>
                    <a:pt x="182" y="369"/>
                    <a:pt x="187" y="369"/>
                    <a:pt x="193" y="369"/>
                  </a:cubicBezTo>
                  <a:cubicBezTo>
                    <a:pt x="299" y="362"/>
                    <a:pt x="393" y="262"/>
                    <a:pt x="390" y="161"/>
                  </a:cubicBezTo>
                  <a:cubicBezTo>
                    <a:pt x="385" y="71"/>
                    <a:pt x="311" y="0"/>
                    <a:pt x="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331412" y="2621007"/>
              <a:ext cx="11143" cy="10812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3" y="0"/>
                  </a:moveTo>
                  <a:cubicBezTo>
                    <a:pt x="97" y="0"/>
                    <a:pt x="4" y="87"/>
                    <a:pt x="2" y="182"/>
                  </a:cubicBezTo>
                  <a:cubicBezTo>
                    <a:pt x="1" y="274"/>
                    <a:pt x="74" y="353"/>
                    <a:pt x="169" y="358"/>
                  </a:cubicBezTo>
                  <a:cubicBezTo>
                    <a:pt x="275" y="358"/>
                    <a:pt x="369" y="271"/>
                    <a:pt x="369" y="172"/>
                  </a:cubicBezTo>
                  <a:cubicBezTo>
                    <a:pt x="368" y="76"/>
                    <a:pt x="291" y="0"/>
                    <a:pt x="196" y="0"/>
                  </a:cubicBezTo>
                  <a:cubicBezTo>
                    <a:pt x="195" y="0"/>
                    <a:pt x="194" y="0"/>
                    <a:pt x="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286446" y="2473883"/>
              <a:ext cx="54513" cy="31172"/>
            </a:xfrm>
            <a:custGeom>
              <a:avLst/>
              <a:gdLst/>
              <a:ahLst/>
              <a:cxnLst/>
              <a:rect l="l" t="t" r="r" b="b"/>
              <a:pathLst>
                <a:path w="1810" h="1035" extrusionOk="0">
                  <a:moveTo>
                    <a:pt x="647" y="1"/>
                  </a:moveTo>
                  <a:cubicBezTo>
                    <a:pt x="602" y="1"/>
                    <a:pt x="572" y="38"/>
                    <a:pt x="573" y="97"/>
                  </a:cubicBezTo>
                  <a:cubicBezTo>
                    <a:pt x="575" y="121"/>
                    <a:pt x="580" y="144"/>
                    <a:pt x="585" y="166"/>
                  </a:cubicBezTo>
                  <a:cubicBezTo>
                    <a:pt x="602" y="284"/>
                    <a:pt x="652" y="392"/>
                    <a:pt x="696" y="517"/>
                  </a:cubicBezTo>
                  <a:cubicBezTo>
                    <a:pt x="621" y="514"/>
                    <a:pt x="547" y="495"/>
                    <a:pt x="479" y="462"/>
                  </a:cubicBezTo>
                  <a:cubicBezTo>
                    <a:pt x="369" y="418"/>
                    <a:pt x="261" y="366"/>
                    <a:pt x="149" y="324"/>
                  </a:cubicBezTo>
                  <a:cubicBezTo>
                    <a:pt x="124" y="314"/>
                    <a:pt x="101" y="309"/>
                    <a:pt x="82" y="309"/>
                  </a:cubicBezTo>
                  <a:cubicBezTo>
                    <a:pt x="26" y="309"/>
                    <a:pt x="1" y="351"/>
                    <a:pt x="12" y="432"/>
                  </a:cubicBezTo>
                  <a:cubicBezTo>
                    <a:pt x="36" y="589"/>
                    <a:pt x="98" y="725"/>
                    <a:pt x="206" y="824"/>
                  </a:cubicBezTo>
                  <a:cubicBezTo>
                    <a:pt x="228" y="847"/>
                    <a:pt x="252" y="867"/>
                    <a:pt x="278" y="884"/>
                  </a:cubicBezTo>
                  <a:cubicBezTo>
                    <a:pt x="300" y="900"/>
                    <a:pt x="326" y="913"/>
                    <a:pt x="350" y="925"/>
                  </a:cubicBezTo>
                  <a:cubicBezTo>
                    <a:pt x="496" y="997"/>
                    <a:pt x="656" y="1034"/>
                    <a:pt x="818" y="1034"/>
                  </a:cubicBezTo>
                  <a:cubicBezTo>
                    <a:pt x="850" y="1034"/>
                    <a:pt x="881" y="1033"/>
                    <a:pt x="912" y="1030"/>
                  </a:cubicBezTo>
                  <a:cubicBezTo>
                    <a:pt x="1197" y="1008"/>
                    <a:pt x="1453" y="884"/>
                    <a:pt x="1722" y="802"/>
                  </a:cubicBezTo>
                  <a:cubicBezTo>
                    <a:pt x="1736" y="797"/>
                    <a:pt x="1749" y="788"/>
                    <a:pt x="1761" y="778"/>
                  </a:cubicBezTo>
                  <a:cubicBezTo>
                    <a:pt x="1782" y="766"/>
                    <a:pt x="1796" y="747"/>
                    <a:pt x="1804" y="725"/>
                  </a:cubicBezTo>
                  <a:cubicBezTo>
                    <a:pt x="1809" y="699"/>
                    <a:pt x="1799" y="673"/>
                    <a:pt x="1770" y="644"/>
                  </a:cubicBezTo>
                  <a:cubicBezTo>
                    <a:pt x="1730" y="608"/>
                    <a:pt x="1686" y="577"/>
                    <a:pt x="1638" y="552"/>
                  </a:cubicBezTo>
                  <a:cubicBezTo>
                    <a:pt x="1519" y="486"/>
                    <a:pt x="1396" y="432"/>
                    <a:pt x="1267" y="389"/>
                  </a:cubicBezTo>
                  <a:cubicBezTo>
                    <a:pt x="1099" y="332"/>
                    <a:pt x="947" y="238"/>
                    <a:pt x="820" y="113"/>
                  </a:cubicBezTo>
                  <a:cubicBezTo>
                    <a:pt x="785" y="77"/>
                    <a:pt x="746" y="44"/>
                    <a:pt x="703" y="18"/>
                  </a:cubicBezTo>
                  <a:cubicBezTo>
                    <a:pt x="683" y="6"/>
                    <a:pt x="664" y="1"/>
                    <a:pt x="647" y="1"/>
                  </a:cubicBezTo>
                  <a:close/>
                </a:path>
              </a:pathLst>
            </a:custGeom>
            <a:solidFill>
              <a:srgbClr val="BA6328">
                <a:alpha val="58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World Farm Animals Day Minitheme by Slidesgo">
  <a:themeElements>
    <a:clrScheme name="Simple Light">
      <a:dk1>
        <a:srgbClr val="000000"/>
      </a:dk1>
      <a:lt1>
        <a:srgbClr val="9B9B9B"/>
      </a:lt1>
      <a:dk2>
        <a:srgbClr val="BA6328"/>
      </a:dk2>
      <a:lt2>
        <a:srgbClr val="4B813C"/>
      </a:lt2>
      <a:accent1>
        <a:srgbClr val="4FAC47"/>
      </a:accent1>
      <a:accent2>
        <a:srgbClr val="93C948"/>
      </a:accent2>
      <a:accent3>
        <a:srgbClr val="F26767"/>
      </a:accent3>
      <a:accent4>
        <a:srgbClr val="FABEB1"/>
      </a:accent4>
      <a:accent5>
        <a:srgbClr val="FFCC3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60</Words>
  <Application>Microsoft Office PowerPoint</Application>
  <PresentationFormat>On-screen Show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Inter</vt:lpstr>
      <vt:lpstr>Dela Gothic One</vt:lpstr>
      <vt:lpstr>Anaheim</vt:lpstr>
      <vt:lpstr>Patrick Hand</vt:lpstr>
      <vt:lpstr>Arial</vt:lpstr>
      <vt:lpstr>World Farm Animals Day Minitheme by Slidesgo</vt:lpstr>
      <vt:lpstr>Мениджмънт на ферма</vt:lpstr>
      <vt:lpstr>Какво представлява нашият проект?</vt:lpstr>
      <vt:lpstr>Нашата цел</vt:lpstr>
      <vt:lpstr>Нашият софтуер</vt:lpstr>
      <vt:lpstr>Нашите таблици</vt:lpstr>
      <vt:lpstr>Какво ни затрудни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Мениджмънт на ферма</dc:title>
  <dc:creator>Tony</dc:creator>
  <cp:lastModifiedBy>Tony</cp:lastModifiedBy>
  <cp:revision>3</cp:revision>
  <dcterms:modified xsi:type="dcterms:W3CDTF">2024-03-23T20:21:25Z</dcterms:modified>
</cp:coreProperties>
</file>