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Comic Sans Bold" charset="1" panose="03000902030302020204"/>
      <p:regular r:id="rId11"/>
    </p:embeddedFont>
    <p:embeddedFont>
      <p:font typeface="Cakerolli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15" Target="../media/image34.png" Type="http://schemas.openxmlformats.org/officeDocument/2006/relationships/image"/><Relationship Id="rId2" Target="../media/image1.jpe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30.png" Type="http://schemas.openxmlformats.org/officeDocument/2006/relationships/image"/><Relationship Id="rId8" Target="../media/image31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svg" Type="http://schemas.openxmlformats.org/officeDocument/2006/relationships/image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13" Target="../media/image39.png" Type="http://schemas.openxmlformats.org/officeDocument/2006/relationships/image"/><Relationship Id="rId14" Target="../media/image40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41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svg" Type="http://schemas.openxmlformats.org/officeDocument/2006/relationships/image"/><Relationship Id="rId11" Target="../media/image39.png" Type="http://schemas.openxmlformats.org/officeDocument/2006/relationships/image"/><Relationship Id="rId12" Target="../media/image40.svg" Type="http://schemas.openxmlformats.org/officeDocument/2006/relationships/image"/><Relationship Id="rId13" Target="../media/image44.png" Type="http://schemas.openxmlformats.org/officeDocument/2006/relationships/image"/><Relationship Id="rId14" Target="../media/image45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46.png" Type="http://schemas.openxmlformats.org/officeDocument/2006/relationships/image"/><Relationship Id="rId18" Target="../media/image47.svg" Type="http://schemas.openxmlformats.org/officeDocument/2006/relationships/image"/><Relationship Id="rId19" Target="../media/image48.png" Type="http://schemas.openxmlformats.org/officeDocument/2006/relationships/image"/><Relationship Id="rId2" Target="../media/image1.jpeg" Type="http://schemas.openxmlformats.org/officeDocument/2006/relationships/image"/><Relationship Id="rId20" Target="../media/image49.sv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Relationship Id="rId9" Target="../media/image4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11" r="0" b="-8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987862">
            <a:off x="-1888954" y="-2006581"/>
            <a:ext cx="5721007" cy="5460961"/>
          </a:xfrm>
          <a:custGeom>
            <a:avLst/>
            <a:gdLst/>
            <a:ahLst/>
            <a:cxnLst/>
            <a:rect r="r" b="b" t="t" l="l"/>
            <a:pathLst>
              <a:path h="5460961" w="5721007">
                <a:moveTo>
                  <a:pt x="0" y="0"/>
                </a:moveTo>
                <a:lnTo>
                  <a:pt x="5721008" y="0"/>
                </a:lnTo>
                <a:lnTo>
                  <a:pt x="5721008" y="5460962"/>
                </a:lnTo>
                <a:lnTo>
                  <a:pt x="0" y="54609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194280">
            <a:off x="14317510" y="6450228"/>
            <a:ext cx="5883580" cy="5616144"/>
          </a:xfrm>
          <a:custGeom>
            <a:avLst/>
            <a:gdLst/>
            <a:ahLst/>
            <a:cxnLst/>
            <a:rect r="r" b="b" t="t" l="l"/>
            <a:pathLst>
              <a:path h="5616144" w="5883580">
                <a:moveTo>
                  <a:pt x="0" y="0"/>
                </a:moveTo>
                <a:lnTo>
                  <a:pt x="5883580" y="0"/>
                </a:lnTo>
                <a:lnTo>
                  <a:pt x="5883580" y="5616144"/>
                </a:lnTo>
                <a:lnTo>
                  <a:pt x="0" y="56161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314647" y="-638656"/>
            <a:ext cx="4686693" cy="4686693"/>
          </a:xfrm>
          <a:custGeom>
            <a:avLst/>
            <a:gdLst/>
            <a:ahLst/>
            <a:cxnLst/>
            <a:rect r="r" b="b" t="t" l="l"/>
            <a:pathLst>
              <a:path h="4686693" w="4686693">
                <a:moveTo>
                  <a:pt x="0" y="0"/>
                </a:moveTo>
                <a:lnTo>
                  <a:pt x="4686694" y="0"/>
                </a:lnTo>
                <a:lnTo>
                  <a:pt x="4686694" y="4686693"/>
                </a:lnTo>
                <a:lnTo>
                  <a:pt x="0" y="46866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630400" y="6064010"/>
            <a:ext cx="4991381" cy="4991381"/>
          </a:xfrm>
          <a:custGeom>
            <a:avLst/>
            <a:gdLst/>
            <a:ahLst/>
            <a:cxnLst/>
            <a:rect r="r" b="b" t="t" l="l"/>
            <a:pathLst>
              <a:path h="4991381" w="4991381">
                <a:moveTo>
                  <a:pt x="0" y="0"/>
                </a:moveTo>
                <a:lnTo>
                  <a:pt x="4991381" y="0"/>
                </a:lnTo>
                <a:lnTo>
                  <a:pt x="4991381" y="4991381"/>
                </a:lnTo>
                <a:lnTo>
                  <a:pt x="0" y="49913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292222">
            <a:off x="-336741" y="7588145"/>
            <a:ext cx="3121671" cy="3340309"/>
          </a:xfrm>
          <a:custGeom>
            <a:avLst/>
            <a:gdLst/>
            <a:ahLst/>
            <a:cxnLst/>
            <a:rect r="r" b="b" t="t" l="l"/>
            <a:pathLst>
              <a:path h="3340309" w="3121671">
                <a:moveTo>
                  <a:pt x="0" y="0"/>
                </a:moveTo>
                <a:lnTo>
                  <a:pt x="3121671" y="0"/>
                </a:lnTo>
                <a:lnTo>
                  <a:pt x="3121671" y="3340310"/>
                </a:lnTo>
                <a:lnTo>
                  <a:pt x="0" y="33403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76205" y="2307599"/>
            <a:ext cx="12535591" cy="5538452"/>
          </a:xfrm>
          <a:custGeom>
            <a:avLst/>
            <a:gdLst/>
            <a:ahLst/>
            <a:cxnLst/>
            <a:rect r="r" b="b" t="t" l="l"/>
            <a:pathLst>
              <a:path h="5538452" w="12535591">
                <a:moveTo>
                  <a:pt x="0" y="0"/>
                </a:moveTo>
                <a:lnTo>
                  <a:pt x="12535590" y="0"/>
                </a:lnTo>
                <a:lnTo>
                  <a:pt x="12535590" y="5538452"/>
                </a:lnTo>
                <a:lnTo>
                  <a:pt x="0" y="55384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-218217">
            <a:off x="3572411" y="4392600"/>
            <a:ext cx="11300888" cy="2430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84"/>
              </a:lnSpc>
            </a:pPr>
            <a:r>
              <a:rPr lang="en-US" b="true" sz="14203">
                <a:solidFill>
                  <a:srgbClr val="FFFFFF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WEBSITE</a:t>
            </a:r>
          </a:p>
        </p:txBody>
      </p:sp>
      <p:sp>
        <p:nvSpPr>
          <p:cNvPr name="TextBox 10" id="10"/>
          <p:cNvSpPr txBox="true"/>
          <p:nvPr/>
        </p:nvSpPr>
        <p:spPr>
          <a:xfrm rot="-218217">
            <a:off x="4640554" y="2734610"/>
            <a:ext cx="8077886" cy="2290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61"/>
              </a:lnSpc>
            </a:pPr>
            <a:r>
              <a:rPr lang="en-US" b="true" sz="14492" spc="-782">
                <a:solidFill>
                  <a:srgbClr val="FFFFFF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RECIPES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836881" y="1028700"/>
            <a:ext cx="2844837" cy="2963372"/>
          </a:xfrm>
          <a:custGeom>
            <a:avLst/>
            <a:gdLst/>
            <a:ahLst/>
            <a:cxnLst/>
            <a:rect r="r" b="b" t="t" l="l"/>
            <a:pathLst>
              <a:path h="2963372" w="2844837">
                <a:moveTo>
                  <a:pt x="0" y="0"/>
                </a:moveTo>
                <a:lnTo>
                  <a:pt x="2844838" y="0"/>
                </a:lnTo>
                <a:lnTo>
                  <a:pt x="2844838" y="2963372"/>
                </a:lnTo>
                <a:lnTo>
                  <a:pt x="0" y="29633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4607992">
            <a:off x="16483309" y="988841"/>
            <a:ext cx="2168746" cy="1975530"/>
          </a:xfrm>
          <a:custGeom>
            <a:avLst/>
            <a:gdLst/>
            <a:ahLst/>
            <a:cxnLst/>
            <a:rect r="r" b="b" t="t" l="l"/>
            <a:pathLst>
              <a:path h="1975530" w="2168746">
                <a:moveTo>
                  <a:pt x="0" y="0"/>
                </a:moveTo>
                <a:lnTo>
                  <a:pt x="2168746" y="0"/>
                </a:lnTo>
                <a:lnTo>
                  <a:pt x="2168746" y="1975530"/>
                </a:lnTo>
                <a:lnTo>
                  <a:pt x="0" y="197553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661866">
            <a:off x="1811675" y="6735367"/>
            <a:ext cx="994509" cy="827928"/>
          </a:xfrm>
          <a:custGeom>
            <a:avLst/>
            <a:gdLst/>
            <a:ahLst/>
            <a:cxnLst/>
            <a:rect r="r" b="b" t="t" l="l"/>
            <a:pathLst>
              <a:path h="827928" w="994509">
                <a:moveTo>
                  <a:pt x="994508" y="0"/>
                </a:moveTo>
                <a:lnTo>
                  <a:pt x="0" y="0"/>
                </a:lnTo>
                <a:lnTo>
                  <a:pt x="0" y="827928"/>
                </a:lnTo>
                <a:lnTo>
                  <a:pt x="994508" y="827928"/>
                </a:lnTo>
                <a:lnTo>
                  <a:pt x="994508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11" r="0" b="-811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476952">
            <a:off x="15605936" y="384553"/>
            <a:ext cx="5364128" cy="5403426"/>
          </a:xfrm>
          <a:custGeom>
            <a:avLst/>
            <a:gdLst/>
            <a:ahLst/>
            <a:cxnLst/>
            <a:rect r="r" b="b" t="t" l="l"/>
            <a:pathLst>
              <a:path h="5403426" w="5364128">
                <a:moveTo>
                  <a:pt x="5364128" y="0"/>
                </a:moveTo>
                <a:lnTo>
                  <a:pt x="0" y="0"/>
                </a:lnTo>
                <a:lnTo>
                  <a:pt x="0" y="5403426"/>
                </a:lnTo>
                <a:lnTo>
                  <a:pt x="5364128" y="5403426"/>
                </a:lnTo>
                <a:lnTo>
                  <a:pt x="536412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32340" y="6659617"/>
            <a:ext cx="2546052" cy="2627258"/>
          </a:xfrm>
          <a:custGeom>
            <a:avLst/>
            <a:gdLst/>
            <a:ahLst/>
            <a:cxnLst/>
            <a:rect r="r" b="b" t="t" l="l"/>
            <a:pathLst>
              <a:path h="2627258" w="2546052">
                <a:moveTo>
                  <a:pt x="0" y="0"/>
                </a:moveTo>
                <a:lnTo>
                  <a:pt x="2546051" y="0"/>
                </a:lnTo>
                <a:lnTo>
                  <a:pt x="2546051" y="2627258"/>
                </a:lnTo>
                <a:lnTo>
                  <a:pt x="0" y="2627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5250" y="-185614"/>
            <a:ext cx="2519766" cy="2295278"/>
          </a:xfrm>
          <a:custGeom>
            <a:avLst/>
            <a:gdLst/>
            <a:ahLst/>
            <a:cxnLst/>
            <a:rect r="r" b="b" t="t" l="l"/>
            <a:pathLst>
              <a:path h="2295278" w="2519766">
                <a:moveTo>
                  <a:pt x="0" y="0"/>
                </a:moveTo>
                <a:lnTo>
                  <a:pt x="2519766" y="0"/>
                </a:lnTo>
                <a:lnTo>
                  <a:pt x="2519766" y="2295278"/>
                </a:lnTo>
                <a:lnTo>
                  <a:pt x="0" y="22952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82652" y="2906068"/>
            <a:ext cx="11107090" cy="515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8"/>
              </a:lnSpc>
            </a:pPr>
            <a:r>
              <a:rPr lang="en-US" sz="3449">
                <a:solidFill>
                  <a:srgbClr val="935F55"/>
                </a:solidFill>
                <a:latin typeface="Cakerolli"/>
                <a:ea typeface="Cakerolli"/>
                <a:cs typeface="Cakerolli"/>
                <a:sym typeface="Cakerolli"/>
              </a:rPr>
              <a:t>Сайтът представлява онлайн платформа за кулинарни рецепти, създадена с цел да улесни потребителите в намирането на вкусни, лесни и бързи за приготвяне ястия. Потребителите не само могат да откриват разнообразни рецепти, но и да качват и споделят свои собствени кулинарни творения.</a:t>
            </a:r>
          </a:p>
          <a:p>
            <a:pPr algn="l">
              <a:lnSpc>
                <a:spcPts val="4828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901584" y="9030125"/>
            <a:ext cx="2394917" cy="2513749"/>
          </a:xfrm>
          <a:custGeom>
            <a:avLst/>
            <a:gdLst/>
            <a:ahLst/>
            <a:cxnLst/>
            <a:rect r="r" b="b" t="t" l="l"/>
            <a:pathLst>
              <a:path h="2513749" w="2394917">
                <a:moveTo>
                  <a:pt x="0" y="0"/>
                </a:moveTo>
                <a:lnTo>
                  <a:pt x="2394917" y="0"/>
                </a:lnTo>
                <a:lnTo>
                  <a:pt x="2394917" y="2513750"/>
                </a:lnTo>
                <a:lnTo>
                  <a:pt x="0" y="25137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41764" y="1445665"/>
            <a:ext cx="6631262" cy="119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53"/>
              </a:lnSpc>
            </a:pPr>
            <a:r>
              <a:rPr lang="en-US" sz="6966" b="true">
                <a:solidFill>
                  <a:srgbClr val="935F55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За сайта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661866">
            <a:off x="13749048" y="1528447"/>
            <a:ext cx="911129" cy="758515"/>
          </a:xfrm>
          <a:custGeom>
            <a:avLst/>
            <a:gdLst/>
            <a:ahLst/>
            <a:cxnLst/>
            <a:rect r="r" b="b" t="t" l="l"/>
            <a:pathLst>
              <a:path h="758515" w="911129">
                <a:moveTo>
                  <a:pt x="911129" y="0"/>
                </a:moveTo>
                <a:lnTo>
                  <a:pt x="0" y="0"/>
                </a:lnTo>
                <a:lnTo>
                  <a:pt x="0" y="758515"/>
                </a:lnTo>
                <a:lnTo>
                  <a:pt x="911129" y="758515"/>
                </a:lnTo>
                <a:lnTo>
                  <a:pt x="911129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11" r="0" b="-811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381086" y="4319474"/>
            <a:ext cx="5903886" cy="6879529"/>
          </a:xfrm>
          <a:custGeom>
            <a:avLst/>
            <a:gdLst/>
            <a:ahLst/>
            <a:cxnLst/>
            <a:rect r="r" b="b" t="t" l="l"/>
            <a:pathLst>
              <a:path h="6879529" w="5903886">
                <a:moveTo>
                  <a:pt x="5903887" y="0"/>
                </a:moveTo>
                <a:lnTo>
                  <a:pt x="0" y="0"/>
                </a:lnTo>
                <a:lnTo>
                  <a:pt x="0" y="6879529"/>
                </a:lnTo>
                <a:lnTo>
                  <a:pt x="5903887" y="6879529"/>
                </a:lnTo>
                <a:lnTo>
                  <a:pt x="590388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74748" y="1241960"/>
            <a:ext cx="3086891" cy="3086891"/>
          </a:xfrm>
          <a:custGeom>
            <a:avLst/>
            <a:gdLst/>
            <a:ahLst/>
            <a:cxnLst/>
            <a:rect r="r" b="b" t="t" l="l"/>
            <a:pathLst>
              <a:path h="3086891" w="3086891">
                <a:moveTo>
                  <a:pt x="0" y="0"/>
                </a:moveTo>
                <a:lnTo>
                  <a:pt x="3086892" y="0"/>
                </a:lnTo>
                <a:lnTo>
                  <a:pt x="3086892" y="3086892"/>
                </a:lnTo>
                <a:lnTo>
                  <a:pt x="0" y="30868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819152" y="3450259"/>
            <a:ext cx="1897574" cy="1897574"/>
          </a:xfrm>
          <a:custGeom>
            <a:avLst/>
            <a:gdLst/>
            <a:ahLst/>
            <a:cxnLst/>
            <a:rect r="r" b="b" t="t" l="l"/>
            <a:pathLst>
              <a:path h="1897574" w="1897574">
                <a:moveTo>
                  <a:pt x="0" y="0"/>
                </a:moveTo>
                <a:lnTo>
                  <a:pt x="1897574" y="0"/>
                </a:lnTo>
                <a:lnTo>
                  <a:pt x="1897574" y="1897574"/>
                </a:lnTo>
                <a:lnTo>
                  <a:pt x="0" y="1897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83753">
            <a:off x="9551966" y="8131902"/>
            <a:ext cx="3121671" cy="3340309"/>
          </a:xfrm>
          <a:custGeom>
            <a:avLst/>
            <a:gdLst/>
            <a:ahLst/>
            <a:cxnLst/>
            <a:rect r="r" b="b" t="t" l="l"/>
            <a:pathLst>
              <a:path h="3340309" w="3121671">
                <a:moveTo>
                  <a:pt x="0" y="0"/>
                </a:moveTo>
                <a:lnTo>
                  <a:pt x="3121671" y="0"/>
                </a:lnTo>
                <a:lnTo>
                  <a:pt x="3121671" y="3340309"/>
                </a:lnTo>
                <a:lnTo>
                  <a:pt x="0" y="33403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333029" y="-228175"/>
            <a:ext cx="2394917" cy="2513749"/>
          </a:xfrm>
          <a:custGeom>
            <a:avLst/>
            <a:gdLst/>
            <a:ahLst/>
            <a:cxnLst/>
            <a:rect r="r" b="b" t="t" l="l"/>
            <a:pathLst>
              <a:path h="2513749" w="2394917">
                <a:moveTo>
                  <a:pt x="0" y="0"/>
                </a:moveTo>
                <a:lnTo>
                  <a:pt x="2394918" y="0"/>
                </a:lnTo>
                <a:lnTo>
                  <a:pt x="2394918" y="2513750"/>
                </a:lnTo>
                <a:lnTo>
                  <a:pt x="0" y="25137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763192" y="8855614"/>
            <a:ext cx="2957731" cy="1597175"/>
          </a:xfrm>
          <a:custGeom>
            <a:avLst/>
            <a:gdLst/>
            <a:ahLst/>
            <a:cxnLst/>
            <a:rect r="r" b="b" t="t" l="l"/>
            <a:pathLst>
              <a:path h="1597175" w="2957731">
                <a:moveTo>
                  <a:pt x="0" y="0"/>
                </a:moveTo>
                <a:lnTo>
                  <a:pt x="2957731" y="0"/>
                </a:lnTo>
                <a:lnTo>
                  <a:pt x="2957731" y="1597175"/>
                </a:lnTo>
                <a:lnTo>
                  <a:pt x="0" y="159717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73489" y="3124725"/>
            <a:ext cx="9769800" cy="2784393"/>
          </a:xfrm>
          <a:custGeom>
            <a:avLst/>
            <a:gdLst/>
            <a:ahLst/>
            <a:cxnLst/>
            <a:rect r="r" b="b" t="t" l="l"/>
            <a:pathLst>
              <a:path h="2784393" w="9769800">
                <a:moveTo>
                  <a:pt x="0" y="0"/>
                </a:moveTo>
                <a:lnTo>
                  <a:pt x="9769801" y="0"/>
                </a:lnTo>
                <a:lnTo>
                  <a:pt x="9769801" y="2784393"/>
                </a:lnTo>
                <a:lnTo>
                  <a:pt x="0" y="278439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108610"/>
            <a:ext cx="11146609" cy="1451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53"/>
              </a:lnSpc>
            </a:pPr>
            <a:r>
              <a:rPr lang="en-US" sz="8466" b="true">
                <a:solidFill>
                  <a:srgbClr val="935F55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Цел на сайта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235298"/>
            <a:ext cx="8115300" cy="2639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6"/>
              </a:lnSpc>
            </a:pPr>
            <a:r>
              <a:rPr lang="en-US" sz="3221">
                <a:solidFill>
                  <a:srgbClr val="935F55"/>
                </a:solidFill>
                <a:latin typeface="Cakerolli"/>
                <a:ea typeface="Cakerolli"/>
                <a:cs typeface="Cakerolli"/>
                <a:sym typeface="Cakerolli"/>
              </a:rPr>
              <a:t>·     Създаване на удобна и интуитивна платформа – Улесняване на потребителите при намирането и споделянето на рецепти.</a:t>
            </a:r>
          </a:p>
          <a:p>
            <a:pPr algn="l">
              <a:lnSpc>
                <a:spcPts val="386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11" r="0" b="-8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83751">
            <a:off x="-2032850" y="2601732"/>
            <a:ext cx="6711197" cy="6406143"/>
          </a:xfrm>
          <a:custGeom>
            <a:avLst/>
            <a:gdLst/>
            <a:ahLst/>
            <a:cxnLst/>
            <a:rect r="r" b="b" t="t" l="l"/>
            <a:pathLst>
              <a:path h="6406143" w="6711197">
                <a:moveTo>
                  <a:pt x="0" y="0"/>
                </a:moveTo>
                <a:lnTo>
                  <a:pt x="6711197" y="0"/>
                </a:lnTo>
                <a:lnTo>
                  <a:pt x="6711197" y="6406142"/>
                </a:lnTo>
                <a:lnTo>
                  <a:pt x="0" y="64061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671194">
            <a:off x="257748" y="169066"/>
            <a:ext cx="5364128" cy="5403426"/>
          </a:xfrm>
          <a:custGeom>
            <a:avLst/>
            <a:gdLst/>
            <a:ahLst/>
            <a:cxnLst/>
            <a:rect r="r" b="b" t="t" l="l"/>
            <a:pathLst>
              <a:path h="5403426" w="5364128">
                <a:moveTo>
                  <a:pt x="0" y="0"/>
                </a:moveTo>
                <a:lnTo>
                  <a:pt x="5364128" y="0"/>
                </a:lnTo>
                <a:lnTo>
                  <a:pt x="5364128" y="5403426"/>
                </a:lnTo>
                <a:lnTo>
                  <a:pt x="0" y="54034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00474" y="5403704"/>
            <a:ext cx="4572940" cy="4531368"/>
          </a:xfrm>
          <a:custGeom>
            <a:avLst/>
            <a:gdLst/>
            <a:ahLst/>
            <a:cxnLst/>
            <a:rect r="r" b="b" t="t" l="l"/>
            <a:pathLst>
              <a:path h="4531368" w="4572940">
                <a:moveTo>
                  <a:pt x="0" y="0"/>
                </a:moveTo>
                <a:lnTo>
                  <a:pt x="4572941" y="0"/>
                </a:lnTo>
                <a:lnTo>
                  <a:pt x="4572941" y="4531368"/>
                </a:lnTo>
                <a:lnTo>
                  <a:pt x="0" y="45313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693791" y="5403704"/>
            <a:ext cx="2287192" cy="2433183"/>
          </a:xfrm>
          <a:custGeom>
            <a:avLst/>
            <a:gdLst/>
            <a:ahLst/>
            <a:cxnLst/>
            <a:rect r="r" b="b" t="t" l="l"/>
            <a:pathLst>
              <a:path h="2433183" w="2287192">
                <a:moveTo>
                  <a:pt x="2287192" y="0"/>
                </a:moveTo>
                <a:lnTo>
                  <a:pt x="0" y="0"/>
                </a:lnTo>
                <a:lnTo>
                  <a:pt x="0" y="2433183"/>
                </a:lnTo>
                <a:lnTo>
                  <a:pt x="2287192" y="2433183"/>
                </a:lnTo>
                <a:lnTo>
                  <a:pt x="2287192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42815">
            <a:off x="15338355" y="7863914"/>
            <a:ext cx="3121671" cy="3340309"/>
          </a:xfrm>
          <a:custGeom>
            <a:avLst/>
            <a:gdLst/>
            <a:ahLst/>
            <a:cxnLst/>
            <a:rect r="r" b="b" t="t" l="l"/>
            <a:pathLst>
              <a:path h="3340309" w="3121671">
                <a:moveTo>
                  <a:pt x="0" y="0"/>
                </a:moveTo>
                <a:lnTo>
                  <a:pt x="3121671" y="0"/>
                </a:lnTo>
                <a:lnTo>
                  <a:pt x="3121671" y="3340309"/>
                </a:lnTo>
                <a:lnTo>
                  <a:pt x="0" y="334030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270301" y="1028700"/>
            <a:ext cx="3257781" cy="1575581"/>
          </a:xfrm>
          <a:custGeom>
            <a:avLst/>
            <a:gdLst/>
            <a:ahLst/>
            <a:cxnLst/>
            <a:rect r="r" b="b" t="t" l="l"/>
            <a:pathLst>
              <a:path h="1575581" w="3257781">
                <a:moveTo>
                  <a:pt x="0" y="0"/>
                </a:moveTo>
                <a:lnTo>
                  <a:pt x="3257780" y="0"/>
                </a:lnTo>
                <a:lnTo>
                  <a:pt x="3257780" y="1575581"/>
                </a:lnTo>
                <a:lnTo>
                  <a:pt x="0" y="157558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179404" y="1705244"/>
            <a:ext cx="8477706" cy="2206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51"/>
              </a:lnSpc>
            </a:pPr>
            <a:r>
              <a:rPr lang="en-US" sz="6322" spc="316" b="true">
                <a:solidFill>
                  <a:srgbClr val="935F55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Основни проблеми при създаването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661866">
            <a:off x="14433766" y="3682580"/>
            <a:ext cx="934864" cy="778274"/>
          </a:xfrm>
          <a:custGeom>
            <a:avLst/>
            <a:gdLst/>
            <a:ahLst/>
            <a:cxnLst/>
            <a:rect r="r" b="b" t="t" l="l"/>
            <a:pathLst>
              <a:path h="778274" w="934864">
                <a:moveTo>
                  <a:pt x="0" y="0"/>
                </a:moveTo>
                <a:lnTo>
                  <a:pt x="934864" y="0"/>
                </a:lnTo>
                <a:lnTo>
                  <a:pt x="934864" y="778275"/>
                </a:lnTo>
                <a:lnTo>
                  <a:pt x="0" y="77827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084981">
            <a:off x="8992548" y="4791800"/>
            <a:ext cx="4495150" cy="4495150"/>
          </a:xfrm>
          <a:custGeom>
            <a:avLst/>
            <a:gdLst/>
            <a:ahLst/>
            <a:cxnLst/>
            <a:rect r="r" b="b" t="t" l="l"/>
            <a:pathLst>
              <a:path h="4495150" w="4495150">
                <a:moveTo>
                  <a:pt x="0" y="0"/>
                </a:moveTo>
                <a:lnTo>
                  <a:pt x="4495151" y="0"/>
                </a:lnTo>
                <a:lnTo>
                  <a:pt x="4495151" y="4495150"/>
                </a:lnTo>
                <a:lnTo>
                  <a:pt x="0" y="449515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11" r="0" b="-8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29039">
            <a:off x="2756304" y="2321300"/>
            <a:ext cx="12775391" cy="5644400"/>
          </a:xfrm>
          <a:custGeom>
            <a:avLst/>
            <a:gdLst/>
            <a:ahLst/>
            <a:cxnLst/>
            <a:rect r="r" b="b" t="t" l="l"/>
            <a:pathLst>
              <a:path h="5644400" w="12775391">
                <a:moveTo>
                  <a:pt x="0" y="0"/>
                </a:moveTo>
                <a:lnTo>
                  <a:pt x="12775392" y="0"/>
                </a:lnTo>
                <a:lnTo>
                  <a:pt x="12775392" y="5644400"/>
                </a:lnTo>
                <a:lnTo>
                  <a:pt x="0" y="5644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987862">
            <a:off x="-517407" y="7343549"/>
            <a:ext cx="4104129" cy="3917577"/>
          </a:xfrm>
          <a:custGeom>
            <a:avLst/>
            <a:gdLst/>
            <a:ahLst/>
            <a:cxnLst/>
            <a:rect r="r" b="b" t="t" l="l"/>
            <a:pathLst>
              <a:path h="3917577" w="4104129">
                <a:moveTo>
                  <a:pt x="0" y="0"/>
                </a:moveTo>
                <a:lnTo>
                  <a:pt x="4104128" y="0"/>
                </a:lnTo>
                <a:lnTo>
                  <a:pt x="4104128" y="3917578"/>
                </a:lnTo>
                <a:lnTo>
                  <a:pt x="0" y="39175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194280">
            <a:off x="15501732" y="-362272"/>
            <a:ext cx="4752543" cy="4536519"/>
          </a:xfrm>
          <a:custGeom>
            <a:avLst/>
            <a:gdLst/>
            <a:ahLst/>
            <a:cxnLst/>
            <a:rect r="r" b="b" t="t" l="l"/>
            <a:pathLst>
              <a:path h="4536519" w="4752543">
                <a:moveTo>
                  <a:pt x="0" y="0"/>
                </a:moveTo>
                <a:lnTo>
                  <a:pt x="4752544" y="0"/>
                </a:lnTo>
                <a:lnTo>
                  <a:pt x="4752544" y="4536519"/>
                </a:lnTo>
                <a:lnTo>
                  <a:pt x="0" y="45365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224227" y="7176099"/>
            <a:ext cx="4387774" cy="4347885"/>
          </a:xfrm>
          <a:custGeom>
            <a:avLst/>
            <a:gdLst/>
            <a:ahLst/>
            <a:cxnLst/>
            <a:rect r="r" b="b" t="t" l="l"/>
            <a:pathLst>
              <a:path h="4347885" w="4387774">
                <a:moveTo>
                  <a:pt x="0" y="0"/>
                </a:moveTo>
                <a:lnTo>
                  <a:pt x="4387774" y="0"/>
                </a:lnTo>
                <a:lnTo>
                  <a:pt x="4387774" y="4347885"/>
                </a:lnTo>
                <a:lnTo>
                  <a:pt x="0" y="43478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74147" y="-1028700"/>
            <a:ext cx="4420109" cy="4468860"/>
          </a:xfrm>
          <a:custGeom>
            <a:avLst/>
            <a:gdLst/>
            <a:ahLst/>
            <a:cxnLst/>
            <a:rect r="r" b="b" t="t" l="l"/>
            <a:pathLst>
              <a:path h="4468860" w="4420109">
                <a:moveTo>
                  <a:pt x="0" y="0"/>
                </a:moveTo>
                <a:lnTo>
                  <a:pt x="4420109" y="0"/>
                </a:lnTo>
                <a:lnTo>
                  <a:pt x="4420109" y="4468860"/>
                </a:lnTo>
                <a:lnTo>
                  <a:pt x="0" y="44688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-94233" y="556690"/>
            <a:ext cx="3257781" cy="1575581"/>
          </a:xfrm>
          <a:custGeom>
            <a:avLst/>
            <a:gdLst/>
            <a:ahLst/>
            <a:cxnLst/>
            <a:rect r="r" b="b" t="t" l="l"/>
            <a:pathLst>
              <a:path h="1575581" w="3257781">
                <a:moveTo>
                  <a:pt x="3257780" y="0"/>
                </a:moveTo>
                <a:lnTo>
                  <a:pt x="0" y="0"/>
                </a:lnTo>
                <a:lnTo>
                  <a:pt x="0" y="1575581"/>
                </a:lnTo>
                <a:lnTo>
                  <a:pt x="3257780" y="1575581"/>
                </a:lnTo>
                <a:lnTo>
                  <a:pt x="325778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633106" y="6561590"/>
            <a:ext cx="2796201" cy="2885386"/>
          </a:xfrm>
          <a:custGeom>
            <a:avLst/>
            <a:gdLst/>
            <a:ahLst/>
            <a:cxnLst/>
            <a:rect r="r" b="b" t="t" l="l"/>
            <a:pathLst>
              <a:path h="2885386" w="2796201">
                <a:moveTo>
                  <a:pt x="0" y="0"/>
                </a:moveTo>
                <a:lnTo>
                  <a:pt x="2796201" y="0"/>
                </a:lnTo>
                <a:lnTo>
                  <a:pt x="2796201" y="2885386"/>
                </a:lnTo>
                <a:lnTo>
                  <a:pt x="0" y="28853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177702" y="8504558"/>
            <a:ext cx="1428181" cy="1300943"/>
          </a:xfrm>
          <a:custGeom>
            <a:avLst/>
            <a:gdLst/>
            <a:ahLst/>
            <a:cxnLst/>
            <a:rect r="r" b="b" t="t" l="l"/>
            <a:pathLst>
              <a:path h="1300943" w="1428181">
                <a:moveTo>
                  <a:pt x="0" y="0"/>
                </a:moveTo>
                <a:lnTo>
                  <a:pt x="1428181" y="0"/>
                </a:lnTo>
                <a:lnTo>
                  <a:pt x="1428181" y="1300942"/>
                </a:lnTo>
                <a:lnTo>
                  <a:pt x="0" y="130094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3004206">
            <a:off x="9357183" y="651920"/>
            <a:ext cx="1308652" cy="1192063"/>
          </a:xfrm>
          <a:custGeom>
            <a:avLst/>
            <a:gdLst/>
            <a:ahLst/>
            <a:cxnLst/>
            <a:rect r="r" b="b" t="t" l="l"/>
            <a:pathLst>
              <a:path h="1192063" w="1308652">
                <a:moveTo>
                  <a:pt x="0" y="0"/>
                </a:moveTo>
                <a:lnTo>
                  <a:pt x="1308652" y="0"/>
                </a:lnTo>
                <a:lnTo>
                  <a:pt x="1308652" y="1192063"/>
                </a:lnTo>
                <a:lnTo>
                  <a:pt x="0" y="119206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332288">
            <a:off x="13323683" y="6541640"/>
            <a:ext cx="1305971" cy="1402899"/>
          </a:xfrm>
          <a:custGeom>
            <a:avLst/>
            <a:gdLst/>
            <a:ahLst/>
            <a:cxnLst/>
            <a:rect r="r" b="b" t="t" l="l"/>
            <a:pathLst>
              <a:path h="1402899" w="1305971">
                <a:moveTo>
                  <a:pt x="0" y="0"/>
                </a:moveTo>
                <a:lnTo>
                  <a:pt x="1305971" y="0"/>
                </a:lnTo>
                <a:lnTo>
                  <a:pt x="1305971" y="1402898"/>
                </a:lnTo>
                <a:lnTo>
                  <a:pt x="0" y="140289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108021">
            <a:off x="2322438" y="5602636"/>
            <a:ext cx="1366239" cy="1157577"/>
          </a:xfrm>
          <a:custGeom>
            <a:avLst/>
            <a:gdLst/>
            <a:ahLst/>
            <a:cxnLst/>
            <a:rect r="r" b="b" t="t" l="l"/>
            <a:pathLst>
              <a:path h="1157577" w="1366239">
                <a:moveTo>
                  <a:pt x="0" y="0"/>
                </a:moveTo>
                <a:lnTo>
                  <a:pt x="1366239" y="0"/>
                </a:lnTo>
                <a:lnTo>
                  <a:pt x="1366239" y="1157577"/>
                </a:lnTo>
                <a:lnTo>
                  <a:pt x="0" y="115757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583350" y="3471951"/>
            <a:ext cx="9121299" cy="258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1"/>
              </a:lnSpc>
            </a:pPr>
            <a:r>
              <a:rPr lang="en-US" sz="6784">
                <a:solidFill>
                  <a:srgbClr val="FFFFFF"/>
                </a:solidFill>
                <a:latin typeface="Cakerolli"/>
                <a:ea typeface="Cakerolli"/>
                <a:cs typeface="Cakerolli"/>
                <a:sym typeface="Cakerolli"/>
              </a:rPr>
              <a:t>Благодарим за вниманието!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79419" y="6291396"/>
            <a:ext cx="852916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ЕКАТЕРИНА РАДЕВА И ДЕНИЦА РАДИЧЕВА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DAGfRo92NN8</dc:identifier>
  <dcterms:modified xsi:type="dcterms:W3CDTF">2011-08-01T06:04:30Z</dcterms:modified>
  <cp:revision>1</cp:revision>
  <dc:title>Beige and Brown Journal Food Presentation</dc:title>
</cp:coreProperties>
</file>