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1" r:id="rId40"/>
    <p:sldId id="303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20C45EE-F35E-4035-B285-F67FA1F3FFBB}">
          <p14:sldIdLst>
            <p14:sldId id="256"/>
            <p14:sldId id="257"/>
            <p14:sldId id="258"/>
          </p14:sldIdLst>
        </p14:section>
        <p14:section name="ASP.NET Core Overview" id="{1F623358-6A7E-4C64-B8FE-59E642EDDBA5}">
          <p14:sldIdLst>
            <p14:sldId id="259"/>
            <p14:sldId id="260"/>
            <p14:sldId id="261"/>
            <p14:sldId id="262"/>
            <p14:sldId id="264"/>
            <p14:sldId id="265"/>
          </p14:sldIdLst>
        </p14:section>
        <p14:section name="ASP.NET Core MVC" id="{E1C02AC9-96E4-4F10-95E2-4E6ED4672AB1}">
          <p14:sldIdLst>
            <p14:sldId id="266"/>
            <p14:sldId id="267"/>
            <p14:sldId id="268"/>
            <p14:sldId id="269"/>
            <p14:sldId id="270"/>
          </p14:sldIdLst>
        </p14:section>
        <p14:section name="Controllers and Actions" id="{C95D740D-7683-4298-BD3D-56625FA8AE51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outing" id="{B7DA2BC9-0138-4EA6-B1B5-CD004A7131C4}">
          <p14:sldIdLst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  <p14:section name="Static Files" id="{328FDF24-4734-437A-A4B7-C59A03540384}">
          <p14:sldIdLst>
            <p14:sldId id="286"/>
            <p14:sldId id="287"/>
            <p14:sldId id="288"/>
          </p14:sldIdLst>
        </p14:section>
        <p14:section name="Razor View Engine" id="{498EA3DD-1471-477F-88A6-438B0FA45FA0}">
          <p14:sldIdLst>
            <p14:sldId id="289"/>
            <p14:sldId id="290"/>
            <p14:sldId id="291"/>
            <p14:sldId id="292"/>
          </p14:sldIdLst>
        </p14:section>
        <p14:section name="ASP.NET Core Identity System" id="{A8F015C4-A6FB-4B69-8F84-EA408C7EC14C}">
          <p14:sldIdLst>
            <p14:sldId id="293"/>
            <p14:sldId id="294"/>
          </p14:sldIdLst>
        </p14:section>
        <p14:section name="Conclusion" id="{98C52DCE-E44C-4824-94CD-F1F421C998E9}">
          <p14:sldIdLst>
            <p14:sldId id="295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5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00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1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599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81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ASP.NET Core, Controllers &amp; Actions, Routing, Razor, Identity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6" y="2590849"/>
            <a:ext cx="3078527" cy="1731672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MVC Overview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sz="3400" dirty="0"/>
              <a:t>provides features to build web APIs and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 (MVC)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Source,</a:t>
            </a:r>
            <a:r>
              <a:rPr lang="bg-BG" dirty="0"/>
              <a:t> </a:t>
            </a:r>
            <a:r>
              <a:rPr lang="en-US" dirty="0"/>
              <a:t>Testable</a:t>
            </a:r>
            <a:r>
              <a:rPr lang="bg-BG" dirty="0"/>
              <a:t>, </a:t>
            </a:r>
            <a:r>
              <a:rPr lang="en-US" dirty="0"/>
              <a:t>Good Tooling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markup for Razor Pages and MVC views</a:t>
            </a:r>
          </a:p>
          <a:p>
            <a:pPr lvl="1"/>
            <a:r>
              <a:rPr lang="en-US" dirty="0"/>
              <a:t>RESTful services with </a:t>
            </a:r>
            <a:r>
              <a:rPr lang="en-US" sz="3200" b="1" dirty="0">
                <a:solidFill>
                  <a:schemeClr val="bg1"/>
                </a:solidFill>
              </a:rPr>
              <a:t>ASP.NET Core Web API</a:t>
            </a:r>
          </a:p>
          <a:p>
            <a:pPr lvl="2"/>
            <a:r>
              <a:rPr lang="en-US" dirty="0"/>
              <a:t>Built-in support for multiple data formats, content negotiation and CORS</a:t>
            </a:r>
          </a:p>
          <a:p>
            <a:pPr lvl="1"/>
            <a:r>
              <a:rPr lang="en-US" dirty="0"/>
              <a:t>Achieve high-quality architecture design, optimizing developer work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 binding </a:t>
            </a:r>
            <a:r>
              <a:rPr lang="en-US" dirty="0"/>
              <a:t>automatically maps data from HTTP requests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client-side and server-side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53" y="1890487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sz="3200" dirty="0"/>
              <a:t>Tag Helpers </a:t>
            </a:r>
            <a:r>
              <a:rPr lang="en-US" dirty="0"/>
              <a:t>enable server-side code in HTML elements</a:t>
            </a:r>
          </a:p>
          <a:p>
            <a:pPr lvl="1"/>
            <a:r>
              <a:rPr lang="en-US" dirty="0"/>
              <a:t>Partial views and view components</a:t>
            </a:r>
          </a:p>
          <a:p>
            <a:pPr lvl="1"/>
            <a:r>
              <a:rPr lang="en-US" dirty="0"/>
              <a:t>Filters, Areas, Middlewares</a:t>
            </a:r>
          </a:p>
          <a:p>
            <a:pPr lvl="1"/>
            <a:r>
              <a:rPr lang="en-US" dirty="0"/>
              <a:t>Built-in security features</a:t>
            </a:r>
          </a:p>
          <a:p>
            <a:pPr lvl="1"/>
            <a:r>
              <a:rPr lang="en-US" dirty="0"/>
              <a:t>Identity with users, roles and external providers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1650035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routing +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3600" b="1" noProof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middlewares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Creating Your First ASP.NET Core Projects</a:t>
            </a:r>
            <a:endParaRPr lang="bg-BG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Hello, ASP.NET Core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Controllers and Actions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</a:t>
            </a:r>
            <a:r>
              <a:rPr lang="en-US" b="1" dirty="0">
                <a:solidFill>
                  <a:schemeClr val="bg1"/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/>
              <a:t>{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sz="3400" b="1" dirty="0"/>
              <a:t>}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sz="3200" dirty="0"/>
              <a:t>Access to </a:t>
            </a:r>
            <a:r>
              <a:rPr lang="en-US" sz="3200" b="1" noProof="1">
                <a:solidFill>
                  <a:schemeClr val="bg1"/>
                </a:solidFill>
              </a:rPr>
              <a:t>Request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Response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HttpContext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RouteData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ModelState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User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ViewBag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ViewData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this.View(viewModel);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(1)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5305"/>
            <a:ext cx="11790101" cy="2243695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8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b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8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Creating our first </a:t>
            </a:r>
            <a:r>
              <a:rPr lang="en-US" sz="3200" b="1" dirty="0">
                <a:solidFill>
                  <a:schemeClr val="bg1"/>
                </a:solidFill>
              </a:rPr>
              <a:t>ASP.NET Core Projects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Controllers </a:t>
            </a:r>
            <a:r>
              <a:rPr lang="en-US" sz="3200" dirty="0"/>
              <a:t>&amp;</a:t>
            </a:r>
            <a:r>
              <a:rPr lang="en-US" sz="3200" b="1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Static Files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 View Engine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219200"/>
            <a:ext cx="11772123" cy="57912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maps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/>
              <a:t>to action </a:t>
            </a:r>
            <a:br>
              <a:rPr lang="en-US" sz="3200" dirty="0"/>
            </a:br>
            <a:r>
              <a:rPr lang="en-US" sz="3200" dirty="0"/>
              <a:t>parameters in few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Routing engine </a:t>
            </a:r>
            <a:r>
              <a:rPr lang="en-US" sz="3000" dirty="0"/>
              <a:t>can pass parameters to actions</a:t>
            </a:r>
          </a:p>
          <a:p>
            <a:pPr lvl="2"/>
            <a:r>
              <a:rPr lang="en-US" sz="2800" dirty="0"/>
              <a:t>http://localhost/Users/</a:t>
            </a:r>
            <a:r>
              <a:rPr lang="en-US" sz="2800" b="1" dirty="0">
                <a:solidFill>
                  <a:schemeClr val="bg1"/>
                </a:solidFill>
              </a:rPr>
              <a:t>Niki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Routing pattern</a:t>
            </a:r>
            <a:r>
              <a:rPr lang="en-US" sz="2800" dirty="0"/>
              <a:t>: Users/{</a:t>
            </a:r>
            <a:r>
              <a:rPr lang="en-US" sz="2800" b="1" dirty="0">
                <a:solidFill>
                  <a:schemeClr val="bg1"/>
                </a:solidFill>
              </a:rPr>
              <a:t>username</a:t>
            </a:r>
            <a:r>
              <a:rPr lang="en-US" sz="2800" dirty="0"/>
              <a:t>}</a:t>
            </a:r>
          </a:p>
          <a:p>
            <a:pPr lvl="1"/>
            <a:r>
              <a:rPr lang="en-US" sz="3000" dirty="0"/>
              <a:t>URL query string can contains parameters</a:t>
            </a:r>
          </a:p>
          <a:p>
            <a:pPr lvl="2"/>
            <a:r>
              <a:rPr lang="en-US" sz="2800" dirty="0"/>
              <a:t>/Users/</a:t>
            </a:r>
            <a:r>
              <a:rPr lang="en-US" sz="2800" noProof="1"/>
              <a:t>ByUsername?</a:t>
            </a:r>
            <a:r>
              <a:rPr lang="en-US" sz="2800" b="1" noProof="1">
                <a:solidFill>
                  <a:schemeClr val="bg1"/>
                </a:solidFill>
              </a:rPr>
              <a:t>username</a:t>
            </a:r>
            <a:r>
              <a:rPr lang="en-US" sz="2800" noProof="1"/>
              <a:t>=</a:t>
            </a:r>
            <a:r>
              <a:rPr lang="en-US" sz="2800" b="1" noProof="1">
                <a:solidFill>
                  <a:schemeClr val="bg1"/>
                </a:solidFill>
              </a:rPr>
              <a:t>NikolayIT</a:t>
            </a:r>
          </a:p>
          <a:p>
            <a:pPr lvl="1"/>
            <a:r>
              <a:rPr lang="en-US" sz="3000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7" y="3155885"/>
            <a:ext cx="3927605" cy="153719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6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25" y="1192762"/>
            <a:ext cx="8686800" cy="548059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ActionName</a:t>
            </a:r>
            <a:r>
              <a:rPr lang="en-US" sz="3000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1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MVC Routing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UseEndPoints</a:t>
            </a:r>
            <a:r>
              <a:rPr lang="en-PH" sz="2000" dirty="0">
                <a:solidFill>
                  <a:schemeClr val="tx1"/>
                </a:solidFill>
                <a:effectLst/>
              </a:rPr>
              <a:t>(routes =&gt;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routes.</a:t>
            </a:r>
            <a:r>
              <a:rPr lang="en-US" sz="2000" dirty="0">
                <a:solidFill>
                  <a:schemeClr val="bg1"/>
                </a:solidFill>
                <a:effectLst/>
              </a:rPr>
              <a:t>MapControllerRoute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});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"</a:t>
            </a:r>
            <a:r>
              <a:rPr lang="en-US" sz="2800" b="1" dirty="0">
                <a:solidFill>
                  <a:schemeClr val="bg1"/>
                </a:solidFill>
              </a:rPr>
              <a:t>/Cats/Show/1</a:t>
            </a:r>
            <a:r>
              <a:rPr lang="en-US" sz="2800" dirty="0"/>
              <a:t>"</a:t>
            </a:r>
          </a:p>
          <a:p>
            <a:pPr>
              <a:buClr>
                <a:srgbClr val="234465"/>
              </a:buClr>
            </a:pPr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6996000" y="5292698"/>
            <a:ext cx="3567797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"Cats",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"Show",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"1"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9"/>
            <a:ext cx="11817350" cy="27328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Route Constraints</a:t>
            </a:r>
            <a:r>
              <a:rPr lang="en-US" sz="3200" noProof="1"/>
              <a:t> are rules on the URL segments</a:t>
            </a:r>
          </a:p>
          <a:p>
            <a:r>
              <a:rPr lang="en-US" sz="3200" noProof="1"/>
              <a:t>All the constraints are </a:t>
            </a:r>
            <a:r>
              <a:rPr lang="en-US" sz="3200" b="1" noProof="1">
                <a:solidFill>
                  <a:schemeClr val="bg1"/>
                </a:solidFill>
              </a:rPr>
              <a:t>regular expression compatible </a:t>
            </a:r>
            <a:r>
              <a:rPr lang="en-US" sz="3200" noProof="1"/>
              <a:t>with the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  <a:p>
            <a:r>
              <a:rPr lang="en-US" sz="3200" noProof="1"/>
              <a:t>Defined as one of the </a:t>
            </a:r>
            <a:r>
              <a:rPr lang="en-US" sz="3200" b="1" noProof="1">
                <a:solidFill>
                  <a:schemeClr val="bg1"/>
                </a:solidFill>
              </a:rPr>
              <a:t>routes</a:t>
            </a:r>
            <a:r>
              <a:rPr lang="en-US" sz="3200" noProof="1"/>
              <a:t>.</a:t>
            </a:r>
            <a:r>
              <a:rPr lang="en-US" sz="3200" b="1" noProof="1">
                <a:solidFill>
                  <a:schemeClr val="bg1"/>
                </a:solidFill>
              </a:rPr>
              <a:t>MapRoute</a:t>
            </a:r>
            <a:r>
              <a:rPr lang="en-US" sz="3200" noProof="1"/>
              <a:t>(…)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76305" y="4116977"/>
            <a:ext cx="1023938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routes.MapRoute(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name: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template: "</a:t>
            </a:r>
            <a:r>
              <a:rPr lang="en-US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defaults: new { controller =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 action = "</a:t>
            </a:r>
            <a:r>
              <a:rPr lang="en-US" dirty="0">
                <a:solidFill>
                  <a:schemeClr val="bg1"/>
                </a:solidFill>
                <a:effectLst/>
              </a:rPr>
              <a:t>ByDate</a:t>
            </a:r>
            <a:r>
              <a:rPr lang="en-US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constraints: new { year = @"</a:t>
            </a:r>
            <a:r>
              <a:rPr lang="en-US" dirty="0">
                <a:solidFill>
                  <a:schemeClr val="bg1"/>
                </a:solidFill>
                <a:effectLst/>
              </a:rPr>
              <a:t>\d{4}</a:t>
            </a:r>
            <a:r>
              <a:rPr lang="en-US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day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 routing </a:t>
            </a:r>
            <a:r>
              <a:rPr lang="en-US" sz="32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690026" y="2529000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11654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9765" y="5562601"/>
            <a:ext cx="11310043" cy="75387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attributes are quite often used in </a:t>
            </a:r>
            <a:r>
              <a:rPr lang="en-US" sz="3000" b="1" dirty="0">
                <a:solidFill>
                  <a:schemeClr val="bg1"/>
                </a:solidFill>
              </a:rPr>
              <a:t>REST APIs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Login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can also directly define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Attribute routing </a:t>
            </a:r>
            <a:r>
              <a:rPr lang="en-US" sz="2600" dirty="0"/>
              <a:t>allows you to create multiple routes for a single action.</a:t>
            </a:r>
          </a:p>
          <a:p>
            <a:r>
              <a:rPr lang="en-US" sz="2600" dirty="0"/>
              <a:t>It also allows you to </a:t>
            </a:r>
            <a:r>
              <a:rPr lang="en-US" sz="2600" b="1" dirty="0">
                <a:solidFill>
                  <a:schemeClr val="bg1"/>
                </a:solidFill>
              </a:rPr>
              <a:t>combine</a:t>
            </a:r>
            <a:r>
              <a:rPr lang="en-US" sz="2600" dirty="0"/>
              <a:t> a Route for a </a:t>
            </a:r>
            <a:r>
              <a:rPr lang="en-US" sz="2600" b="1" dirty="0">
                <a:solidFill>
                  <a:schemeClr val="bg1"/>
                </a:solidFill>
              </a:rPr>
              <a:t>Controller</a:t>
            </a:r>
            <a:r>
              <a:rPr lang="en-US" sz="2600" dirty="0"/>
              <a:t> and an </a:t>
            </a:r>
            <a:r>
              <a:rPr lang="en-US" sz="2600" b="1" dirty="0">
                <a:solidFill>
                  <a:schemeClr val="bg1"/>
                </a:solidFill>
              </a:rPr>
              <a:t>Action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Route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("Home")]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 // Does not combine, Route – /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// Route - /Home/Index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("")] // Route - /Home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Static File Routing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work.</a:t>
            </a:r>
          </a:p>
          <a:p>
            <a:pPr lvl="1"/>
            <a:r>
              <a:rPr lang="en-US" dirty="0"/>
              <a:t>Files such as HTML, CSS, JS,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tell the ASP.NET Core App to serve the static files in the </a:t>
            </a:r>
            <a:r>
              <a:rPr lang="en-US" sz="2800" b="1" noProof="1">
                <a:solidFill>
                  <a:schemeClr val="bg1"/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(); // For the </a:t>
            </a:r>
            <a:r>
              <a:rPr lang="en-PH" dirty="0">
                <a:solidFill>
                  <a:schemeClr val="bg1"/>
                </a:solidFill>
                <a:effectLst/>
              </a:rPr>
              <a:t>wwwroot</a:t>
            </a:r>
            <a:r>
              <a:rPr lang="en-PH" dirty="0">
                <a:solidFill>
                  <a:schemeClr val="tx1"/>
                </a:solidFill>
                <a:effectLst/>
              </a:rPr>
              <a:t> folder</a:t>
            </a:r>
          </a:p>
          <a:p>
            <a:endParaRPr lang="en-PH" dirty="0">
              <a:solidFill>
                <a:schemeClr val="tx1"/>
              </a:solidFill>
              <a:effectLst/>
            </a:endParaRP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(new </a:t>
            </a:r>
            <a:r>
              <a:rPr lang="en-PH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PH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FileProvider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PH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PH" dirty="0">
                <a:solidFill>
                  <a:schemeClr val="tx1"/>
                </a:solidFill>
                <a:effectLst/>
              </a:rPr>
              <a:t>(), "</a:t>
            </a:r>
            <a:r>
              <a:rPr lang="en-PH" dirty="0">
                <a:solidFill>
                  <a:schemeClr val="bg1"/>
                </a:solidFill>
                <a:effectLst/>
              </a:rPr>
              <a:t>OtherFiles</a:t>
            </a:r>
            <a:r>
              <a:rPr lang="en-PH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RequestPath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PathString</a:t>
            </a:r>
            <a:r>
              <a:rPr lang="en-PH" dirty="0">
                <a:solidFill>
                  <a:schemeClr val="tx1"/>
                </a:solidFill>
                <a:effectLst/>
              </a:rPr>
              <a:t>("</a:t>
            </a:r>
            <a:r>
              <a:rPr lang="en-PH" dirty="0">
                <a:solidFill>
                  <a:schemeClr val="bg1"/>
                </a:solidFill>
                <a:effectLst/>
              </a:rPr>
              <a:t>/files</a:t>
            </a:r>
            <a:r>
              <a:rPr lang="en-PH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serve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style.css</a:t>
            </a:r>
            <a:r>
              <a:rPr lang="bg-BG" sz="2800" dirty="0"/>
              <a:t>"</a:t>
            </a:r>
            <a:r>
              <a:rPr lang="en-US" sz="2800" dirty="0"/>
              <a:t> file upon request "</a:t>
            </a:r>
            <a:r>
              <a:rPr lang="en-US" sz="2800" b="1" dirty="0">
                <a:solidFill>
                  <a:schemeClr val="bg1"/>
                </a:solidFill>
              </a:rPr>
              <a:t>http://{app}/files/style.css</a:t>
            </a:r>
            <a:r>
              <a:rPr lang="en-US" sz="2800" dirty="0"/>
              <a:t>" from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OtherFiles</a:t>
            </a:r>
            <a:r>
              <a:rPr lang="bg-BG" sz="2800" dirty="0"/>
              <a:t>"</a:t>
            </a:r>
            <a:r>
              <a:rPr lang="en-US" sz="2800" dirty="0"/>
              <a:t> instead of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wwwroot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 in Project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View Engine</a:t>
            </a:r>
            <a:endParaRPr lang="bg-BG"/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noProof="1">
                <a:solidFill>
                  <a:schemeClr val="bg1"/>
                </a:solidFill>
              </a:rPr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b="1" noProof="1">
                <a:solidFill>
                  <a:schemeClr val="bg1"/>
                </a:solidFill>
              </a:rPr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noProof="1">
                <a:solidFill>
                  <a:schemeClr val="bg1"/>
                </a:solidFill>
              </a:rPr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06" y="1195388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8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Identity System</a:t>
            </a:r>
            <a:endParaRPr lang="bg-BG" dirty="0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app.UseAuthentication();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legacy</a:t>
            </a:r>
            <a: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Core: Bird's Eye 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8" y="1629000"/>
            <a:ext cx="11267042" cy="4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Overview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Azure)</a:t>
            </a:r>
          </a:p>
          <a:p>
            <a:r>
              <a:rPr lang="en-US" dirty="0"/>
              <a:t>Great documentation: </a:t>
            </a:r>
            <a:r>
              <a:rPr lang="en-US" dirty="0">
                <a:hlinkClick r:id="rId3"/>
              </a:rPr>
              <a:t>https://docs.microsoft.com/en-us/aspnet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WebAPI, Razor Pages, SignalR)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sz="3400" b="1" noProof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bg-BG" sz="2800" b="1" dirty="0">
                <a:solidFill>
                  <a:schemeClr val="bg1"/>
                </a:solidFill>
              </a:rPr>
              <a:t>5.0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Nuget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Middlewares.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Global.asax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(Html.Render)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</TotalTime>
  <Words>2648</Words>
  <Application>Microsoft Office PowerPoint</Application>
  <PresentationFormat>Widescreen</PresentationFormat>
  <Paragraphs>430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Introduction to ASP.NET Core (MVC)</vt:lpstr>
      <vt:lpstr>Table of Contents</vt:lpstr>
      <vt:lpstr>Have a Question?</vt:lpstr>
      <vt:lpstr>.NET Core: Bird's Eye View</vt:lpstr>
      <vt:lpstr>ASP.NET Core Overview</vt:lpstr>
      <vt:lpstr>ASP.NET Core Overview</vt:lpstr>
      <vt:lpstr>ASP.NET Core Main Features</vt:lpstr>
      <vt:lpstr>ASP.NET vs ASP.NET Core</vt:lpstr>
      <vt:lpstr>ASP.NET vs ASP.NET Core (2)</vt:lpstr>
      <vt:lpstr>ASP.NET Core MVC Overview</vt:lpstr>
      <vt:lpstr>ASP.NET Core MVC (1)</vt:lpstr>
      <vt:lpstr>ASP.NET Core MVC (2)</vt:lpstr>
      <vt:lpstr>The MVC Pattern for Web</vt:lpstr>
      <vt:lpstr>Creating Your First ASP.NET Core Projects</vt:lpstr>
      <vt:lpstr>Controllers and Actions</vt:lpstr>
      <vt:lpstr>Controllers</vt:lpstr>
      <vt:lpstr>Actions</vt:lpstr>
      <vt:lpstr>Action Results (1)</vt:lpstr>
      <vt:lpstr>Action Results (2)</vt:lpstr>
      <vt:lpstr>Action Parameters</vt:lpstr>
      <vt:lpstr>Action Selectors</vt:lpstr>
      <vt:lpstr>ASP.NET Core MVC Routing</vt:lpstr>
      <vt:lpstr>ASP.NET Core MVC Routing</vt:lpstr>
      <vt:lpstr>Conventional Routing</vt:lpstr>
      <vt:lpstr>Route Constraints</vt:lpstr>
      <vt:lpstr>Attribute Routing</vt:lpstr>
      <vt:lpstr>Attribute Routing</vt:lpstr>
      <vt:lpstr>Attribute Routing</vt:lpstr>
      <vt:lpstr>Static File Routing</vt:lpstr>
      <vt:lpstr>Static Files (1)</vt:lpstr>
      <vt:lpstr>Static Files (2)</vt:lpstr>
      <vt:lpstr>Razor View Engine</vt:lpstr>
      <vt:lpstr>Views</vt:lpstr>
      <vt:lpstr>Razor</vt:lpstr>
      <vt:lpstr>Passing Data to a View</vt:lpstr>
      <vt:lpstr>ASP.NET Core Identity System</vt:lpstr>
      <vt:lpstr>ASP.NET Identity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20</cp:revision>
  <dcterms:created xsi:type="dcterms:W3CDTF">2018-05-23T13:08:44Z</dcterms:created>
  <dcterms:modified xsi:type="dcterms:W3CDTF">2021-07-02T01:09:54Z</dcterms:modified>
  <cp:category>computer programming;programming;software development;software engineering</cp:category>
</cp:coreProperties>
</file>