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300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261"/>
            <p14:sldId id="262"/>
            <p14:sldId id="263"/>
          </p14:sldIdLst>
        </p14:section>
        <p14:section name="Unit Testing" id="{6409DF77-A305-4F91-B299-CFF0F03A714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tegration" id="{21C3B1CD-F2E8-4233-BC6D-FF01364A51E6}">
          <p14:sldIdLst>
            <p14:sldId id="274"/>
            <p14:sldId id="275"/>
            <p14:sldId id="276"/>
            <p14:sldId id="277"/>
            <p14:sldId id="278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2"/>
            <p14:sldId id="286"/>
            <p14:sldId id="287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  <p14:sldId id="291"/>
          </p14:sldIdLst>
        </p14:section>
        <p14:section name="Conclusion" id="{E77051F9-2BD6-456F-A92B-8346B517F9F5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yIT/ASP.NET-MVC-Template/blob/9cb409364e48c9bfc734e7999b389ccd3909dc9e/ASP.NET%20Core/Tests/AspNetCoreTemplate.Web.Tests/SeleniumServerFactory.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1">
                <a:hlinkClick r:id="rId2"/>
              </a:rPr>
              <a:t>xUnit</a:t>
            </a:r>
            <a:r>
              <a:rPr lang="en-US" dirty="0"/>
              <a:t> is a free, open source, community-focused unit testing</a:t>
            </a:r>
            <a:br>
              <a:rPr lang="en-US" dirty="0"/>
            </a:br>
            <a:r>
              <a:rPr lang="en-US" dirty="0"/>
              <a:t>tool for the .NET Framework, UWP, Xamarin and .NET Core</a:t>
            </a:r>
          </a:p>
          <a:p>
            <a:r>
              <a:rPr lang="en-US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new class library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TargetFramework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netcoreapp2.2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Install the following NuGet packages: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xunit.runner.visualstudio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class and add public method with </a:t>
            </a:r>
            <a:r>
              <a:rPr lang="en-US" b="1" dirty="0">
                <a:solidFill>
                  <a:schemeClr val="bg1"/>
                </a:solidFill>
              </a:rPr>
              <a:t>[Fact] </a:t>
            </a:r>
            <a:r>
              <a:rPr lang="en-US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To run tests use Visual Studio or console with</a:t>
            </a:r>
            <a:r>
              <a:rPr lang="en-US" b="1" dirty="0">
                <a:solidFill>
                  <a:schemeClr val="bg1"/>
                </a:solidFill>
              </a:rPr>
              <a:t> dotnet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5" y="2155806"/>
            <a:ext cx="4482517" cy="88069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2754000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4269744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Moq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 (4)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</a:rPr>
              <a:t>&lt;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</a:rPr>
              <a:t>&gt;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is used to create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is the entry point of the Tested App. Usually that is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IClassFixture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parameterize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US" sz="2000" b="1" noProof="1">
                <a:solidFill>
                  <a:schemeClr val="bg2"/>
                </a:solidFill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Microsoft.AspNetCore.Mvc.Testing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(4)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Also you need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Sdk="Microsoft.NET.Sdk.Web"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Install the npm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hlinkClick r:id="rId3"/>
              </a:rPr>
              <a:t>https://www.java.com/en/download/</a:t>
            </a:r>
            <a:endParaRPr lang="en-US" dirty="0"/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>
                <a:hlinkClick r:id="rId4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ChromeDriver (to match your Chrome version)</a:t>
            </a:r>
          </a:p>
          <a:p>
            <a:pPr lvl="1"/>
            <a:r>
              <a:rPr lang="en-US" dirty="0">
                <a:hlinkClick r:id="rId5"/>
              </a:rPr>
              <a:t>http://chromedriver.chromium.org/downloads</a:t>
            </a:r>
            <a:endParaRPr lang="en-US" dirty="0"/>
          </a:p>
          <a:p>
            <a:pPr lvl="1"/>
            <a:r>
              <a:rPr lang="en-US" dirty="0"/>
              <a:t>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218720" y="1850343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-g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get ready Selenium for ASP.NET Core App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 NuGet packages: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Selenium.Support</a:t>
            </a:r>
            <a:r>
              <a:rPr lang="en-US" sz="28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Selenium.WebDriver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Get </a:t>
            </a:r>
            <a:r>
              <a:rPr lang="en-US" sz="3200" b="1" dirty="0">
                <a:solidFill>
                  <a:schemeClr val="bg1"/>
                </a:solidFill>
              </a:rPr>
              <a:t>SeleniumServerFactory.cs</a:t>
            </a:r>
            <a:r>
              <a:rPr lang="en-US" sz="3200" dirty="0">
                <a:ln w="0">
                  <a:noFill/>
                </a:ln>
              </a:rPr>
              <a:t> ready-to-use integration of </a:t>
            </a:r>
            <a:r>
              <a:rPr lang="en-US" sz="3200" b="1" dirty="0">
                <a:solidFill>
                  <a:schemeClr val="bg1"/>
                </a:solidFill>
              </a:rPr>
              <a:t>TestServer</a:t>
            </a:r>
            <a:r>
              <a:rPr lang="en-US" sz="3200" dirty="0">
                <a:ln w="0">
                  <a:noFill/>
                </a:ln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Selenium</a:t>
            </a:r>
            <a:r>
              <a:rPr lang="en-US" sz="3200" dirty="0">
                <a:ln w="0">
                  <a:noFill/>
                </a:ln>
              </a:rPr>
              <a:t> from the </a:t>
            </a:r>
            <a:r>
              <a:rPr lang="en-US" sz="3200" dirty="0">
                <a:ln w="0">
                  <a:noFill/>
                </a:ln>
                <a:hlinkClick r:id="rId2"/>
              </a:rPr>
              <a:t>ASP.NET Core Template</a:t>
            </a:r>
            <a:endParaRPr lang="en-US" sz="3200" dirty="0">
              <a:ln w="0">
                <a:noFill/>
              </a:ln>
            </a:endParaRP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Create new test class in SeleniumTests.cs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.NET Core 5.0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A6AE094-4A3F-4A46-8BB2-C81C4E095398}"/>
              </a:ext>
            </a:extLst>
          </p:cNvPr>
          <p:cNvSpPr txBox="1">
            <a:spLocks/>
          </p:cNvSpPr>
          <p:nvPr/>
        </p:nvSpPr>
        <p:spPr>
          <a:xfrm>
            <a:off x="1435701" y="5650516"/>
            <a:ext cx="932059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 { ... }</a:t>
            </a:r>
          </a:p>
        </p:txBody>
      </p:sp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 Setup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92701" y="1471309"/>
            <a:ext cx="11606598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IClassFixture&lt;SeleniumServerFactory&lt;Startup&gt;&gt;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SeleniumServerFactory&lt;Startup&gt; server;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IWebDriver browser;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SeleniumTests(SeleniumServerFactory&lt;Startup&gt; server)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this.server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b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	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call shouldn't be required for setup, but it is. (weird)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server.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opts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opts.AddArguments("--headless", "--ignore-certificate-errors"); 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this.browser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RemoteWebDriver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(opts);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let</a:t>
            </a:r>
            <a:r>
              <a:rPr lang="bg-BG" dirty="0"/>
              <a:t>'</a:t>
            </a:r>
            <a:r>
              <a:rPr lang="en-US" dirty="0"/>
              <a:t>s 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4299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LoadTheMainPageAndCheckTitle()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Assert.StartsWith("Sample",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Title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213232" y="1919798"/>
            <a:ext cx="5642993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ThereIsAnH1()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headerSelector = By.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Assert.Equal("Heading",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(headerSelector).Text);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308481"/>
            <a:ext cx="1420325" cy="142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06" y="5361377"/>
            <a:ext cx="1201622" cy="120162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MyTested.AspNetCore.Mvc</a:t>
            </a:r>
            <a:r>
              <a:rPr lang="en-US" dirty="0"/>
              <a:t> (1)</a:t>
            </a:r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  <a:r>
              <a:rPr lang="en-US" dirty="0"/>
              <a:t>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view result and model with specific assertions.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287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3.1.2 – for .NET Core 3.1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2.2.0 – for .NET Core 2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1.1.0 – for .NET Core 1.1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1.0.0 – for .NET Core 1.0</a:t>
            </a:r>
          </a:p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MyTested.AspNetCore.Mvc</a:t>
            </a:r>
            <a:r>
              <a:rPr lang="en-US" dirty="0"/>
              <a:t> (3)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5224872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3.1.2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In-memory Database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0200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5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3845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3116</Words>
  <Application>Microsoft Office PowerPoint</Application>
  <PresentationFormat>Widescreen</PresentationFormat>
  <Paragraphs>506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 (1)</vt:lpstr>
      <vt:lpstr>Testing (2)</vt:lpstr>
      <vt:lpstr>Testing (3)</vt:lpstr>
      <vt:lpstr>Testing (4)</vt:lpstr>
      <vt:lpstr>Unit Testing</vt:lpstr>
      <vt:lpstr>Unit Testing</vt:lpstr>
      <vt:lpstr>XUnit</vt:lpstr>
      <vt:lpstr>Mocking (1)</vt:lpstr>
      <vt:lpstr>Mocking (2)</vt:lpstr>
      <vt:lpstr>Mocking (3)</vt:lpstr>
      <vt:lpstr>In-memory Database (1)</vt:lpstr>
      <vt:lpstr>In-memory Database (2)</vt:lpstr>
      <vt:lpstr>In-memory Database (3)</vt:lpstr>
      <vt:lpstr>In-memory Database (4)</vt:lpstr>
      <vt:lpstr>Integration Testing</vt:lpstr>
      <vt:lpstr>Integration Testing (1)</vt:lpstr>
      <vt:lpstr>Integration Testing (2)</vt:lpstr>
      <vt:lpstr>Integration Testing (3)</vt:lpstr>
      <vt:lpstr>Integration Testing (4)</vt:lpstr>
      <vt:lpstr>Selenium</vt:lpstr>
      <vt:lpstr>Selenium</vt:lpstr>
      <vt:lpstr>Install and Set-up Selenium</vt:lpstr>
      <vt:lpstr>Selenium and .NET Core 5.0</vt:lpstr>
      <vt:lpstr>Selenium Test Setup</vt:lpstr>
      <vt:lpstr>Selenium Tests</vt:lpstr>
      <vt:lpstr>MyTested.AspNetCore.Mvc</vt:lpstr>
      <vt:lpstr>MyTested.AspNetCore.Mvc (1)</vt:lpstr>
      <vt:lpstr>MyTested.AspNetCore.Mvc (2)</vt:lpstr>
      <vt:lpstr>MyTested.AspNetCore.Mvc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16</cp:revision>
  <dcterms:created xsi:type="dcterms:W3CDTF">2018-05-23T13:08:44Z</dcterms:created>
  <dcterms:modified xsi:type="dcterms:W3CDTF">2021-08-19T06:32:41Z</dcterms:modified>
  <cp:category>computer programming;programming;software development;software engineering</cp:category>
</cp:coreProperties>
</file>