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62" r:id="rId5"/>
    <p:sldId id="263" r:id="rId6"/>
    <p:sldId id="309" r:id="rId7"/>
    <p:sldId id="310" r:id="rId8"/>
    <p:sldId id="266" r:id="rId9"/>
    <p:sldId id="313" r:id="rId10"/>
    <p:sldId id="314" r:id="rId11"/>
    <p:sldId id="267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98" r:id="rId26"/>
    <p:sldId id="299" r:id="rId27"/>
    <p:sldId id="300" r:id="rId28"/>
    <p:sldId id="301" r:id="rId29"/>
    <p:sldId id="302" r:id="rId30"/>
    <p:sldId id="315" r:id="rId31"/>
    <p:sldId id="303" r:id="rId32"/>
    <p:sldId id="304" r:id="rId33"/>
    <p:sldId id="305" r:id="rId34"/>
    <p:sldId id="306" r:id="rId35"/>
    <p:sldId id="308" r:id="rId36"/>
    <p:sldId id="285" r:id="rId37"/>
    <p:sldId id="291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  <p14:sldId id="315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Mobile Demo" id="{EE4E83AD-53D2-4C4C-B1B3-A37C5E7443D8}">
          <p14:sldIdLst>
            <p14:sldId id="306"/>
          </p14:sldIdLst>
        </p14:section>
        <p14:section name="Useful Links" id="{5C1297C8-9679-47D1-945F-1FF4652552D6}">
          <p14:sldIdLst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4" d="100"/>
          <a:sy n="44" d="100"/>
        </p:scale>
        <p:origin x="19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blob/main/src/Components/Web/src/Web/EventHandlers.c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hyperlink" Target="https://github.com/Daddoon/BlazorMobi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3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blazor/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lerik.com/blazor-ui" TargetMode="External"/><Relationship Id="rId5" Type="http://schemas.openxmlformats.org/officeDocument/2006/relationships/hyperlink" Target="https://github.com/AdrienTorris/awesome-blazor" TargetMode="External"/><Relationship Id="rId10" Type="http://schemas.openxmlformats.org/officeDocument/2006/relationships/hyperlink" Target="https://blazor.radzen.com/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syncfusion.com/blazor-component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tnet/aspnetcore/tree/main/src/Compon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.NET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WebAssembly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dotnet.wasm</a:t>
            </a:r>
            <a:r>
              <a:rPr lang="en-US" dirty="0"/>
              <a:t> file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 runtime</a:t>
            </a:r>
          </a:p>
          <a:p>
            <a:r>
              <a:rPr lang="en-US" dirty="0"/>
              <a:t>Blazor uses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04" y="944492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Components, Routing, DI, Data binding, Validation, Events, JS interop</a:t>
            </a:r>
          </a:p>
        </p:txBody>
      </p:sp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5.0</a:t>
            </a:r>
          </a:p>
          <a:p>
            <a:r>
              <a:rPr lang="en-US" dirty="0"/>
              <a:t>Blazor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the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381001" y="5585916"/>
            <a:ext cx="11429999" cy="768084"/>
          </a:xfrm>
        </p:spPr>
        <p:txBody>
          <a:bodyPr/>
          <a:lstStyle/>
          <a:p>
            <a:r>
              <a:rPr lang="en-US" dirty="0"/>
              <a:t>Electron, </a:t>
            </a:r>
            <a:r>
              <a:rPr lang="en-US" dirty="0" err="1"/>
              <a:t>WebWindow</a:t>
            </a:r>
            <a:r>
              <a:rPr lang="en-US" dirty="0"/>
              <a:t>, PWA, Blazor Desktop in MAUI</a:t>
            </a:r>
          </a:p>
        </p:txBody>
      </p:sp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  <p:pic>
        <p:nvPicPr>
          <p:cNvPr id="2050" name="Picture 2" descr="Blazor application running processes">
            <a:extLst>
              <a:ext uri="{FF2B5EF4-FFF2-40B4-BE49-F238E27FC236}">
                <a16:creationId xmlns:a16="http://schemas.microsoft.com/office/drawing/2014/main" id="{F61B079E-03B3-45BD-9520-59E33D04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8" y="3427612"/>
            <a:ext cx="3940625" cy="30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8942A-DCE6-4118-B35B-F99F22A12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0F8-B26D-40B2-BBF9-314D2A201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6 introduces </a:t>
            </a:r>
            <a:r>
              <a:rPr lang="en-US" b="1" dirty="0">
                <a:solidFill>
                  <a:schemeClr val="bg1"/>
                </a:solidFill>
              </a:rPr>
              <a:t>MAUI</a:t>
            </a:r>
          </a:p>
          <a:p>
            <a:pPr lvl="1"/>
            <a:r>
              <a:rPr lang="en-US" dirty="0"/>
              <a:t>.NET Multi-platform App UI</a:t>
            </a:r>
          </a:p>
          <a:p>
            <a:pPr lvl="1"/>
            <a:r>
              <a:rPr lang="en-US" sz="3200" dirty="0"/>
              <a:t>Currently in </a:t>
            </a:r>
            <a:r>
              <a:rPr lang="en-US" sz="3200" b="1" dirty="0">
                <a:solidFill>
                  <a:schemeClr val="bg1"/>
                </a:solidFill>
              </a:rPr>
              <a:t>preview</a:t>
            </a:r>
          </a:p>
          <a:p>
            <a:r>
              <a:rPr lang="en-US" dirty="0"/>
              <a:t>Blazor Desktop will be</a:t>
            </a:r>
            <a:br>
              <a:rPr lang="en-US" dirty="0"/>
            </a:br>
            <a:r>
              <a:rPr lang="en-US" dirty="0"/>
              <a:t>hosted via a </a:t>
            </a:r>
            <a:r>
              <a:rPr lang="en-US" b="1" dirty="0">
                <a:solidFill>
                  <a:schemeClr val="bg1"/>
                </a:solidFill>
              </a:rPr>
              <a:t>MAUI WebView</a:t>
            </a:r>
          </a:p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hybrid client apps</a:t>
            </a:r>
          </a:p>
          <a:p>
            <a:pPr lvl="1"/>
            <a:r>
              <a:rPr lang="en-US" dirty="0"/>
              <a:t>combine web and native UI</a:t>
            </a:r>
            <a:br>
              <a:rPr lang="en-US" dirty="0"/>
            </a:br>
            <a:r>
              <a:rPr lang="en-US" dirty="0"/>
              <a:t>in a native client 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65ED20-88D1-4705-AD40-C4137608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Desktop in MAUI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8C5E3A-5A2E-47FD-BB31-862656C6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9000"/>
            <a:ext cx="5572378" cy="44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3.1 or 5.0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::0.5.50-preview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1985564"/>
            <a:ext cx="3915000" cy="444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Official site</a:t>
            </a:r>
            <a:endParaRPr lang="en-US" dirty="0"/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Telerik - </a:t>
            </a:r>
            <a:r>
              <a:rPr lang="en-US" dirty="0">
                <a:hlinkClick r:id="rId6"/>
              </a:rPr>
              <a:t>https://www.telerik.com/blazor-ui</a:t>
            </a:r>
            <a:endParaRPr lang="en-US" dirty="0"/>
          </a:p>
          <a:p>
            <a:pPr lvl="1"/>
            <a:r>
              <a:rPr lang="en-US" dirty="0"/>
              <a:t>Infragistics - </a:t>
            </a:r>
            <a:r>
              <a:rPr lang="en-US" dirty="0">
                <a:hlinkClick r:id="rId7"/>
              </a:rPr>
              <a:t>https://www.infragistics.com/products/ignite-ui-blazor</a:t>
            </a:r>
            <a:endParaRPr lang="en-US" dirty="0"/>
          </a:p>
          <a:p>
            <a:pPr lvl="1"/>
            <a:r>
              <a:rPr lang="en-US" dirty="0"/>
              <a:t>DevExpress - </a:t>
            </a:r>
            <a:r>
              <a:rPr lang="en-US" dirty="0">
                <a:hlinkClick r:id="rId8"/>
              </a:rPr>
              <a:t>https://www.devexpress.com/blazor/</a:t>
            </a:r>
            <a:endParaRPr lang="bg-BG" dirty="0"/>
          </a:p>
          <a:p>
            <a:pPr lvl="1"/>
            <a:r>
              <a:rPr lang="en-US" dirty="0" err="1"/>
              <a:t>Syncfusion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https://www.syncfusion.com/blazor-components</a:t>
            </a:r>
            <a:endParaRPr lang="bg-BG" dirty="0"/>
          </a:p>
          <a:p>
            <a:pPr lvl="1"/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 - </a:t>
            </a:r>
            <a:r>
              <a:rPr lang="en-US" dirty="0">
                <a:hlinkClick r:id="rId10"/>
              </a:rPr>
              <a:t>https://blazor.radzen.com/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Flash/Silverlight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.NET 6 Preview Introduces Blazor Desktop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Words>2521</Words>
  <Application>Microsoft Office PowerPoint</Application>
  <PresentationFormat>Widescreen</PresentationFormat>
  <Paragraphs>418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 in Blazor (1)</vt:lpstr>
      <vt:lpstr>Data Binding in Blazor (2)</vt:lpstr>
      <vt:lpstr>Forms and Validation</vt:lpstr>
      <vt:lpstr>Events Handling</vt:lpstr>
      <vt:lpstr>JavaScript Interop (1)</vt:lpstr>
      <vt:lpstr>JavaScript Interop (2)</vt:lpstr>
      <vt:lpstr>Live Demo</vt:lpstr>
      <vt:lpstr>Blazor on the Desktop</vt:lpstr>
      <vt:lpstr>Electron</vt:lpstr>
      <vt:lpstr>WebWindow</vt:lpstr>
      <vt:lpstr>Progressive Web App</vt:lpstr>
      <vt:lpstr>Blazor as PWA</vt:lpstr>
      <vt:lpstr>Blazor Desktop in MAUI</vt:lpstr>
      <vt:lpstr>Mobile Blazor Bindings</vt:lpstr>
      <vt:lpstr>Mobile Blazor Bindings</vt:lpstr>
      <vt:lpstr>Mobile Blazor First App</vt:lpstr>
      <vt:lpstr>Demo: Android Santase</vt:lpstr>
      <vt:lpstr>Useful Links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52</cp:revision>
  <dcterms:created xsi:type="dcterms:W3CDTF">2018-05-23T13:08:44Z</dcterms:created>
  <dcterms:modified xsi:type="dcterms:W3CDTF">2021-08-19T06:38:16Z</dcterms:modified>
  <cp:category>computer programming;programming;software development;software engineering</cp:category>
</cp:coreProperties>
</file>