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82E65F5C-38F2-4C22-A343-248EFD27B8D5}">
          <p14:sldIdLst>
            <p14:sldId id="2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24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6508B5-1628-4429-A758-EC716EFD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4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Secure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(1)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2359687D-1DB4-4F49-8396-BD3D1982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BBC3C4-FEA8-4CAA-AD69-2FFF14CA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9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05CCD2-D6A5-42A3-B62D-BA1D6336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1497</Words>
  <Application>Microsoft Office PowerPoint</Application>
  <PresentationFormat>Widescreen</PresentationFormat>
  <Paragraphs>280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Mozilla Browser (1)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11</cp:revision>
  <dcterms:created xsi:type="dcterms:W3CDTF">2018-05-23T13:08:44Z</dcterms:created>
  <dcterms:modified xsi:type="dcterms:W3CDTF">2021-06-03T02:04:19Z</dcterms:modified>
  <cp:category>computer programming;programming;software development;software engineering</cp:category>
</cp:coreProperties>
</file>