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10" r:id="rId2"/>
  </p:sldMasterIdLst>
  <p:notesMasterIdLst>
    <p:notesMasterId r:id="rId51"/>
  </p:notesMasterIdLst>
  <p:handoutMasterIdLst>
    <p:handoutMasterId r:id="rId52"/>
  </p:handoutMasterIdLst>
  <p:sldIdLst>
    <p:sldId id="256" r:id="rId3"/>
    <p:sldId id="276" r:id="rId4"/>
    <p:sldId id="492" r:id="rId5"/>
    <p:sldId id="259" r:id="rId6"/>
    <p:sldId id="261" r:id="rId7"/>
    <p:sldId id="272" r:id="rId8"/>
    <p:sldId id="273" r:id="rId9"/>
    <p:sldId id="275" r:id="rId10"/>
    <p:sldId id="49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601" r:id="rId20"/>
    <p:sldId id="495" r:id="rId21"/>
    <p:sldId id="308" r:id="rId22"/>
    <p:sldId id="260" r:id="rId23"/>
    <p:sldId id="496" r:id="rId24"/>
    <p:sldId id="497" r:id="rId25"/>
    <p:sldId id="498" r:id="rId26"/>
    <p:sldId id="264" r:id="rId27"/>
    <p:sldId id="291" r:id="rId28"/>
    <p:sldId id="290" r:id="rId29"/>
    <p:sldId id="293" r:id="rId30"/>
    <p:sldId id="499" r:id="rId31"/>
    <p:sldId id="500" r:id="rId32"/>
    <p:sldId id="501" r:id="rId33"/>
    <p:sldId id="502" r:id="rId34"/>
    <p:sldId id="503" r:id="rId35"/>
    <p:sldId id="515" r:id="rId36"/>
    <p:sldId id="271" r:id="rId37"/>
    <p:sldId id="265" r:id="rId38"/>
    <p:sldId id="268" r:id="rId39"/>
    <p:sldId id="595" r:id="rId40"/>
    <p:sldId id="556" r:id="rId41"/>
    <p:sldId id="266" r:id="rId42"/>
    <p:sldId id="600" r:id="rId43"/>
    <p:sldId id="269" r:id="rId44"/>
    <p:sldId id="504" r:id="rId45"/>
    <p:sldId id="401" r:id="rId46"/>
    <p:sldId id="604" r:id="rId47"/>
    <p:sldId id="605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604"/>
            <p14:sldId id="60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48" d="100"/>
          <a:sy n="48" d="100"/>
        </p:scale>
        <p:origin x="8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54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59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78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8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09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5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0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4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0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96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33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]`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5410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</TotalTime>
  <Words>3019</Words>
  <Application>Microsoft Office PowerPoint</Application>
  <PresentationFormat>Widescreen</PresentationFormat>
  <Paragraphs>445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Office Theme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61</cp:revision>
  <dcterms:created xsi:type="dcterms:W3CDTF">2018-05-23T13:08:44Z</dcterms:created>
  <dcterms:modified xsi:type="dcterms:W3CDTF">2021-10-02T02:09:56Z</dcterms:modified>
  <cp:category>computer programming;programming;software development;software engineering</cp:category>
</cp:coreProperties>
</file>