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90" r:id="rId3"/>
    <p:sldId id="258" r:id="rId4"/>
    <p:sldId id="259" r:id="rId5"/>
    <p:sldId id="260" r:id="rId6"/>
    <p:sldId id="265" r:id="rId7"/>
    <p:sldId id="262" r:id="rId8"/>
    <p:sldId id="266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7" r:id="rId32"/>
    <p:sldId id="617" r:id="rId33"/>
    <p:sldId id="619" r:id="rId34"/>
    <p:sldId id="289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Concepts" id="{5AE84572-0A5F-47BE-BA00-7EA5D3482C92}">
          <p14:sldIdLst>
            <p14:sldId id="259"/>
            <p14:sldId id="260"/>
            <p14:sldId id="265"/>
            <p14:sldId id="262"/>
            <p14:sldId id="266"/>
            <p14:sldId id="267"/>
          </p14:sldIdLst>
        </p14:section>
        <p14:section name="Client-Side Routing" id="{CE2639E2-1629-4CDA-945A-BFFEB9AAE49E}">
          <p14:sldIdLst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36" d="100"/>
          <a:sy n="36" d="100"/>
        </p:scale>
        <p:origin x="202" y="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Overview of </a:t>
            </a:r>
            <a:r>
              <a:rPr lang="en-US" sz="3200" b="1" dirty="0">
                <a:solidFill>
                  <a:schemeClr val="bg1"/>
                </a:solidFill>
              </a:rPr>
              <a:t>page.js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Navigation in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1557</Words>
  <Application>Microsoft Office PowerPoint</Application>
  <PresentationFormat>Widescreen</PresentationFormat>
  <Paragraphs>264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Routing Concepts</vt:lpstr>
      <vt:lpstr>Multi Page Applications</vt:lpstr>
      <vt:lpstr>Multi Page Application Lifecycle</vt:lpstr>
      <vt:lpstr>Single Page Applications</vt:lpstr>
      <vt:lpstr>SPA Lifecycle</vt:lpstr>
      <vt:lpstr>Navigation Types</vt:lpstr>
      <vt:lpstr>Client-Side Routing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40</cp:revision>
  <dcterms:created xsi:type="dcterms:W3CDTF">2018-05-23T13:08:44Z</dcterms:created>
  <dcterms:modified xsi:type="dcterms:W3CDTF">2021-11-21T01:04:21Z</dcterms:modified>
  <cp:category>programming;computer programming;software development;web development</cp:category>
</cp:coreProperties>
</file>