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617" r:id="rId41"/>
    <p:sldId id="619" r:id="rId42"/>
    <p:sldId id="289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17"/>
            <p14:sldId id="6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34" d="100"/>
          <a:sy n="34" d="100"/>
        </p:scale>
        <p:origin x="298" y="3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5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10" Type="http://schemas.openxmlformats.org/officeDocument/2006/relationships/image" Target="../media/image35.jpg"/><Relationship Id="rId19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17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754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3807</TotalTime>
  <Words>2405</Words>
  <Application>Microsoft Office PowerPoint</Application>
  <PresentationFormat>Widescreen</PresentationFormat>
  <Paragraphs>442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adrian dey</cp:lastModifiedBy>
  <cp:revision>29</cp:revision>
  <dcterms:created xsi:type="dcterms:W3CDTF">2018-05-23T13:08:44Z</dcterms:created>
  <dcterms:modified xsi:type="dcterms:W3CDTF">2021-11-02T00:27:49Z</dcterms:modified>
  <cp:category>JS;JavaScript;front-end;AJAX;REST;ES6;Web development;computer programming;programming</cp:category>
</cp:coreProperties>
</file>