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617" r:id="rId29"/>
    <p:sldId id="61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617"/>
            <p14:sldId id="61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38" d="100"/>
          <a:sy n="38" d="100"/>
        </p:scale>
        <p:origin x="115" y="3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and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1525</Words>
  <Application>Microsoft Office PowerPoint</Application>
  <PresentationFormat>Widescreen</PresentationFormat>
  <Paragraphs>240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55</cp:revision>
  <dcterms:created xsi:type="dcterms:W3CDTF">2018-05-23T13:08:44Z</dcterms:created>
  <dcterms:modified xsi:type="dcterms:W3CDTF">2021-11-07T05:46:35Z</dcterms:modified>
  <cp:category>JS;JavaScript;front-end;AJAX;REST;ES6;Web development;computer programming;programming</cp:category>
</cp:coreProperties>
</file>