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Простая игра: «Лабиринт с препятствиями»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4653136"/>
            <a:ext cx="6400800" cy="1752600"/>
          </a:xfrm>
        </p:spPr>
        <p:txBody>
          <a:bodyPr/>
          <a:lstStyle/>
          <a:p>
            <a:r>
              <a:rPr lang="ru-RU" dirty="0" smtClean="0"/>
              <a:t>Авторы: Ворошилов Максим, Белоконь Даниил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Создать обобщающий проект по теме</a:t>
            </a:r>
            <a:br>
              <a:rPr lang="ru-RU" dirty="0" smtClean="0"/>
            </a:b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который будет сочетать в себе то, что мы прошли на уроках по этой библиотеке.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Концепция и 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В основе проекта лежало желание создать несложную игру как по реализации, так и по результату для гипотетического пользователя.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По ходу постепенного наращивания готовых кусков кода получилось нечто, напоминающее классические игры, которые выходили ещё на заре компьютерного </a:t>
            </a:r>
            <a:r>
              <a:rPr lang="ru-RU" dirty="0" err="1" smtClean="0"/>
              <a:t>гейминга</a:t>
            </a:r>
            <a:r>
              <a:rPr lang="ru-RU" dirty="0" smtClean="0"/>
              <a:t> </a:t>
            </a:r>
            <a:r>
              <a:rPr lang="ru-RU" dirty="0" smtClean="0"/>
              <a:t>и служили лёгким, но непостоянным развлечением.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Программа содержит такие технологии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как: спрайты и изображения, пересечения спрайтов, клетчатая генерация поля, события и передвижение.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 Несмотря на то, что присутствуют проблемы с вырезкой фона спрайтов и графическим зависанием программы при загрузке уровней (несмотря на то, что на самом деле обработка файла продолжается), игра получилось достаточно наглядной для демонстрации базовых концепций пройденного на уроках материала.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Экран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Простая игра: «Лабиринт с препятствиями»</vt:lpstr>
      <vt:lpstr>Цель</vt:lpstr>
      <vt:lpstr>Концепция и реализация</vt:lpstr>
      <vt:lpstr>Содержание</vt:lpstr>
      <vt:lpstr>Итог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Простая игра: «Лабиринт с препятствиями»</dc:title>
  <dc:creator>Александр Белоконь</dc:creator>
  <cp:lastModifiedBy>Александр Белоконь</cp:lastModifiedBy>
  <cp:revision>4</cp:revision>
  <dcterms:created xsi:type="dcterms:W3CDTF">2020-02-12T18:47:30Z</dcterms:created>
  <dcterms:modified xsi:type="dcterms:W3CDTF">2020-02-12T19:15:17Z</dcterms:modified>
</cp:coreProperties>
</file>