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13716000" cx="24323675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A4A3A4"/>
          </p15:clr>
        </p15:guide>
        <p15:guide id="2" pos="76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6420A4-449C-4E3D-B480-6A6B4813304D}">
  <a:tblStyle styleId="{186420A4-449C-4E3D-B480-6A6B4813304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fill>
          <a:solidFill>
            <a:srgbClr val="E0E0E0"/>
          </a:solidFill>
        </a:fill>
      </a:tcStyle>
    </a:band1H>
    <a:band2H>
      <a:tcTxStyle/>
    </a:band2H>
    <a:band1V>
      <a:tcTxStyle/>
      <a:tcStyle>
        <a:fill>
          <a:solidFill>
            <a:srgbClr val="E0E0E0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6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84225" y="1200150"/>
            <a:ext cx="57467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784225" y="1200150"/>
            <a:ext cx="57467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784225" y="1200150"/>
            <a:ext cx="57467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040460" y="2244726"/>
            <a:ext cx="18242756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71"/>
              <a:buFont typeface="Calibri"/>
              <a:buNone/>
              <a:defRPr sz="1197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040460" y="7204076"/>
            <a:ext cx="18242756" cy="3311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chemeClr val="dk1"/>
              </a:buClr>
              <a:buSzPts val="4788"/>
              <a:buNone/>
              <a:defRPr sz="4788"/>
            </a:lvl1pPr>
            <a:lvl2pPr lvl="1" algn="ctr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990"/>
              <a:buNone/>
              <a:defRPr sz="3990"/>
            </a:lvl2pPr>
            <a:lvl3pPr lvl="2" algn="ctr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591"/>
              <a:buNone/>
              <a:defRPr sz="3591"/>
            </a:lvl3pPr>
            <a:lvl4pPr lvl="3" algn="ctr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/>
            </a:lvl4pPr>
            <a:lvl5pPr lvl="4" algn="ctr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/>
            </a:lvl5pPr>
            <a:lvl6pPr lvl="5" algn="ctr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/>
            </a:lvl6pPr>
            <a:lvl7pPr lvl="6" algn="ctr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/>
            </a:lvl7pPr>
            <a:lvl8pPr lvl="7" algn="ctr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/>
            </a:lvl8pPr>
            <a:lvl9pPr lvl="8" algn="ctr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1672253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8057218" y="12712701"/>
            <a:ext cx="820924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7178595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672253" y="730251"/>
            <a:ext cx="20979170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7810500" y="-2486997"/>
            <a:ext cx="8702676" cy="20979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1672253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8057218" y="12712701"/>
            <a:ext cx="820924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17178595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14217188" y="3919692"/>
            <a:ext cx="11623676" cy="5244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3575581" y="-1173078"/>
            <a:ext cx="11623676" cy="15430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1672253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8057218" y="12712701"/>
            <a:ext cx="820924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17178595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672253" y="730251"/>
            <a:ext cx="20979170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672253" y="3651250"/>
            <a:ext cx="20979170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1672253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8057218" y="12712701"/>
            <a:ext cx="820924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7178595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659584" y="3419477"/>
            <a:ext cx="20979170" cy="57054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71"/>
              <a:buFont typeface="Calibri"/>
              <a:buNone/>
              <a:defRPr sz="1197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659584" y="9178927"/>
            <a:ext cx="20979170" cy="300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rgbClr val="888888"/>
              </a:buClr>
              <a:buSzPts val="4788"/>
              <a:buNone/>
              <a:defRPr sz="4788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888888"/>
              </a:buClr>
              <a:buSzPts val="3990"/>
              <a:buNone/>
              <a:defRPr sz="399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888888"/>
              </a:buClr>
              <a:buSzPts val="3591"/>
              <a:buNone/>
              <a:defRPr sz="3591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888888"/>
              </a:buClr>
              <a:buSzPts val="3192"/>
              <a:buNone/>
              <a:defRPr sz="3192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888888"/>
              </a:buClr>
              <a:buSzPts val="3192"/>
              <a:buNone/>
              <a:defRPr sz="3192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888888"/>
              </a:buClr>
              <a:buSzPts val="3192"/>
              <a:buNone/>
              <a:defRPr sz="3192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888888"/>
              </a:buClr>
              <a:buSzPts val="3192"/>
              <a:buNone/>
              <a:defRPr sz="3192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888888"/>
              </a:buClr>
              <a:buSzPts val="3192"/>
              <a:buNone/>
              <a:defRPr sz="3192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888888"/>
              </a:buClr>
              <a:buSzPts val="3192"/>
              <a:buNone/>
              <a:defRPr sz="3192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1672253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8057218" y="12712701"/>
            <a:ext cx="820924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7178595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1672253" y="730251"/>
            <a:ext cx="20979170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1672253" y="3651250"/>
            <a:ext cx="10337562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12313860" y="3651250"/>
            <a:ext cx="10337562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1672253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8057218" y="12712701"/>
            <a:ext cx="820924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7178595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1675421" y="730251"/>
            <a:ext cx="20979170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675422" y="3362326"/>
            <a:ext cx="10290054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chemeClr val="dk1"/>
              </a:buClr>
              <a:buSzPts val="4788"/>
              <a:buNone/>
              <a:defRPr b="1" sz="4788"/>
            </a:lvl1pPr>
            <a:lvl2pPr indent="-228600" lvl="1" marL="9144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990"/>
              <a:buNone/>
              <a:defRPr b="1" sz="3990"/>
            </a:lvl2pPr>
            <a:lvl3pPr indent="-228600" lvl="2" marL="1371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591"/>
              <a:buNone/>
              <a:defRPr b="1" sz="3591"/>
            </a:lvl3pPr>
            <a:lvl4pPr indent="-228600" lvl="3" marL="18288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b="1" sz="3192"/>
            </a:lvl4pPr>
            <a:lvl5pPr indent="-228600" lvl="4" marL="22860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b="1" sz="3192"/>
            </a:lvl5pPr>
            <a:lvl6pPr indent="-228600" lvl="5" marL="2743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b="1" sz="3192"/>
            </a:lvl6pPr>
            <a:lvl7pPr indent="-228600" lvl="6" marL="32004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b="1" sz="3192"/>
            </a:lvl7pPr>
            <a:lvl8pPr indent="-228600" lvl="7" marL="3657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b="1" sz="3192"/>
            </a:lvl8pPr>
            <a:lvl9pPr indent="-228600" lvl="8" marL="41148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b="1" sz="3192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1675422" y="5010150"/>
            <a:ext cx="10290054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12313860" y="3362326"/>
            <a:ext cx="10340730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chemeClr val="dk1"/>
              </a:buClr>
              <a:buSzPts val="4788"/>
              <a:buNone/>
              <a:defRPr b="1" sz="4788"/>
            </a:lvl1pPr>
            <a:lvl2pPr indent="-228600" lvl="1" marL="9144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990"/>
              <a:buNone/>
              <a:defRPr b="1" sz="3990"/>
            </a:lvl2pPr>
            <a:lvl3pPr indent="-228600" lvl="2" marL="1371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591"/>
              <a:buNone/>
              <a:defRPr b="1" sz="3591"/>
            </a:lvl3pPr>
            <a:lvl4pPr indent="-228600" lvl="3" marL="18288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b="1" sz="3192"/>
            </a:lvl4pPr>
            <a:lvl5pPr indent="-228600" lvl="4" marL="22860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b="1" sz="3192"/>
            </a:lvl5pPr>
            <a:lvl6pPr indent="-228600" lvl="5" marL="2743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b="1" sz="3192"/>
            </a:lvl6pPr>
            <a:lvl7pPr indent="-228600" lvl="6" marL="32004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b="1" sz="3192"/>
            </a:lvl7pPr>
            <a:lvl8pPr indent="-228600" lvl="7" marL="3657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b="1" sz="3192"/>
            </a:lvl8pPr>
            <a:lvl9pPr indent="-228600" lvl="8" marL="41148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b="1" sz="3192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12313860" y="5010150"/>
            <a:ext cx="10340730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1672253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8057218" y="12712701"/>
            <a:ext cx="820924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7178595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1672253" y="730251"/>
            <a:ext cx="20979170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1672253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8057218" y="12712701"/>
            <a:ext cx="820924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17178595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1672253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8057218" y="12712701"/>
            <a:ext cx="820924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17178595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1675422" y="914400"/>
            <a:ext cx="7845018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4"/>
              <a:buFont typeface="Calibri"/>
              <a:buNone/>
              <a:defRPr sz="6384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10340730" y="1974851"/>
            <a:ext cx="12313860" cy="974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3984" lvl="0" marL="457200" algn="l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chemeClr val="dk1"/>
              </a:buClr>
              <a:buSzPts val="6384"/>
              <a:buChar char="•"/>
              <a:defRPr sz="6384"/>
            </a:lvl1pPr>
            <a:lvl2pPr indent="-583311" lvl="1" marL="9144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5586"/>
              <a:buChar char="•"/>
              <a:defRPr sz="5586"/>
            </a:lvl2pPr>
            <a:lvl3pPr indent="-532638" lvl="2" marL="1371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4788"/>
              <a:buChar char="•"/>
              <a:defRPr sz="4788"/>
            </a:lvl3pPr>
            <a:lvl4pPr indent="-481964" lvl="3" marL="18288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990"/>
              <a:buChar char="•"/>
              <a:defRPr sz="3990"/>
            </a:lvl4pPr>
            <a:lvl5pPr indent="-481964" lvl="4" marL="22860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990"/>
              <a:buChar char="•"/>
              <a:defRPr sz="3990"/>
            </a:lvl5pPr>
            <a:lvl6pPr indent="-481964" lvl="5" marL="2743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990"/>
              <a:buChar char="•"/>
              <a:defRPr sz="3990"/>
            </a:lvl6pPr>
            <a:lvl7pPr indent="-481964" lvl="6" marL="32004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990"/>
              <a:buChar char="•"/>
              <a:defRPr sz="3990"/>
            </a:lvl7pPr>
            <a:lvl8pPr indent="-481964" lvl="7" marL="3657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990"/>
              <a:buChar char="•"/>
              <a:defRPr sz="3990"/>
            </a:lvl8pPr>
            <a:lvl9pPr indent="-481965" lvl="8" marL="41148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990"/>
              <a:buChar char="•"/>
              <a:defRPr sz="399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1675422" y="4114800"/>
            <a:ext cx="7845018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/>
            </a:lvl1pPr>
            <a:lvl2pPr indent="-228600" lvl="1" marL="9144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  <a:defRPr sz="2793"/>
            </a:lvl2pPr>
            <a:lvl3pPr indent="-228600" lvl="2" marL="1371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394"/>
              <a:buNone/>
              <a:defRPr sz="2394"/>
            </a:lvl3pPr>
            <a:lvl4pPr indent="-228600" lvl="3" marL="18288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sz="1995"/>
            </a:lvl4pPr>
            <a:lvl5pPr indent="-228600" lvl="4" marL="22860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sz="1995"/>
            </a:lvl5pPr>
            <a:lvl6pPr indent="-228600" lvl="5" marL="2743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sz="1995"/>
            </a:lvl6pPr>
            <a:lvl7pPr indent="-228600" lvl="6" marL="32004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sz="1995"/>
            </a:lvl7pPr>
            <a:lvl8pPr indent="-228600" lvl="7" marL="3657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sz="1995"/>
            </a:lvl8pPr>
            <a:lvl9pPr indent="-228600" lvl="8" marL="41148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sz="1995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1672253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8057218" y="12712701"/>
            <a:ext cx="820924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17178595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675422" y="914400"/>
            <a:ext cx="7845018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4"/>
              <a:buFont typeface="Calibri"/>
              <a:buNone/>
              <a:defRPr sz="6384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0340730" y="1974851"/>
            <a:ext cx="12313860" cy="974725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675422" y="4114800"/>
            <a:ext cx="7845018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chemeClr val="dk1"/>
              </a:buClr>
              <a:buSzPts val="3192"/>
              <a:buNone/>
              <a:defRPr sz="3192"/>
            </a:lvl1pPr>
            <a:lvl2pPr indent="-228600" lvl="1" marL="9144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  <a:defRPr sz="2793"/>
            </a:lvl2pPr>
            <a:lvl3pPr indent="-228600" lvl="2" marL="1371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394"/>
              <a:buNone/>
              <a:defRPr sz="2394"/>
            </a:lvl3pPr>
            <a:lvl4pPr indent="-228600" lvl="3" marL="18288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sz="1995"/>
            </a:lvl4pPr>
            <a:lvl5pPr indent="-228600" lvl="4" marL="22860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sz="1995"/>
            </a:lvl5pPr>
            <a:lvl6pPr indent="-228600" lvl="5" marL="2743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sz="1995"/>
            </a:lvl6pPr>
            <a:lvl7pPr indent="-228600" lvl="6" marL="32004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sz="1995"/>
            </a:lvl7pPr>
            <a:lvl8pPr indent="-228600" lvl="7" marL="36576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sz="1995"/>
            </a:lvl8pPr>
            <a:lvl9pPr indent="-228600" lvl="8" marL="41148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sz="1995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1672253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8057218" y="12712701"/>
            <a:ext cx="820924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17178595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672253" y="730251"/>
            <a:ext cx="20979170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78"/>
              <a:buFont typeface="Calibri"/>
              <a:buNone/>
              <a:defRPr b="0" i="0" sz="87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672253" y="3651250"/>
            <a:ext cx="20979170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3311" lvl="0" marL="457200" marR="0" rtl="0" algn="l">
              <a:lnSpc>
                <a:spcPct val="90000"/>
              </a:lnSpc>
              <a:spcBef>
                <a:spcPts val="1995"/>
              </a:spcBef>
              <a:spcAft>
                <a:spcPts val="0"/>
              </a:spcAft>
              <a:buClr>
                <a:schemeClr val="dk1"/>
              </a:buClr>
              <a:buSzPts val="5586"/>
              <a:buFont typeface="Arial"/>
              <a:buChar char="•"/>
              <a:defRPr b="0" i="0" sz="558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2638" lvl="1" marL="914400" marR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4788"/>
              <a:buFont typeface="Arial"/>
              <a:buChar char="•"/>
              <a:defRPr b="0" i="0" sz="47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1964" lvl="2" marL="1371600" marR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990"/>
              <a:buFont typeface="Arial"/>
              <a:buChar char="•"/>
              <a:defRPr b="0" i="0" sz="39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6628" lvl="3" marL="1828800" marR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591"/>
              <a:buFont typeface="Arial"/>
              <a:buChar char="•"/>
              <a:defRPr b="0" i="0" sz="35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6628" lvl="4" marL="2286000" marR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591"/>
              <a:buFont typeface="Arial"/>
              <a:buChar char="•"/>
              <a:defRPr b="0" i="0" sz="35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6628" lvl="5" marL="2743200" marR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591"/>
              <a:buFont typeface="Arial"/>
              <a:buChar char="•"/>
              <a:defRPr b="0" i="0" sz="35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6628" lvl="6" marL="3200400" marR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591"/>
              <a:buFont typeface="Arial"/>
              <a:buChar char="•"/>
              <a:defRPr b="0" i="0" sz="35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6628" lvl="7" marL="3657600" marR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591"/>
              <a:buFont typeface="Arial"/>
              <a:buChar char="•"/>
              <a:defRPr b="0" i="0" sz="35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6628" lvl="8" marL="4114800" marR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591"/>
              <a:buFont typeface="Arial"/>
              <a:buChar char="•"/>
              <a:defRPr b="0" i="0" sz="35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672253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9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8057218" y="12712701"/>
            <a:ext cx="820924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9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7178595" y="12712701"/>
            <a:ext cx="547282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39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39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39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39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39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39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39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39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39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6980" l="0" r="0" t="7061"/>
          <a:stretch/>
        </p:blipFill>
        <p:spPr>
          <a:xfrm>
            <a:off x="17943492" y="152400"/>
            <a:ext cx="4533384" cy="12319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9" name="Google Shape;89;p13"/>
          <p:cNvGraphicFramePr/>
          <p:nvPr/>
        </p:nvGraphicFramePr>
        <p:xfrm>
          <a:off x="0" y="14915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{186420A4-449C-4E3D-B480-6A6B4813304D}</a:tableStyleId>
              </a:tblPr>
              <a:tblGrid>
                <a:gridCol w="2344625"/>
                <a:gridCol w="7341050"/>
                <a:gridCol w="7319000"/>
                <a:gridCol w="7319000"/>
              </a:tblGrid>
              <a:tr h="7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4000"/>
                        <a:t>LAB 1</a:t>
                      </a:r>
                      <a:endParaRPr b="1" sz="40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4000"/>
                        <a:t>LAB 2</a:t>
                      </a:r>
                      <a:endParaRPr sz="40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4000"/>
                        <a:t>LAB 3</a:t>
                      </a:r>
                      <a:endParaRPr sz="40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>
                          <a:latin typeface="Gisha"/>
                          <a:ea typeface="Gisha"/>
                          <a:cs typeface="Gisha"/>
                          <a:sym typeface="Gisha"/>
                        </a:rPr>
                        <a:t>8:30 – 9:00</a:t>
                      </a:r>
                      <a:endParaRPr/>
                    </a:p>
                  </a:txBody>
                  <a:tcPr marT="91225" marB="91225" marR="182425" marL="182425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>
                          <a:latin typeface="Gisha"/>
                          <a:ea typeface="Gisha"/>
                          <a:cs typeface="Gisha"/>
                          <a:sym typeface="Gisha"/>
                        </a:rPr>
                        <a:t>9:00</a:t>
                      </a:r>
                      <a:r>
                        <a:rPr b="1" lang="en-CA" sz="2400">
                          <a:latin typeface="Gisha"/>
                          <a:ea typeface="Gisha"/>
                          <a:cs typeface="Gisha"/>
                          <a:sym typeface="Gisha"/>
                        </a:rPr>
                        <a:t> – 9:30</a:t>
                      </a:r>
                      <a:endParaRPr b="1" sz="24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Calibri"/>
                        <a:buNone/>
                      </a:pPr>
                      <a:r>
                        <a:t/>
                      </a:r>
                      <a:endParaRPr b="0" sz="290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Calibri"/>
                        <a:buNone/>
                      </a:pPr>
                      <a:r>
                        <a:t/>
                      </a:r>
                      <a:endParaRPr b="0" sz="290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Calibri"/>
                        <a:buNone/>
                      </a:pPr>
                      <a:r>
                        <a:t/>
                      </a:r>
                      <a:endParaRPr b="0" sz="290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>
                          <a:latin typeface="Gisha"/>
                          <a:ea typeface="Gisha"/>
                          <a:cs typeface="Gisha"/>
                          <a:sym typeface="Gisha"/>
                        </a:rPr>
                        <a:t>9:30 – 10:00</a:t>
                      </a:r>
                      <a:endParaRPr/>
                    </a:p>
                  </a:txBody>
                  <a:tcPr marT="91225" marB="91225" marR="182425" marL="182425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>
                          <a:latin typeface="Gisha"/>
                          <a:ea typeface="Gisha"/>
                          <a:cs typeface="Gisha"/>
                          <a:sym typeface="Gisha"/>
                        </a:rPr>
                        <a:t>10:00 – 10:30</a:t>
                      </a:r>
                      <a:endParaRPr/>
                    </a:p>
                  </a:txBody>
                  <a:tcPr marT="91225" marB="91225" marR="182425" marL="182425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>
                          <a:latin typeface="Gisha"/>
                          <a:ea typeface="Gisha"/>
                          <a:cs typeface="Gisha"/>
                          <a:sym typeface="Gisha"/>
                        </a:rPr>
                        <a:t>10:30 – 11:00</a:t>
                      </a:r>
                      <a:endParaRPr/>
                    </a:p>
                  </a:txBody>
                  <a:tcPr marT="91225" marB="91225" marR="182425" marL="182425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Calibri"/>
                        <a:buNone/>
                      </a:pPr>
                      <a:r>
                        <a:t/>
                      </a:r>
                      <a:endParaRPr b="0" sz="290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Calibri"/>
                        <a:buNone/>
                      </a:pPr>
                      <a:r>
                        <a:t/>
                      </a:r>
                      <a:endParaRPr b="0" sz="290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Calibri"/>
                        <a:buNone/>
                      </a:pPr>
                      <a:r>
                        <a:t/>
                      </a:r>
                      <a:endParaRPr b="0" sz="290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>
                          <a:latin typeface="Gisha"/>
                          <a:ea typeface="Gisha"/>
                          <a:cs typeface="Gisha"/>
                          <a:sym typeface="Gisha"/>
                        </a:rPr>
                        <a:t>11:00 – 11:30</a:t>
                      </a:r>
                      <a:endParaRPr/>
                    </a:p>
                  </a:txBody>
                  <a:tcPr marT="91225" marB="91225" marR="182425" marL="182425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>
                          <a:latin typeface="Gisha"/>
                          <a:ea typeface="Gisha"/>
                          <a:cs typeface="Gisha"/>
                          <a:sym typeface="Gisha"/>
                        </a:rPr>
                        <a:t>11:30</a:t>
                      </a:r>
                      <a:r>
                        <a:rPr b="1" lang="en-CA" sz="2400">
                          <a:latin typeface="Gisha"/>
                          <a:ea typeface="Gisha"/>
                          <a:cs typeface="Gisha"/>
                          <a:sym typeface="Gisha"/>
                        </a:rPr>
                        <a:t> – 12:00</a:t>
                      </a:r>
                      <a:endParaRPr b="1" sz="24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Calibri"/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Calibri"/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8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>
                          <a:latin typeface="Gisha"/>
                          <a:ea typeface="Gisha"/>
                          <a:cs typeface="Gisha"/>
                          <a:sym typeface="Gisha"/>
                        </a:rPr>
                        <a:t>12:00 – 12:30</a:t>
                      </a:r>
                      <a:endParaRPr/>
                    </a:p>
                  </a:txBody>
                  <a:tcPr marT="91225" marB="91225" marR="182425" marL="182425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793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>
                          <a:latin typeface="Gisha"/>
                          <a:ea typeface="Gisha"/>
                          <a:cs typeface="Gisha"/>
                          <a:sym typeface="Gisha"/>
                        </a:rPr>
                        <a:t>12:30 – 1:00</a:t>
                      </a:r>
                      <a:endParaRPr/>
                    </a:p>
                  </a:txBody>
                  <a:tcPr marT="91225" marB="91225" marR="182425" marL="182425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1E1"/>
                    </a:solidFill>
                  </a:tcPr>
                </a:tc>
              </a:tr>
              <a:tr h="58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>
                          <a:latin typeface="Gisha"/>
                          <a:ea typeface="Gisha"/>
                          <a:cs typeface="Gisha"/>
                          <a:sym typeface="Gisha"/>
                        </a:rPr>
                        <a:t>1:00 – 1:30</a:t>
                      </a:r>
                      <a:endParaRPr b="1" sz="240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8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>
                          <a:latin typeface="Gisha"/>
                          <a:ea typeface="Gisha"/>
                          <a:cs typeface="Gisha"/>
                          <a:sym typeface="Gisha"/>
                        </a:rPr>
                        <a:t>1:30 – 2:00</a:t>
                      </a:r>
                      <a:endParaRPr/>
                    </a:p>
                  </a:txBody>
                  <a:tcPr marT="91225" marB="91225" marR="182425" marL="182425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1E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>
                          <a:latin typeface="Gisha"/>
                          <a:ea typeface="Gisha"/>
                          <a:cs typeface="Gisha"/>
                          <a:sym typeface="Gisha"/>
                        </a:rPr>
                        <a:t>2:00 – 2:30</a:t>
                      </a:r>
                      <a:endParaRPr/>
                    </a:p>
                  </a:txBody>
                  <a:tcPr marT="91225" marB="91225" marR="182425" marL="182425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8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>
                          <a:latin typeface="Gisha"/>
                          <a:ea typeface="Gisha"/>
                          <a:cs typeface="Gisha"/>
                          <a:sym typeface="Gisha"/>
                        </a:rPr>
                        <a:t>2:30 – 3:00</a:t>
                      </a:r>
                      <a:endParaRPr/>
                    </a:p>
                  </a:txBody>
                  <a:tcPr marT="91225" marB="91225" marR="182425" marL="182425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>
                          <a:latin typeface="Gisha"/>
                          <a:ea typeface="Gisha"/>
                          <a:cs typeface="Gisha"/>
                          <a:sym typeface="Gisha"/>
                        </a:rPr>
                        <a:t>3:00 – 3:30</a:t>
                      </a:r>
                      <a:endParaRPr/>
                    </a:p>
                  </a:txBody>
                  <a:tcPr marT="91225" marB="91225" marR="182425" marL="182425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>
                          <a:latin typeface="Gisha"/>
                          <a:ea typeface="Gisha"/>
                          <a:cs typeface="Gisha"/>
                          <a:sym typeface="Gisha"/>
                        </a:rPr>
                        <a:t>3:30 – 4:00</a:t>
                      </a:r>
                      <a:endParaRPr/>
                    </a:p>
                  </a:txBody>
                  <a:tcPr marT="91225" marB="91225" marR="182425" marL="182425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>
                          <a:latin typeface="Gisha"/>
                          <a:ea typeface="Gisha"/>
                          <a:cs typeface="Gisha"/>
                          <a:sym typeface="Gisha"/>
                        </a:rPr>
                        <a:t>4:00 – 4:30</a:t>
                      </a:r>
                      <a:endParaRPr/>
                    </a:p>
                  </a:txBody>
                  <a:tcPr marT="91225" marB="91225" marR="182425" marL="182425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>
                          <a:latin typeface="Gisha"/>
                          <a:ea typeface="Gisha"/>
                          <a:cs typeface="Gisha"/>
                          <a:sym typeface="Gisha"/>
                        </a:rPr>
                        <a:t>4:30 – 5:30</a:t>
                      </a:r>
                      <a:endParaRPr/>
                    </a:p>
                  </a:txBody>
                  <a:tcPr marT="91225" marB="91225" marR="182425" marL="182425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400">
                          <a:latin typeface="Gisha"/>
                          <a:ea typeface="Gisha"/>
                          <a:cs typeface="Gisha"/>
                          <a:sym typeface="Gisha"/>
                        </a:rPr>
                        <a:t>5:30 – 8:30</a:t>
                      </a:r>
                      <a:endParaRPr/>
                    </a:p>
                  </a:txBody>
                  <a:tcPr marT="91225" marB="91225" marR="182425" marL="182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380181" y="213768"/>
            <a:ext cx="11563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6600" u="none" cap="none" strike="noStrike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rPr>
              <a:t>Monday, Jan 30th, 2023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-908902" y="422125"/>
            <a:ext cx="8543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800" u="none" cap="none" strike="noStrike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rPr>
              <a:t>AMLF RESERVATIONS</a:t>
            </a:r>
            <a:endParaRPr b="0" i="0" sz="4800" u="none" cap="none" strike="noStrike">
              <a:solidFill>
                <a:schemeClr val="dk1"/>
              </a:solidFill>
              <a:latin typeface="Gisha"/>
              <a:ea typeface="Gisha"/>
              <a:cs typeface="Gisha"/>
              <a:sym typeface="Gish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14"/>
          <p:cNvGraphicFramePr/>
          <p:nvPr/>
        </p:nvGraphicFramePr>
        <p:xfrm>
          <a:off x="20" y="16849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{186420A4-449C-4E3D-B480-6A6B4813304D}</a:tableStyleId>
              </a:tblPr>
              <a:tblGrid>
                <a:gridCol w="2644375"/>
                <a:gridCol w="7226425"/>
                <a:gridCol w="7226425"/>
                <a:gridCol w="7226425"/>
              </a:tblGrid>
              <a:tr h="64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3900">
                          <a:latin typeface="Gisha"/>
                          <a:ea typeface="Gisha"/>
                          <a:cs typeface="Gisha"/>
                          <a:sym typeface="Gisha"/>
                        </a:rPr>
                        <a:t>LAB 1</a:t>
                      </a:r>
                      <a:endParaRPr/>
                    </a:p>
                  </a:txBody>
                  <a:tcPr marT="91225" marB="91225" marR="182425" marL="182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3900">
                          <a:latin typeface="Gisha"/>
                          <a:ea typeface="Gisha"/>
                          <a:cs typeface="Gisha"/>
                          <a:sym typeface="Gisha"/>
                        </a:rPr>
                        <a:t>LAB 2</a:t>
                      </a:r>
                      <a:endParaRPr/>
                    </a:p>
                  </a:txBody>
                  <a:tcPr marT="91225" marB="91225" marR="182425" marL="182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3900">
                          <a:latin typeface="Gisha"/>
                          <a:ea typeface="Gisha"/>
                          <a:cs typeface="Gisha"/>
                          <a:sym typeface="Gisha"/>
                        </a:rPr>
                        <a:t>LAB 3</a:t>
                      </a:r>
                      <a:endParaRPr/>
                    </a:p>
                  </a:txBody>
                  <a:tcPr marT="91225" marB="91225" marR="182425" marL="182425"/>
                </a:tc>
              </a:tr>
              <a:tr h="64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800">
                          <a:latin typeface="Gisha"/>
                          <a:ea typeface="Gisha"/>
                          <a:cs typeface="Gisha"/>
                          <a:sym typeface="Gisha"/>
                        </a:rPr>
                        <a:t>8:30 – 9:00</a:t>
                      </a:r>
                      <a:endParaRPr/>
                    </a:p>
                  </a:txBody>
                  <a:tcPr marT="91225" marB="91225" marR="182425" marL="182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/>
                </a:tc>
                <a:tc rowSpan="1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800"/>
                        <a:buFont typeface="Gisha"/>
                        <a:buNone/>
                      </a:pPr>
                      <a:r>
                        <a:rPr b="1" i="0" lang="en-CA" sz="4800" u="sng" cap="none" strike="noStrike">
                          <a:solidFill>
                            <a:srgbClr val="000000"/>
                          </a:solidFill>
                          <a:latin typeface="Gisha"/>
                          <a:ea typeface="Gisha"/>
                          <a:cs typeface="Gisha"/>
                          <a:sym typeface="Gisha"/>
                        </a:rPr>
                        <a:t>MOSTLY FOR INDIVIDUAL PRACTICE</a:t>
                      </a:r>
                      <a:endParaRPr b="1" i="0" sz="4800" u="sng" cap="none" strike="noStrike">
                        <a:solidFill>
                          <a:srgbClr val="000000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Calibri"/>
                        <a:buNone/>
                      </a:pPr>
                      <a:r>
                        <a:t/>
                      </a:r>
                      <a:endParaRPr b="1" i="0" sz="2900" u="sng" cap="none" strike="noStrike">
                        <a:solidFill>
                          <a:srgbClr val="000000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 anchor="ctr">
                    <a:solidFill>
                      <a:srgbClr val="E1E1E1"/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800">
                          <a:latin typeface="Gisha"/>
                          <a:ea typeface="Gisha"/>
                          <a:cs typeface="Gisha"/>
                          <a:sym typeface="Gisha"/>
                        </a:rPr>
                        <a:t>9:00</a:t>
                      </a:r>
                      <a:r>
                        <a:rPr b="1" lang="en-CA" sz="2800">
                          <a:latin typeface="Gisha"/>
                          <a:ea typeface="Gisha"/>
                          <a:cs typeface="Gisha"/>
                          <a:sym typeface="Gisha"/>
                        </a:rPr>
                        <a:t> – 9:30</a:t>
                      </a:r>
                      <a:endParaRPr b="1" sz="28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Calibri"/>
                        <a:buNone/>
                      </a:pPr>
                      <a:r>
                        <a:t/>
                      </a:r>
                      <a:endParaRPr b="0" sz="290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 anchor="ctr">
                    <a:solidFill>
                      <a:srgbClr val="F2F2F2"/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800">
                          <a:latin typeface="Gisha"/>
                          <a:ea typeface="Gisha"/>
                          <a:cs typeface="Gisha"/>
                          <a:sym typeface="Gisha"/>
                        </a:rPr>
                        <a:t>9:30 – 10:00</a:t>
                      </a:r>
                      <a:endParaRPr b="1" sz="28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 anchor="ctr">
                    <a:solidFill>
                      <a:srgbClr val="E1E1E1"/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800">
                          <a:latin typeface="Gisha"/>
                          <a:ea typeface="Gisha"/>
                          <a:cs typeface="Gisha"/>
                          <a:sym typeface="Gisha"/>
                        </a:rPr>
                        <a:t>10:00 – 10:30</a:t>
                      </a:r>
                      <a:endParaRPr/>
                    </a:p>
                  </a:txBody>
                  <a:tcPr marT="91225" marB="91225" marR="182425" marL="182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 anchor="ctr">
                    <a:solidFill>
                      <a:srgbClr val="F2F2F2"/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800">
                          <a:latin typeface="Gisha"/>
                          <a:ea typeface="Gisha"/>
                          <a:cs typeface="Gisha"/>
                          <a:sym typeface="Gisha"/>
                        </a:rPr>
                        <a:t>10:30 – 11:00</a:t>
                      </a:r>
                      <a:endParaRPr/>
                    </a:p>
                  </a:txBody>
                  <a:tcPr marT="91225" marB="91225" marR="182425" marL="182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Calibri"/>
                        <a:buNone/>
                      </a:pPr>
                      <a:r>
                        <a:t/>
                      </a:r>
                      <a:endParaRPr b="0" sz="290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solidFill>
                          <a:schemeClr val="dk1"/>
                        </a:solidFill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 anchor="ctr">
                    <a:solidFill>
                      <a:srgbClr val="E1E1E1"/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800">
                          <a:latin typeface="Gisha"/>
                          <a:ea typeface="Gisha"/>
                          <a:cs typeface="Gisha"/>
                          <a:sym typeface="Gisha"/>
                        </a:rPr>
                        <a:t>11:00 – 11:30</a:t>
                      </a:r>
                      <a:endParaRPr/>
                    </a:p>
                  </a:txBody>
                  <a:tcPr marT="91225" marB="91225" marR="182425" marL="182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 anchor="ctr">
                    <a:solidFill>
                      <a:srgbClr val="F2F2F2"/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800">
                          <a:latin typeface="Gisha"/>
                          <a:ea typeface="Gisha"/>
                          <a:cs typeface="Gisha"/>
                          <a:sym typeface="Gisha"/>
                        </a:rPr>
                        <a:t>11:30</a:t>
                      </a:r>
                      <a:r>
                        <a:rPr b="1" lang="en-CA" sz="2800">
                          <a:latin typeface="Gisha"/>
                          <a:ea typeface="Gisha"/>
                          <a:cs typeface="Gisha"/>
                          <a:sym typeface="Gisha"/>
                        </a:rPr>
                        <a:t> – 12:00</a:t>
                      </a:r>
                      <a:endParaRPr b="1" sz="28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900"/>
                        <a:buFont typeface="Calibri"/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solidFill>
                      <a:schemeClr val="lt2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 anchor="ctr">
                    <a:solidFill>
                      <a:srgbClr val="E1E1E1"/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800">
                          <a:latin typeface="Gisha"/>
                          <a:ea typeface="Gisha"/>
                          <a:cs typeface="Gisha"/>
                          <a:sym typeface="Gisha"/>
                        </a:rPr>
                        <a:t>12:00 – 12:30</a:t>
                      </a:r>
                      <a:endParaRPr/>
                    </a:p>
                  </a:txBody>
                  <a:tcPr marT="91225" marB="91225" marR="182425" marL="182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 anchor="ctr">
                    <a:solidFill>
                      <a:srgbClr val="F2F2F2"/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800">
                          <a:latin typeface="Gisha"/>
                          <a:ea typeface="Gisha"/>
                          <a:cs typeface="Gisha"/>
                          <a:sym typeface="Gisha"/>
                        </a:rPr>
                        <a:t>12:30 – 1:00</a:t>
                      </a:r>
                      <a:endParaRPr/>
                    </a:p>
                  </a:txBody>
                  <a:tcPr marT="91225" marB="91225" marR="182425" marL="182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solidFill>
                      <a:srgbClr val="E1E1E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 anchor="ctr">
                    <a:solidFill>
                      <a:srgbClr val="E1E1E1"/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800">
                          <a:solidFill>
                            <a:schemeClr val="dk1"/>
                          </a:solidFill>
                          <a:latin typeface="Gisha"/>
                          <a:ea typeface="Gisha"/>
                          <a:cs typeface="Gisha"/>
                          <a:sym typeface="Gisha"/>
                        </a:rPr>
                        <a:t>1:00 – 1:30</a:t>
                      </a:r>
                      <a:endParaRPr/>
                    </a:p>
                  </a:txBody>
                  <a:tcPr marT="91225" marB="91225" marR="182425" marL="182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solidFill>
                      <a:srgbClr val="F2F2F2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 anchor="ctr">
                    <a:solidFill>
                      <a:srgbClr val="F2F2F2"/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800">
                          <a:latin typeface="Gisha"/>
                          <a:ea typeface="Gisha"/>
                          <a:cs typeface="Gisha"/>
                          <a:sym typeface="Gisha"/>
                        </a:rPr>
                        <a:t>1:30 – 2:00</a:t>
                      </a:r>
                      <a:endParaRPr/>
                    </a:p>
                  </a:txBody>
                  <a:tcPr marT="91225" marB="91225" marR="182425" marL="182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solidFill>
                      <a:srgbClr val="E1E1E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solidFill>
                      <a:srgbClr val="E1E1E1"/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800">
                          <a:latin typeface="Gisha"/>
                          <a:ea typeface="Gisha"/>
                          <a:cs typeface="Gisha"/>
                          <a:sym typeface="Gisha"/>
                        </a:rPr>
                        <a:t>2:00 – 2:30</a:t>
                      </a:r>
                      <a:endParaRPr/>
                    </a:p>
                  </a:txBody>
                  <a:tcPr marT="91225" marB="91225" marR="182425" marL="182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solidFill>
                      <a:srgbClr val="F2F2F2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>
                    <a:solidFill>
                      <a:srgbClr val="F2F2F2"/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800">
                          <a:latin typeface="Gisha"/>
                          <a:ea typeface="Gisha"/>
                          <a:cs typeface="Gisha"/>
                          <a:sym typeface="Gisha"/>
                        </a:rPr>
                        <a:t>2:30 – 3:00</a:t>
                      </a:r>
                      <a:endParaRPr/>
                    </a:p>
                  </a:txBody>
                  <a:tcPr marT="91225" marB="91225" marR="182425" marL="182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/>
                </a:tc>
              </a:tr>
              <a:tr h="64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800">
                          <a:latin typeface="Gisha"/>
                          <a:ea typeface="Gisha"/>
                          <a:cs typeface="Gisha"/>
                          <a:sym typeface="Gisha"/>
                        </a:rPr>
                        <a:t>3:00 – 3:30</a:t>
                      </a:r>
                      <a:endParaRPr/>
                    </a:p>
                  </a:txBody>
                  <a:tcPr marT="91225" marB="91225" marR="182425" marL="182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/>
                </a:tc>
              </a:tr>
              <a:tr h="64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800">
                          <a:latin typeface="Gisha"/>
                          <a:ea typeface="Gisha"/>
                          <a:cs typeface="Gisha"/>
                          <a:sym typeface="Gisha"/>
                        </a:rPr>
                        <a:t>3:30 – 4:00</a:t>
                      </a:r>
                      <a:endParaRPr/>
                    </a:p>
                  </a:txBody>
                  <a:tcPr marT="91225" marB="91225" marR="182425" marL="182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/>
                </a:tc>
              </a:tr>
              <a:tr h="64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800">
                          <a:latin typeface="Gisha"/>
                          <a:ea typeface="Gisha"/>
                          <a:cs typeface="Gisha"/>
                          <a:sym typeface="Gisha"/>
                        </a:rPr>
                        <a:t>4:00 – 4:30</a:t>
                      </a:r>
                      <a:endParaRPr/>
                    </a:p>
                  </a:txBody>
                  <a:tcPr marT="91225" marB="91225" marR="182425" marL="182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/>
                </a:tc>
              </a:tr>
              <a:tr h="64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2800">
                          <a:latin typeface="Gisha"/>
                          <a:ea typeface="Gisha"/>
                          <a:cs typeface="Gisha"/>
                          <a:sym typeface="Gisha"/>
                        </a:rPr>
                        <a:t>4:30 – 5:00</a:t>
                      </a:r>
                      <a:endParaRPr/>
                    </a:p>
                  </a:txBody>
                  <a:tcPr marT="91225" marB="91225" marR="182425" marL="182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900">
                        <a:latin typeface="Gisha"/>
                        <a:ea typeface="Gisha"/>
                        <a:cs typeface="Gisha"/>
                        <a:sym typeface="Gisha"/>
                      </a:endParaRPr>
                    </a:p>
                  </a:txBody>
                  <a:tcPr marT="91225" marB="91225" marR="182425" marL="182425"/>
                </a:tc>
              </a:tr>
            </a:tbl>
          </a:graphicData>
        </a:graphic>
      </p:graphicFrame>
      <p:sp>
        <p:nvSpPr>
          <p:cNvPr id="97" name="Google Shape;97;p14"/>
          <p:cNvSpPr txBox="1"/>
          <p:nvPr/>
        </p:nvSpPr>
        <p:spPr>
          <a:xfrm>
            <a:off x="6435096" y="245419"/>
            <a:ext cx="1156331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6600" u="none" cap="none" strike="noStrike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rPr>
              <a:t>Saturday, Oct. 5</a:t>
            </a:r>
            <a:r>
              <a:rPr b="0" baseline="30000" i="0" lang="en-CA" sz="6600" u="none" cap="none" strike="noStrike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rPr>
              <a:t>th</a:t>
            </a:r>
            <a:r>
              <a:rPr b="0" i="0" lang="en-CA" sz="6600" u="none" cap="none" strike="noStrike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rPr>
              <a:t>, 2020</a:t>
            </a:r>
            <a:endParaRPr b="0" i="0" sz="6600" u="none" cap="none" strike="noStrike">
              <a:solidFill>
                <a:schemeClr val="dk1"/>
              </a:solidFill>
              <a:latin typeface="Gisha"/>
              <a:ea typeface="Gisha"/>
              <a:cs typeface="Gisha"/>
              <a:sym typeface="Gisha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77730" y="85612"/>
            <a:ext cx="4724809" cy="149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11374" y="9178632"/>
            <a:ext cx="7017104" cy="337747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60422" y="416937"/>
            <a:ext cx="63746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800" u="none" cap="none" strike="noStrike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rPr>
              <a:t>AMLF RESERVATIONS</a:t>
            </a:r>
            <a:endParaRPr b="0" i="0" sz="4800" u="none" cap="none" strike="noStrike">
              <a:solidFill>
                <a:schemeClr val="dk1"/>
              </a:solidFill>
              <a:latin typeface="Gisha"/>
              <a:ea typeface="Gisha"/>
              <a:cs typeface="Gisha"/>
              <a:sym typeface="Gish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