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24323675" cy="13716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6420A4-449C-4E3D-B480-6A6B4813304D}">
  <a:tblStyle styleId="{186420A4-449C-4E3D-B480-6A6B4813304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4"/>
  </p:normalViewPr>
  <p:slideViewPr>
    <p:cSldViewPr snapToGrid="0">
      <p:cViewPr varScale="1">
        <p:scale>
          <a:sx n="54" d="100"/>
          <a:sy n="54" d="100"/>
        </p:scale>
        <p:origin x="904" y="248"/>
      </p:cViewPr>
      <p:guideLst>
        <p:guide orient="horz" pos="4320"/>
        <p:guide pos="76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84225" y="1200150"/>
            <a:ext cx="57467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4225" y="1200150"/>
            <a:ext cx="57467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040460" y="2244726"/>
            <a:ext cx="18242756" cy="47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71"/>
              <a:buFont typeface="Calibri"/>
              <a:buNone/>
              <a:defRPr sz="1197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040460" y="7204076"/>
            <a:ext cx="18242756" cy="33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995"/>
              </a:spcBef>
              <a:spcAft>
                <a:spcPts val="0"/>
              </a:spcAft>
              <a:buClr>
                <a:schemeClr val="dk1"/>
              </a:buClr>
              <a:buSzPts val="4788"/>
              <a:buNone/>
              <a:defRPr sz="4788"/>
            </a:lvl1pPr>
            <a:lvl2pPr lvl="1" algn="ctr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990"/>
              <a:buNone/>
              <a:defRPr sz="3990"/>
            </a:lvl2pPr>
            <a:lvl3pPr lvl="2" algn="ctr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591"/>
              <a:buNone/>
              <a:defRPr sz="3591"/>
            </a:lvl3pPr>
            <a:lvl4pPr lvl="3" algn="ctr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sz="3192"/>
            </a:lvl4pPr>
            <a:lvl5pPr lvl="4" algn="ctr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sz="3192"/>
            </a:lvl5pPr>
            <a:lvl6pPr lvl="5" algn="ctr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sz="3192"/>
            </a:lvl6pPr>
            <a:lvl7pPr lvl="6" algn="ctr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sz="3192"/>
            </a:lvl7pPr>
            <a:lvl8pPr lvl="7" algn="ctr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sz="3192"/>
            </a:lvl8pPr>
            <a:lvl9pPr lvl="8" algn="ctr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sz="3192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1672253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8057218" y="12712701"/>
            <a:ext cx="820924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7178595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1672253" y="730251"/>
            <a:ext cx="20979170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7810500" y="-2486997"/>
            <a:ext cx="8702676" cy="20979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99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1672253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8057218" y="12712701"/>
            <a:ext cx="820924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17178595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14217188" y="3919692"/>
            <a:ext cx="11623676" cy="5244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3575581" y="-1173078"/>
            <a:ext cx="11623676" cy="1543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99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1672253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8057218" y="12712701"/>
            <a:ext cx="820924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17178595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672253" y="730251"/>
            <a:ext cx="20979170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672253" y="3651250"/>
            <a:ext cx="20979170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99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672253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8057218" y="12712701"/>
            <a:ext cx="820924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7178595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1659584" y="3419477"/>
            <a:ext cx="20979170" cy="570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71"/>
              <a:buFont typeface="Calibri"/>
              <a:buNone/>
              <a:defRPr sz="1197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659584" y="9178927"/>
            <a:ext cx="20979170" cy="300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995"/>
              </a:spcBef>
              <a:spcAft>
                <a:spcPts val="0"/>
              </a:spcAft>
              <a:buClr>
                <a:srgbClr val="888888"/>
              </a:buClr>
              <a:buSzPts val="4788"/>
              <a:buNone/>
              <a:defRPr sz="4788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rgbClr val="888888"/>
              </a:buClr>
              <a:buSzPts val="3990"/>
              <a:buNone/>
              <a:defRPr sz="399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rgbClr val="888888"/>
              </a:buClr>
              <a:buSzPts val="3591"/>
              <a:buNone/>
              <a:defRPr sz="3591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rgbClr val="888888"/>
              </a:buClr>
              <a:buSzPts val="3192"/>
              <a:buNone/>
              <a:defRPr sz="3192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rgbClr val="888888"/>
              </a:buClr>
              <a:buSzPts val="3192"/>
              <a:buNone/>
              <a:defRPr sz="3192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rgbClr val="888888"/>
              </a:buClr>
              <a:buSzPts val="3192"/>
              <a:buNone/>
              <a:defRPr sz="3192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rgbClr val="888888"/>
              </a:buClr>
              <a:buSzPts val="3192"/>
              <a:buNone/>
              <a:defRPr sz="3192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rgbClr val="888888"/>
              </a:buClr>
              <a:buSzPts val="3192"/>
              <a:buNone/>
              <a:defRPr sz="3192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rgbClr val="888888"/>
              </a:buClr>
              <a:buSzPts val="3192"/>
              <a:buNone/>
              <a:defRPr sz="3192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1672253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8057218" y="12712701"/>
            <a:ext cx="820924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17178595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672253" y="730251"/>
            <a:ext cx="20979170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672253" y="3651250"/>
            <a:ext cx="10337562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99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12313860" y="3651250"/>
            <a:ext cx="10337562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99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1672253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8057218" y="12712701"/>
            <a:ext cx="820924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7178595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675421" y="730251"/>
            <a:ext cx="20979170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675422" y="3362326"/>
            <a:ext cx="10290054" cy="164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995"/>
              </a:spcBef>
              <a:spcAft>
                <a:spcPts val="0"/>
              </a:spcAft>
              <a:buClr>
                <a:schemeClr val="dk1"/>
              </a:buClr>
              <a:buSzPts val="4788"/>
              <a:buNone/>
              <a:defRPr sz="4788" b="1"/>
            </a:lvl1pPr>
            <a:lvl2pPr marL="914400" lvl="1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990"/>
              <a:buNone/>
              <a:defRPr sz="3990" b="1"/>
            </a:lvl2pPr>
            <a:lvl3pPr marL="1371600" lvl="2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591"/>
              <a:buNone/>
              <a:defRPr sz="3591" b="1"/>
            </a:lvl3pPr>
            <a:lvl4pPr marL="1828800" lvl="3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sz="3192" b="1"/>
            </a:lvl4pPr>
            <a:lvl5pPr marL="2286000" lvl="4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sz="3192" b="1"/>
            </a:lvl5pPr>
            <a:lvl6pPr marL="2743200" lvl="5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sz="3192" b="1"/>
            </a:lvl6pPr>
            <a:lvl7pPr marL="3200400" lvl="6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sz="3192" b="1"/>
            </a:lvl7pPr>
            <a:lvl8pPr marL="3657600" lvl="7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sz="3192" b="1"/>
            </a:lvl8pPr>
            <a:lvl9pPr marL="4114800" lvl="8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sz="3192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1675422" y="5010150"/>
            <a:ext cx="10290054" cy="736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99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12313860" y="3362326"/>
            <a:ext cx="10340730" cy="164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995"/>
              </a:spcBef>
              <a:spcAft>
                <a:spcPts val="0"/>
              </a:spcAft>
              <a:buClr>
                <a:schemeClr val="dk1"/>
              </a:buClr>
              <a:buSzPts val="4788"/>
              <a:buNone/>
              <a:defRPr sz="4788" b="1"/>
            </a:lvl1pPr>
            <a:lvl2pPr marL="914400" lvl="1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990"/>
              <a:buNone/>
              <a:defRPr sz="3990" b="1"/>
            </a:lvl2pPr>
            <a:lvl3pPr marL="1371600" lvl="2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591"/>
              <a:buNone/>
              <a:defRPr sz="3591" b="1"/>
            </a:lvl3pPr>
            <a:lvl4pPr marL="1828800" lvl="3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sz="3192" b="1"/>
            </a:lvl4pPr>
            <a:lvl5pPr marL="2286000" lvl="4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sz="3192" b="1"/>
            </a:lvl5pPr>
            <a:lvl6pPr marL="2743200" lvl="5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sz="3192" b="1"/>
            </a:lvl6pPr>
            <a:lvl7pPr marL="3200400" lvl="6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sz="3192" b="1"/>
            </a:lvl7pPr>
            <a:lvl8pPr marL="3657600" lvl="7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sz="3192" b="1"/>
            </a:lvl8pPr>
            <a:lvl9pPr marL="4114800" lvl="8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sz="3192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12313860" y="5010150"/>
            <a:ext cx="10340730" cy="736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99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1672253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8057218" y="12712701"/>
            <a:ext cx="820924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7178595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672253" y="730251"/>
            <a:ext cx="20979170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1672253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8057218" y="12712701"/>
            <a:ext cx="820924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17178595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1672253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8057218" y="12712701"/>
            <a:ext cx="820924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7178595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1675422" y="914400"/>
            <a:ext cx="7845018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4"/>
              <a:buFont typeface="Calibri"/>
              <a:buNone/>
              <a:defRPr sz="6384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10340730" y="1974851"/>
            <a:ext cx="12313860" cy="974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633984" algn="l">
              <a:lnSpc>
                <a:spcPct val="90000"/>
              </a:lnSpc>
              <a:spcBef>
                <a:spcPts val="1995"/>
              </a:spcBef>
              <a:spcAft>
                <a:spcPts val="0"/>
              </a:spcAft>
              <a:buClr>
                <a:schemeClr val="dk1"/>
              </a:buClr>
              <a:buSzPts val="6384"/>
              <a:buChar char="•"/>
              <a:defRPr sz="6384"/>
            </a:lvl1pPr>
            <a:lvl2pPr marL="914400" lvl="1" indent="-583311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5586"/>
              <a:buChar char="•"/>
              <a:defRPr sz="5586"/>
            </a:lvl2pPr>
            <a:lvl3pPr marL="1371600" lvl="2" indent="-532638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4788"/>
              <a:buChar char="•"/>
              <a:defRPr sz="4788"/>
            </a:lvl3pPr>
            <a:lvl4pPr marL="1828800" lvl="3" indent="-481964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990"/>
              <a:buChar char="•"/>
              <a:defRPr sz="3990"/>
            </a:lvl4pPr>
            <a:lvl5pPr marL="2286000" lvl="4" indent="-481964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990"/>
              <a:buChar char="•"/>
              <a:defRPr sz="3990"/>
            </a:lvl5pPr>
            <a:lvl6pPr marL="2743200" lvl="5" indent="-481964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990"/>
              <a:buChar char="•"/>
              <a:defRPr sz="3990"/>
            </a:lvl6pPr>
            <a:lvl7pPr marL="3200400" lvl="6" indent="-481964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990"/>
              <a:buChar char="•"/>
              <a:defRPr sz="3990"/>
            </a:lvl7pPr>
            <a:lvl8pPr marL="3657600" lvl="7" indent="-481964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990"/>
              <a:buChar char="•"/>
              <a:defRPr sz="3990"/>
            </a:lvl8pPr>
            <a:lvl9pPr marL="4114800" lvl="8" indent="-481965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990"/>
              <a:buChar char="•"/>
              <a:defRPr sz="399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1675422" y="4114800"/>
            <a:ext cx="7845018" cy="762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995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sz="3192"/>
            </a:lvl1pPr>
            <a:lvl2pPr marL="914400" lvl="1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  <a:defRPr sz="2793"/>
            </a:lvl2pPr>
            <a:lvl3pPr marL="1371600" lvl="2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394"/>
              <a:buNone/>
              <a:defRPr sz="2394"/>
            </a:lvl3pPr>
            <a:lvl4pPr marL="1828800" lvl="3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  <a:defRPr sz="1995"/>
            </a:lvl4pPr>
            <a:lvl5pPr marL="2286000" lvl="4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  <a:defRPr sz="1995"/>
            </a:lvl5pPr>
            <a:lvl6pPr marL="2743200" lvl="5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  <a:defRPr sz="1995"/>
            </a:lvl6pPr>
            <a:lvl7pPr marL="3200400" lvl="6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  <a:defRPr sz="1995"/>
            </a:lvl7pPr>
            <a:lvl8pPr marL="3657600" lvl="7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  <a:defRPr sz="1995"/>
            </a:lvl8pPr>
            <a:lvl9pPr marL="4114800" lvl="8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  <a:defRPr sz="1995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1672253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8057218" y="12712701"/>
            <a:ext cx="820924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7178595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675422" y="914400"/>
            <a:ext cx="7845018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4"/>
              <a:buFont typeface="Calibri"/>
              <a:buNone/>
              <a:defRPr sz="6384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0340730" y="1974851"/>
            <a:ext cx="12313860" cy="974725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675422" y="4114800"/>
            <a:ext cx="7845018" cy="762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995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sz="3192"/>
            </a:lvl1pPr>
            <a:lvl2pPr marL="914400" lvl="1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  <a:defRPr sz="2793"/>
            </a:lvl2pPr>
            <a:lvl3pPr marL="1371600" lvl="2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394"/>
              <a:buNone/>
              <a:defRPr sz="2394"/>
            </a:lvl3pPr>
            <a:lvl4pPr marL="1828800" lvl="3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  <a:defRPr sz="1995"/>
            </a:lvl4pPr>
            <a:lvl5pPr marL="2286000" lvl="4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  <a:defRPr sz="1995"/>
            </a:lvl5pPr>
            <a:lvl6pPr marL="2743200" lvl="5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  <a:defRPr sz="1995"/>
            </a:lvl6pPr>
            <a:lvl7pPr marL="3200400" lvl="6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  <a:defRPr sz="1995"/>
            </a:lvl7pPr>
            <a:lvl8pPr marL="3657600" lvl="7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  <a:defRPr sz="1995"/>
            </a:lvl8pPr>
            <a:lvl9pPr marL="4114800" lvl="8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  <a:defRPr sz="1995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1672253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8057218" y="12712701"/>
            <a:ext cx="820924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17178595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72253" y="730251"/>
            <a:ext cx="20979170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78"/>
              <a:buFont typeface="Calibri"/>
              <a:buNone/>
              <a:defRPr sz="87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72253" y="3651250"/>
            <a:ext cx="20979170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83311" algn="l" rtl="0">
              <a:lnSpc>
                <a:spcPct val="90000"/>
              </a:lnSpc>
              <a:spcBef>
                <a:spcPts val="1995"/>
              </a:spcBef>
              <a:spcAft>
                <a:spcPts val="0"/>
              </a:spcAft>
              <a:buClr>
                <a:schemeClr val="dk1"/>
              </a:buClr>
              <a:buSzPts val="5586"/>
              <a:buFont typeface="Arial"/>
              <a:buChar char="•"/>
              <a:defRPr sz="55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2638" algn="l" rtl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4788"/>
              <a:buFont typeface="Arial"/>
              <a:buChar char="•"/>
              <a:defRPr sz="47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1964" algn="l" rtl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990"/>
              <a:buFont typeface="Arial"/>
              <a:buChar char="•"/>
              <a:defRPr sz="39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6628" algn="l" rtl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591"/>
              <a:buFont typeface="Arial"/>
              <a:buChar char="•"/>
              <a:defRPr sz="35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6628" algn="l" rtl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591"/>
              <a:buFont typeface="Arial"/>
              <a:buChar char="•"/>
              <a:defRPr sz="35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6628" algn="l" rtl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591"/>
              <a:buFont typeface="Arial"/>
              <a:buChar char="•"/>
              <a:defRPr sz="35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6628" algn="l" rtl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591"/>
              <a:buFont typeface="Arial"/>
              <a:buChar char="•"/>
              <a:defRPr sz="35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6628" algn="l" rtl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591"/>
              <a:buFont typeface="Arial"/>
              <a:buChar char="•"/>
              <a:defRPr sz="35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6628" algn="l" rtl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591"/>
              <a:buFont typeface="Arial"/>
              <a:buChar char="•"/>
              <a:defRPr sz="35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672253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8057218" y="12712701"/>
            <a:ext cx="820924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7178595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9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9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9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9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9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9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9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9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9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t="7061" b="6980"/>
          <a:stretch/>
        </p:blipFill>
        <p:spPr>
          <a:xfrm>
            <a:off x="17943492" y="152400"/>
            <a:ext cx="4533384" cy="12319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9" name="Google Shape;89;p13"/>
          <p:cNvGraphicFramePr/>
          <p:nvPr/>
        </p:nvGraphicFramePr>
        <p:xfrm>
          <a:off x="0" y="1491554"/>
          <a:ext cx="24323675" cy="12147985"/>
        </p:xfrm>
        <a:graphic>
          <a:graphicData uri="http://schemas.openxmlformats.org/drawingml/2006/table">
            <a:tbl>
              <a:tblPr firstRow="1" bandRow="1">
                <a:noFill/>
                <a:tableStyleId>{186420A4-449C-4E3D-B480-6A6B4813304D}</a:tableStyleId>
              </a:tblPr>
              <a:tblGrid>
                <a:gridCol w="234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3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b="1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4000"/>
                        <a:t>LAB 1</a:t>
                      </a:r>
                      <a:endParaRPr sz="4000" b="1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4000"/>
                        <a:t>LAB 2</a:t>
                      </a:r>
                      <a:endParaRPr sz="40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4000"/>
                        <a:t>LAB 3</a:t>
                      </a:r>
                      <a:endParaRPr sz="40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400" b="1">
                          <a:latin typeface="Gisha"/>
                          <a:ea typeface="Gisha"/>
                          <a:cs typeface="Gisha"/>
                          <a:sym typeface="Gisha"/>
                        </a:rPr>
                        <a:t>8:30 – 9:00</a:t>
                      </a:r>
                      <a:endParaRPr/>
                    </a:p>
                  </a:txBody>
                  <a:tcPr marL="182425" marR="182425" marT="91225" marB="912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solidFill>
                          <a:schemeClr val="dk1"/>
                        </a:solidFill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solidFill>
                          <a:schemeClr val="dk1"/>
                        </a:solidFill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solidFill>
                          <a:schemeClr val="dk1"/>
                        </a:solidFill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400" b="1">
                          <a:latin typeface="Gisha"/>
                          <a:ea typeface="Gisha"/>
                          <a:cs typeface="Gisha"/>
                          <a:sym typeface="Gisha"/>
                        </a:rPr>
                        <a:t>9:00 – 9:30</a:t>
                      </a:r>
                      <a:endParaRPr sz="2400" b="1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900"/>
                        <a:buFont typeface="Calibri"/>
                        <a:buNone/>
                      </a:pPr>
                      <a:endParaRPr sz="2900" b="0" dirty="0">
                        <a:solidFill>
                          <a:schemeClr val="dk1"/>
                        </a:solidFill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900"/>
                        <a:buFont typeface="Calibri"/>
                        <a:buNone/>
                      </a:pPr>
                      <a:endParaRPr sz="2900" b="0">
                        <a:solidFill>
                          <a:schemeClr val="dk1"/>
                        </a:solidFill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900"/>
                        <a:buFont typeface="Calibri"/>
                        <a:buNone/>
                      </a:pPr>
                      <a:endParaRPr sz="2900" b="0">
                        <a:solidFill>
                          <a:schemeClr val="dk1"/>
                        </a:solidFill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400" b="1">
                          <a:latin typeface="Gisha"/>
                          <a:ea typeface="Gisha"/>
                          <a:cs typeface="Gisha"/>
                          <a:sym typeface="Gisha"/>
                        </a:rPr>
                        <a:t>9:30 – 10:00</a:t>
                      </a:r>
                      <a:endParaRPr/>
                    </a:p>
                  </a:txBody>
                  <a:tcPr marL="182425" marR="182425" marT="91225" marB="912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400" b="1">
                          <a:latin typeface="Gisha"/>
                          <a:ea typeface="Gisha"/>
                          <a:cs typeface="Gisha"/>
                          <a:sym typeface="Gisha"/>
                        </a:rPr>
                        <a:t>10:00 – 10:30</a:t>
                      </a:r>
                      <a:endParaRPr/>
                    </a:p>
                  </a:txBody>
                  <a:tcPr marL="182425" marR="182425" marT="91225" marB="912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 dirty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400" b="1">
                          <a:latin typeface="Gisha"/>
                          <a:ea typeface="Gisha"/>
                          <a:cs typeface="Gisha"/>
                          <a:sym typeface="Gisha"/>
                        </a:rPr>
                        <a:t>10:30 – 11:00</a:t>
                      </a:r>
                      <a:endParaRPr/>
                    </a:p>
                  </a:txBody>
                  <a:tcPr marL="182425" marR="182425" marT="91225" marB="912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900"/>
                        <a:buFont typeface="Calibri"/>
                        <a:buNone/>
                      </a:pPr>
                      <a:endParaRPr sz="2900" b="0">
                        <a:solidFill>
                          <a:schemeClr val="dk1"/>
                        </a:solidFill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900"/>
                        <a:buFont typeface="Calibri"/>
                        <a:buNone/>
                      </a:pPr>
                      <a:endParaRPr sz="2900" b="0">
                        <a:solidFill>
                          <a:schemeClr val="dk1"/>
                        </a:solidFill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900"/>
                        <a:buFont typeface="Calibri"/>
                        <a:buNone/>
                      </a:pPr>
                      <a:endParaRPr sz="2900" b="0">
                        <a:solidFill>
                          <a:schemeClr val="dk1"/>
                        </a:solidFill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9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400" b="1">
                          <a:latin typeface="Gisha"/>
                          <a:ea typeface="Gisha"/>
                          <a:cs typeface="Gisha"/>
                          <a:sym typeface="Gisha"/>
                        </a:rPr>
                        <a:t>11:00 – 11:30</a:t>
                      </a:r>
                      <a:endParaRPr/>
                    </a:p>
                  </a:txBody>
                  <a:tcPr marL="182425" marR="182425" marT="91225" marB="912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400" b="1">
                          <a:latin typeface="Gisha"/>
                          <a:ea typeface="Gisha"/>
                          <a:cs typeface="Gisha"/>
                          <a:sym typeface="Gisha"/>
                        </a:rPr>
                        <a:t>11:30 – 12:00</a:t>
                      </a:r>
                      <a:endParaRPr sz="2400" b="1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900"/>
                        <a:buFont typeface="Calibri"/>
                        <a:buNone/>
                      </a:pPr>
                      <a:endParaRPr sz="2900" b="0" dirty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900"/>
                        <a:buFont typeface="Calibri"/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8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400" b="1">
                          <a:latin typeface="Gisha"/>
                          <a:ea typeface="Gisha"/>
                          <a:cs typeface="Gisha"/>
                          <a:sym typeface="Gisha"/>
                        </a:rPr>
                        <a:t>12:00 – 12:30</a:t>
                      </a:r>
                      <a:endParaRPr/>
                    </a:p>
                  </a:txBody>
                  <a:tcPr marL="182425" marR="182425" marT="91225" marB="912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 dirty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solidFill>
                          <a:schemeClr val="dk1"/>
                        </a:solidFill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9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400" b="1">
                          <a:latin typeface="Gisha"/>
                          <a:ea typeface="Gisha"/>
                          <a:cs typeface="Gisha"/>
                          <a:sym typeface="Gisha"/>
                        </a:rPr>
                        <a:t>12:30 – 1:00</a:t>
                      </a:r>
                      <a:endParaRPr/>
                    </a:p>
                  </a:txBody>
                  <a:tcPr marL="182425" marR="182425" marT="91225" marB="912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87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400" b="1">
                          <a:latin typeface="Gisha"/>
                          <a:ea typeface="Gisha"/>
                          <a:cs typeface="Gisha"/>
                          <a:sym typeface="Gisha"/>
                        </a:rPr>
                        <a:t>1:00 – 1:30</a:t>
                      </a:r>
                      <a:endParaRPr sz="2400" b="1">
                        <a:solidFill>
                          <a:schemeClr val="dk1"/>
                        </a:solidFill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87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400" b="1">
                          <a:latin typeface="Gisha"/>
                          <a:ea typeface="Gisha"/>
                          <a:cs typeface="Gisha"/>
                          <a:sym typeface="Gisha"/>
                        </a:rPr>
                        <a:t>1:30 – 2:00</a:t>
                      </a:r>
                      <a:endParaRPr/>
                    </a:p>
                  </a:txBody>
                  <a:tcPr marL="182425" marR="182425" marT="91225" marB="912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400" b="1">
                          <a:latin typeface="Gisha"/>
                          <a:ea typeface="Gisha"/>
                          <a:cs typeface="Gisha"/>
                          <a:sym typeface="Gisha"/>
                        </a:rPr>
                        <a:t>2:00 – 2:30</a:t>
                      </a:r>
                      <a:endParaRPr/>
                    </a:p>
                  </a:txBody>
                  <a:tcPr marL="182425" marR="182425" marT="91225" marB="912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87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400" b="1">
                          <a:latin typeface="Gisha"/>
                          <a:ea typeface="Gisha"/>
                          <a:cs typeface="Gisha"/>
                          <a:sym typeface="Gisha"/>
                        </a:rPr>
                        <a:t>2:30 – 3:00</a:t>
                      </a:r>
                      <a:endParaRPr/>
                    </a:p>
                  </a:txBody>
                  <a:tcPr marL="182425" marR="182425" marT="91225" marB="912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87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400" b="1">
                          <a:latin typeface="Gisha"/>
                          <a:ea typeface="Gisha"/>
                          <a:cs typeface="Gisha"/>
                          <a:sym typeface="Gisha"/>
                        </a:rPr>
                        <a:t>3:00 – 3:30</a:t>
                      </a:r>
                      <a:endParaRPr/>
                    </a:p>
                  </a:txBody>
                  <a:tcPr marL="182425" marR="182425" marT="91225" marB="912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87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400" b="1">
                          <a:latin typeface="Gisha"/>
                          <a:ea typeface="Gisha"/>
                          <a:cs typeface="Gisha"/>
                          <a:sym typeface="Gisha"/>
                        </a:rPr>
                        <a:t>3:30 – 4:00</a:t>
                      </a:r>
                      <a:endParaRPr/>
                    </a:p>
                  </a:txBody>
                  <a:tcPr marL="182425" marR="182425" marT="91225" marB="912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587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400" b="1">
                          <a:latin typeface="Gisha"/>
                          <a:ea typeface="Gisha"/>
                          <a:cs typeface="Gisha"/>
                          <a:sym typeface="Gisha"/>
                        </a:rPr>
                        <a:t>4:00 – 4:30</a:t>
                      </a:r>
                      <a:endParaRPr/>
                    </a:p>
                  </a:txBody>
                  <a:tcPr marL="182425" marR="182425" marT="91225" marB="912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400" b="1">
                          <a:latin typeface="Gisha"/>
                          <a:ea typeface="Gisha"/>
                          <a:cs typeface="Gisha"/>
                          <a:sym typeface="Gisha"/>
                        </a:rPr>
                        <a:t>4:30 – 5:30</a:t>
                      </a:r>
                      <a:endParaRPr/>
                    </a:p>
                  </a:txBody>
                  <a:tcPr marL="182425" marR="182425" marT="91225" marB="912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587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400" b="1">
                          <a:latin typeface="Gisha"/>
                          <a:ea typeface="Gisha"/>
                          <a:cs typeface="Gisha"/>
                          <a:sym typeface="Gisha"/>
                        </a:rPr>
                        <a:t>5:30 – 8:30</a:t>
                      </a:r>
                      <a:endParaRPr/>
                    </a:p>
                  </a:txBody>
                  <a:tcPr marL="182425" marR="182425" marT="91225" marB="912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solidFill>
                          <a:schemeClr val="dk1"/>
                        </a:solidFill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solidFill>
                          <a:schemeClr val="dk1"/>
                        </a:solidFill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 dirty="0">
                        <a:solidFill>
                          <a:schemeClr val="dk1"/>
                        </a:solidFill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380181" y="213768"/>
            <a:ext cx="11563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algn="ctr">
              <a:defRPr sz="6000" b="1">
                <a:latin typeface="Arial"/>
              </a:defRPr>
            </a:pPr>
            <a:r>
              <a:t>Thursday, 2024-04-18</a:t>
            </a:r>
          </a:p>
        </p:txBody>
      </p:sp>
      <p:sp>
        <p:nvSpPr>
          <p:cNvPr id="91" name="Google Shape;91;p13"/>
          <p:cNvSpPr txBox="1"/>
          <p:nvPr/>
        </p:nvSpPr>
        <p:spPr>
          <a:xfrm>
            <a:off x="-908902" y="422125"/>
            <a:ext cx="85431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800" b="0" i="0" u="none" strike="noStrike" cap="none">
                <a:solidFill>
                  <a:schemeClr val="dk1"/>
                </a:solidFill>
                <a:latin typeface="Gisha"/>
                <a:ea typeface="Gisha"/>
                <a:cs typeface="Gisha"/>
                <a:sym typeface="Gisha"/>
              </a:rPr>
              <a:t>AMLF RESERVATIONS</a:t>
            </a:r>
            <a:endParaRPr sz="4800" b="0" i="0" u="none" strike="noStrike" cap="none">
              <a:solidFill>
                <a:schemeClr val="dk1"/>
              </a:solidFill>
              <a:latin typeface="Gisha"/>
              <a:ea typeface="Gisha"/>
              <a:cs typeface="Gisha"/>
              <a:sym typeface="Gish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Macintosh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Gisha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Melek Deniz Colak</cp:lastModifiedBy>
  <cp:revision>1</cp:revision>
  <dcterms:modified xsi:type="dcterms:W3CDTF">2024-04-18T20:17:27Z</dcterms:modified>
</cp:coreProperties>
</file>